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NEC–2024, 10 September – 4 October, 2024 Moscow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Удалось увидеть расширенные атрибуты только директории того пользователя, от имени которого я нахожусь в системе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№11</a:t>
            </a:r>
          </a:p>
          <a:p>
            <a:pPr lvl="0" indent="0" marL="0">
              <a:buNone/>
            </a:pPr>
            <a:r>
              <a:rPr/>
              <a:t>Создайте в домашней директории поддиректорию dir1 командой: </a:t>
            </a:r>
            <a:r>
              <a:rPr b="1" i="1"/>
              <a:t>mkdir dir1</a:t>
            </a:r>
            <a:r>
              <a:rPr/>
              <a:t> Определите командами ls -l и lsattr, какие права доступа и расширенные атрибуты были выставлены на директорию dir1.</a:t>
            </a:r>
          </a:p>
          <a:p>
            <a:pPr lvl="0" indent="0" marL="0">
              <a:buNone/>
            </a:pPr>
            <a:r>
              <a:rPr/>
              <a:t>(рис. [-@fig:009]) - (рис. [-@fig:011])</a:t>
            </a:r>
          </a:p>
        </p:txBody>
      </p:sp>
      <p:pic>
        <p:nvPicPr>
          <p:cNvPr descr="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mkdir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ls -l и lsattr lsattr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№12</a:t>
            </a:r>
          </a:p>
          <a:p>
            <a:pPr lvl="0" indent="0" marL="0">
              <a:buNone/>
            </a:pPr>
            <a:r>
              <a:rPr/>
              <a:t>Снимите с директории dir1 все атрибуты командой: </a:t>
            </a:r>
            <a:r>
              <a:rPr b="1" i="1"/>
              <a:t>chmod 000 dir1</a:t>
            </a:r>
            <a:r>
              <a:rPr/>
              <a:t> Определите командами ls -l и lsattr, какие права доступа и расширенные атрибуты были выставлены на директорию dir1.</a:t>
            </a:r>
          </a:p>
          <a:p>
            <a:pPr lvl="0" indent="0" marL="0">
              <a:buNone/>
            </a:pPr>
            <a:r>
              <a:rPr/>
              <a:t>(рис. [-@fig:012])</a:t>
            </a:r>
          </a:p>
        </p:txBody>
      </p:sp>
      <p:pic>
        <p:nvPicPr>
          <p:cNvPr descr="fig:  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chmod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№13</a:t>
            </a:r>
          </a:p>
          <a:p>
            <a:pPr lvl="0" indent="0" marL="0">
              <a:buNone/>
            </a:pPr>
            <a:r>
              <a:rPr/>
              <a:t>Попыталась создать в директории dir1 файл file1 командой echo “test” &gt; /home/guest/dir1/file1. Этого сделать не получилось, т.к. предыдущим действием мы убрали право доступа на запись в директории.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Задание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№1</a:t>
            </a:r>
          </a:p>
          <a:p>
            <a:pPr lvl="0" indent="0" marL="0">
              <a:buNone/>
            </a:pPr>
            <a:r>
              <a:rPr/>
              <a:t>Заполните таблицу </a:t>
            </a:r>
            <a:r>
              <a:rPr b="1"/>
              <a:t>«Установленные права и разрешённые действия»</a:t>
            </a:r>
            <a:r>
              <a:rPr/>
              <a:t>. </a:t>
            </a:r>
            <a:r>
              <a:rPr i="1"/>
              <a:t>Создание файла: “echo”text” &gt; dir1/file1” Удаление файла: “rm -r dir1/file1” Запись в файл: “echo”textnew” &gt; dir1/file1” Чтение файла: “cat dir1/file1” Смена директории: “cd dir1” Просмотр файлов в директории: “ls dir1” Переименование файла: “mv dir1/file1 filenew” Смена атрибутов файла: “chattr -a dir1/file1”</a:t>
            </a:r>
          </a:p>
          <a:p>
            <a:pPr lvl="0" indent="0" marL="0">
              <a:buNone/>
            </a:pPr>
            <a:r>
              <a:rPr/>
              <a:t>Таблица 2.1(рис. [-@fig:013]) - (рис. [-@fig:016])</a:t>
            </a:r>
          </a:p>
        </p:txBody>
      </p:sp>
      <p:pic>
        <p:nvPicPr>
          <p:cNvPr descr="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№2</a:t>
            </a:r>
          </a:p>
          <a:p>
            <a:pPr lvl="0" indent="0" marL="0">
              <a:buNone/>
            </a:pPr>
            <a:r>
              <a:rPr/>
              <a:t>Заполните таблицу </a:t>
            </a:r>
            <a:r>
              <a:rPr b="1"/>
              <a:t>«Минимально необходимые права»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Таблица 2.2 (рис. [-@fig:017])</a:t>
            </a:r>
          </a:p>
        </p:txBody>
      </p:sp>
      <p:pic>
        <p:nvPicPr>
          <p:cNvPr descr="1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Научились работать в консоле с атрибутами файлов и директорий.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Команды Linux для работы с файлами https://losst.pro/komandy-linux-dlya-raboty-s-fajlami#toc-10-touch-sozdat-fayl</a:t>
            </a:r>
          </a:p>
          <a:p>
            <a:pPr lvl="0" indent="-342900" marL="342900">
              <a:buAutoNum type="arabicPeriod"/>
            </a:pPr>
            <a:r>
              <a:rPr/>
              <a:t>Права доступа к файлам и папкам в Linux https://firstvds.ru/technology/linux-permissions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Задание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№1</a:t>
            </a:r>
          </a:p>
          <a:p>
            <a:pPr lvl="0" indent="0" marL="0">
              <a:buNone/>
            </a:pPr>
            <a:r>
              <a:rPr/>
              <a:t>В установленной при выполнении предыдущей лабораторной работы операционной системе создаём учётную запись пользователя guest (использую учётную запись администратора)с помощью команды: </a:t>
            </a:r>
            <a:r>
              <a:rPr b="1" i="1"/>
              <a:t>useradd quest</a:t>
            </a:r>
            <a:r>
              <a:rPr/>
              <a:t> #### №2 Задаём пароль для пользователя guest с помощью команды: </a:t>
            </a:r>
            <a:r>
              <a:rPr b="1" i="1"/>
              <a:t>passwd quest</a:t>
            </a:r>
            <a:r>
              <a:rPr/>
              <a:t> (рис. [-@fig:001])</a:t>
            </a:r>
          </a:p>
        </p:txBody>
      </p:sp>
      <p:pic>
        <p:nvPicPr>
          <p:cNvPr descr="fig:  Captur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95700" y="203200"/>
            <a:ext cx="4851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пользователять quest, задание пароля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№3</a:t>
            </a:r>
          </a:p>
          <a:p>
            <a:pPr lvl="0" indent="0" marL="0">
              <a:buNone/>
            </a:pPr>
            <a:r>
              <a:rPr/>
              <a:t>Входим в систему от имени пользователя guest с помощью команды: </a:t>
            </a:r>
            <a:r>
              <a:rPr b="1" i="1"/>
              <a:t>su - quest</a:t>
            </a:r>
            <a:r>
              <a:rPr/>
              <a:t> #### №4 Определяем директорию, в которой находимся, с помощью команды: </a:t>
            </a:r>
            <a:r>
              <a:rPr b="1" i="1"/>
              <a:t>pwd</a:t>
            </a:r>
            <a:r>
              <a:rPr/>
              <a:t> (рис. [-@fig:002])</a:t>
            </a:r>
          </a:p>
        </p:txBody>
      </p:sp>
      <p:pic>
        <p:nvPicPr>
          <p:cNvPr descr="fig:  Capture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Определяем директорию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№5</a:t>
            </a:r>
          </a:p>
          <a:p>
            <a:pPr lvl="0" indent="0" marL="0">
              <a:buNone/>
            </a:pPr>
            <a:r>
              <a:rPr/>
              <a:t>Уточняем имя нашего пользователя с помощью команды: </a:t>
            </a:r>
            <a:r>
              <a:rPr b="1" i="1"/>
              <a:t>whoami</a:t>
            </a:r>
            <a:r>
              <a:rPr/>
              <a:t> (рис. [-@fig:003])</a:t>
            </a:r>
          </a:p>
        </p:txBody>
      </p:sp>
      <p:pic>
        <p:nvPicPr>
          <p:cNvPr descr="fig:  Capture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Имя пользователя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№6</a:t>
            </a:r>
          </a:p>
          <a:p>
            <a:pPr lvl="0" indent="0" marL="0">
              <a:buNone/>
            </a:pPr>
            <a:r>
              <a:rPr/>
              <a:t>Уточняем имя пользователя, его группу, а также группы, куда входит пользователь с помощью команды: </a:t>
            </a:r>
            <a:r>
              <a:rPr b="1" i="1"/>
              <a:t>id</a:t>
            </a:r>
            <a:r>
              <a:rPr/>
              <a:t> Выведенные значения uid, gid и др. запоминаем. Сравнив вывод id с выводом команды groups, видим, что всё совпадает. (рис. [-@fig:004])</a:t>
            </a:r>
          </a:p>
        </p:txBody>
      </p:sp>
      <p:pic>
        <p:nvPicPr>
          <p:cNvPr descr="fig:  Capture3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82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Информация о пользователе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№7</a:t>
            </a:r>
          </a:p>
          <a:p>
            <a:pPr lvl="0" indent="0" marL="0">
              <a:buNone/>
            </a:pPr>
            <a:r>
              <a:rPr/>
              <a:t>Сравниваем полученную информацию об имени пользователя с данными, выводимыми в приглашении командной строки.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№8</a:t>
            </a:r>
          </a:p>
          <a:p>
            <a:pPr lvl="0" indent="0" marL="0">
              <a:buNone/>
            </a:pPr>
            <a:r>
              <a:rPr/>
              <a:t>Просмотрите файл /etc/passwd командой </a:t>
            </a:r>
            <a:r>
              <a:rPr b="1" i="1"/>
              <a:t>cat /etc/passwd</a:t>
            </a:r>
            <a:r>
              <a:rPr/>
              <a:t> Найдите в нём свою учётную запись. Определите uid пользователя. Определите gid пользователя. Сравните найденные значения с полученными в предыдущих пунктах.</a:t>
            </a:r>
          </a:p>
          <a:p>
            <a:pPr lvl="0" indent="0" marL="0">
              <a:buNone/>
            </a:pPr>
            <a:r>
              <a:rPr/>
              <a:t>(рис. [-@fig:005]) - (рис. [-@fig:006])</a:t>
            </a:r>
          </a:p>
        </p:txBody>
      </p:sp>
      <p:pic>
        <p:nvPicPr>
          <p:cNvPr descr="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68500"/>
            <a:ext cx="5105400" cy="35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cat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№9</a:t>
            </a:r>
          </a:p>
          <a:p>
            <a:pPr lvl="0" indent="0" marL="0">
              <a:buNone/>
            </a:pPr>
            <a:r>
              <a:rPr/>
              <a:t>Определите существующие в системе директории командой </a:t>
            </a:r>
            <a:r>
              <a:rPr b="1" i="1"/>
              <a:t>ls -l /home/</a:t>
            </a:r>
            <a:r>
              <a:rPr/>
              <a:t> Найдите в нём свою учётную запись. Определите uid пользователя. Определите gid пользователя. Сравните найденные значения с полученными в предыдущих пунктах.</a:t>
            </a:r>
          </a:p>
          <a:p>
            <a:pPr lvl="0" indent="0" marL="0">
              <a:buNone/>
            </a:pPr>
            <a:r>
              <a:rPr/>
              <a:t>(рис. [-@fig:007])</a:t>
            </a:r>
          </a:p>
        </p:txBody>
      </p:sp>
      <p:pic>
        <p:nvPicPr>
          <p:cNvPr descr="fig:  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16100"/>
            <a:ext cx="51054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поддиректорий директории /home получить удалось. На директориях установлены права чтения, записи и выполнения для самого пользователя (для группы и остальных пользователей никаких прав доступа не установлено.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№10</a:t>
            </a:r>
          </a:p>
          <a:p>
            <a:pPr lvl="0" indent="0" marL="0">
              <a:buNone/>
            </a:pPr>
            <a:r>
              <a:rPr/>
              <a:t>Проверьте, какие расширенные атрибуты установлены на поддиректориях, находящихся в директории /home, командой: </a:t>
            </a:r>
            <a:r>
              <a:rPr b="1" i="1"/>
              <a:t>lsattr /home</a:t>
            </a:r>
          </a:p>
          <a:p>
            <a:pPr lvl="0" indent="0" marL="0">
              <a:buNone/>
            </a:pPr>
            <a:r>
              <a:rPr/>
              <a:t>(рис. [-@fig:008])</a:t>
            </a:r>
          </a:p>
        </p:txBody>
      </p:sp>
      <p:pic>
        <p:nvPicPr>
          <p:cNvPr descr="fig:  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41500"/>
            <a:ext cx="51054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lsattr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/>
  <cp:keywords/>
  <dcterms:created xsi:type="dcterms:W3CDTF">2024-09-10T20:36:55Z</dcterms:created>
  <dcterms:modified xsi:type="dcterms:W3CDTF">2024-09-10T20:36:55Z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NEC–2024, 10 September – 4 October, 2024 Moscow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