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antonini" userId="b8468aa46484dfd7" providerId="LiveId" clId="{5D595608-D30F-46CC-AE0C-CE41C7247B00}"/>
    <pc:docChg chg="undo redo custSel addSld delSld modSld sldOrd">
      <pc:chgData name="davide antonini" userId="b8468aa46484dfd7" providerId="LiveId" clId="{5D595608-D30F-46CC-AE0C-CE41C7247B00}" dt="2022-06-10T11:26:24.587" v="5498" actId="20577"/>
      <pc:docMkLst>
        <pc:docMk/>
      </pc:docMkLst>
      <pc:sldChg chg="modSp mod">
        <pc:chgData name="davide antonini" userId="b8468aa46484dfd7" providerId="LiveId" clId="{5D595608-D30F-46CC-AE0C-CE41C7247B00}" dt="2022-06-09T08:20:16.368" v="4105" actId="1037"/>
        <pc:sldMkLst>
          <pc:docMk/>
          <pc:sldMk cId="244638650" sldId="256"/>
        </pc:sldMkLst>
        <pc:picChg chg="mod">
          <ac:chgData name="davide antonini" userId="b8468aa46484dfd7" providerId="LiveId" clId="{5D595608-D30F-46CC-AE0C-CE41C7247B00}" dt="2022-06-09T08:20:16.368" v="4105" actId="1037"/>
          <ac:picMkLst>
            <pc:docMk/>
            <pc:sldMk cId="244638650" sldId="256"/>
            <ac:picMk id="5" creationId="{C8AA9F0C-8555-BAC5-7DF0-DA40851CABCB}"/>
          </ac:picMkLst>
        </pc:picChg>
      </pc:sldChg>
      <pc:sldChg chg="modSp mod">
        <pc:chgData name="davide antonini" userId="b8468aa46484dfd7" providerId="LiveId" clId="{5D595608-D30F-46CC-AE0C-CE41C7247B00}" dt="2022-06-10T11:26:24.587" v="5498" actId="20577"/>
        <pc:sldMkLst>
          <pc:docMk/>
          <pc:sldMk cId="3989245455" sldId="257"/>
        </pc:sldMkLst>
        <pc:spChg chg="mod">
          <ac:chgData name="davide antonini" userId="b8468aa46484dfd7" providerId="LiveId" clId="{5D595608-D30F-46CC-AE0C-CE41C7247B00}" dt="2022-06-08T15:46:51.046" v="23" actId="20577"/>
          <ac:spMkLst>
            <pc:docMk/>
            <pc:sldMk cId="3989245455" sldId="257"/>
            <ac:spMk id="2" creationId="{B5717CBD-59AF-7FC1-497E-A17C1DB11C74}"/>
          </ac:spMkLst>
        </pc:spChg>
        <pc:spChg chg="mod">
          <ac:chgData name="davide antonini" userId="b8468aa46484dfd7" providerId="LiveId" clId="{5D595608-D30F-46CC-AE0C-CE41C7247B00}" dt="2022-06-10T11:26:24.587" v="5498" actId="20577"/>
          <ac:spMkLst>
            <pc:docMk/>
            <pc:sldMk cId="3989245455" sldId="257"/>
            <ac:spMk id="3" creationId="{11F17D27-FDA7-234C-F991-2C453160950E}"/>
          </ac:spMkLst>
        </pc:spChg>
      </pc:sldChg>
      <pc:sldChg chg="modSp mod">
        <pc:chgData name="davide antonini" userId="b8468aa46484dfd7" providerId="LiveId" clId="{5D595608-D30F-46CC-AE0C-CE41C7247B00}" dt="2022-06-08T15:55:57.633" v="747" actId="20577"/>
        <pc:sldMkLst>
          <pc:docMk/>
          <pc:sldMk cId="2496527951" sldId="258"/>
        </pc:sldMkLst>
        <pc:spChg chg="mod">
          <ac:chgData name="davide antonini" userId="b8468aa46484dfd7" providerId="LiveId" clId="{5D595608-D30F-46CC-AE0C-CE41C7247B00}" dt="2022-06-08T15:50:54.856" v="265" actId="1076"/>
          <ac:spMkLst>
            <pc:docMk/>
            <pc:sldMk cId="2496527951" sldId="258"/>
            <ac:spMk id="2" creationId="{B5717CBD-59AF-7FC1-497E-A17C1DB11C74}"/>
          </ac:spMkLst>
        </pc:spChg>
        <pc:spChg chg="mod">
          <ac:chgData name="davide antonini" userId="b8468aa46484dfd7" providerId="LiveId" clId="{5D595608-D30F-46CC-AE0C-CE41C7247B00}" dt="2022-06-08T15:55:57.633" v="747" actId="20577"/>
          <ac:spMkLst>
            <pc:docMk/>
            <pc:sldMk cId="2496527951" sldId="258"/>
            <ac:spMk id="3" creationId="{11F17D27-FDA7-234C-F991-2C453160950E}"/>
          </ac:spMkLst>
        </pc:spChg>
      </pc:sldChg>
      <pc:sldChg chg="del">
        <pc:chgData name="davide antonini" userId="b8468aa46484dfd7" providerId="LiveId" clId="{5D595608-D30F-46CC-AE0C-CE41C7247B00}" dt="2022-06-08T15:56:02.445" v="748" actId="47"/>
        <pc:sldMkLst>
          <pc:docMk/>
          <pc:sldMk cId="2416177063" sldId="259"/>
        </pc:sldMkLst>
      </pc:sldChg>
      <pc:sldChg chg="new del">
        <pc:chgData name="davide antonini" userId="b8468aa46484dfd7" providerId="LiveId" clId="{5D595608-D30F-46CC-AE0C-CE41C7247B00}" dt="2022-06-08T15:56:08.771" v="753" actId="47"/>
        <pc:sldMkLst>
          <pc:docMk/>
          <pc:sldMk cId="3445079420" sldId="259"/>
        </pc:sldMkLst>
      </pc:sldChg>
      <pc:sldChg chg="modSp add mod">
        <pc:chgData name="davide antonini" userId="b8468aa46484dfd7" providerId="LiveId" clId="{5D595608-D30F-46CC-AE0C-CE41C7247B00}" dt="2022-06-10T10:55:18.126" v="4445" actId="27636"/>
        <pc:sldMkLst>
          <pc:docMk/>
          <pc:sldMk cId="4140795990" sldId="259"/>
        </pc:sldMkLst>
        <pc:spChg chg="mod">
          <ac:chgData name="davide antonini" userId="b8468aa46484dfd7" providerId="LiveId" clId="{5D595608-D30F-46CC-AE0C-CE41C7247B00}" dt="2022-06-08T15:57:36.988" v="783" actId="20577"/>
          <ac:spMkLst>
            <pc:docMk/>
            <pc:sldMk cId="4140795990" sldId="259"/>
            <ac:spMk id="2" creationId="{B5717CBD-59AF-7FC1-497E-A17C1DB11C74}"/>
          </ac:spMkLst>
        </pc:spChg>
        <pc:spChg chg="mod">
          <ac:chgData name="davide antonini" userId="b8468aa46484dfd7" providerId="LiveId" clId="{5D595608-D30F-46CC-AE0C-CE41C7247B00}" dt="2022-06-10T10:55:18.126" v="4445" actId="27636"/>
          <ac:spMkLst>
            <pc:docMk/>
            <pc:sldMk cId="4140795990" sldId="259"/>
            <ac:spMk id="3" creationId="{11F17D27-FDA7-234C-F991-2C453160950E}"/>
          </ac:spMkLst>
        </pc:spChg>
      </pc:sldChg>
      <pc:sldChg chg="addSp delSp modSp add mod">
        <pc:chgData name="davide antonini" userId="b8468aa46484dfd7" providerId="LiveId" clId="{5D595608-D30F-46CC-AE0C-CE41C7247B00}" dt="2022-06-10T11:25:32.317" v="5493" actId="20577"/>
        <pc:sldMkLst>
          <pc:docMk/>
          <pc:sldMk cId="2018814866" sldId="260"/>
        </pc:sldMkLst>
        <pc:spChg chg="del">
          <ac:chgData name="davide antonini" userId="b8468aa46484dfd7" providerId="LiveId" clId="{5D595608-D30F-46CC-AE0C-CE41C7247B00}" dt="2022-06-08T16:09:44.106" v="1837" actId="478"/>
          <ac:spMkLst>
            <pc:docMk/>
            <pc:sldMk cId="2018814866" sldId="260"/>
            <ac:spMk id="2" creationId="{B5717CBD-59AF-7FC1-497E-A17C1DB11C74}"/>
          </ac:spMkLst>
        </pc:spChg>
        <pc:spChg chg="mod">
          <ac:chgData name="davide antonini" userId="b8468aa46484dfd7" providerId="LiveId" clId="{5D595608-D30F-46CC-AE0C-CE41C7247B00}" dt="2022-06-10T11:25:32.317" v="5493" actId="20577"/>
          <ac:spMkLst>
            <pc:docMk/>
            <pc:sldMk cId="2018814866" sldId="260"/>
            <ac:spMk id="3" creationId="{11F17D27-FDA7-234C-F991-2C453160950E}"/>
          </ac:spMkLst>
        </pc:spChg>
        <pc:spChg chg="add del mod">
          <ac:chgData name="davide antonini" userId="b8468aa46484dfd7" providerId="LiveId" clId="{5D595608-D30F-46CC-AE0C-CE41C7247B00}" dt="2022-06-08T16:09:47.256" v="1838" actId="478"/>
          <ac:spMkLst>
            <pc:docMk/>
            <pc:sldMk cId="2018814866" sldId="260"/>
            <ac:spMk id="6" creationId="{9FCAFA5C-75E7-12E5-5591-2C05C447AC57}"/>
          </ac:spMkLst>
        </pc:spChg>
      </pc:sldChg>
      <pc:sldChg chg="del">
        <pc:chgData name="davide antonini" userId="b8468aa46484dfd7" providerId="LiveId" clId="{5D595608-D30F-46CC-AE0C-CE41C7247B00}" dt="2022-06-08T15:56:03.100" v="749" actId="47"/>
        <pc:sldMkLst>
          <pc:docMk/>
          <pc:sldMk cId="2594190327" sldId="260"/>
        </pc:sldMkLst>
      </pc:sldChg>
      <pc:sldChg chg="new del">
        <pc:chgData name="davide antonini" userId="b8468aa46484dfd7" providerId="LiveId" clId="{5D595608-D30F-46CC-AE0C-CE41C7247B00}" dt="2022-06-08T15:56:18.887" v="756" actId="47"/>
        <pc:sldMkLst>
          <pc:docMk/>
          <pc:sldMk cId="4255137957" sldId="260"/>
        </pc:sldMkLst>
      </pc:sldChg>
      <pc:sldChg chg="addSp delSp modSp add mod">
        <pc:chgData name="davide antonini" userId="b8468aa46484dfd7" providerId="LiveId" clId="{5D595608-D30F-46CC-AE0C-CE41C7247B00}" dt="2022-06-08T16:37:10.370" v="3515" actId="20577"/>
        <pc:sldMkLst>
          <pc:docMk/>
          <pc:sldMk cId="793168305" sldId="261"/>
        </pc:sldMkLst>
        <pc:spChg chg="del">
          <ac:chgData name="davide antonini" userId="b8468aa46484dfd7" providerId="LiveId" clId="{5D595608-D30F-46CC-AE0C-CE41C7247B00}" dt="2022-06-08T16:26:54.884" v="3019" actId="478"/>
          <ac:spMkLst>
            <pc:docMk/>
            <pc:sldMk cId="793168305" sldId="261"/>
            <ac:spMk id="2" creationId="{B5717CBD-59AF-7FC1-497E-A17C1DB11C74}"/>
          </ac:spMkLst>
        </pc:spChg>
        <pc:spChg chg="mod">
          <ac:chgData name="davide antonini" userId="b8468aa46484dfd7" providerId="LiveId" clId="{5D595608-D30F-46CC-AE0C-CE41C7247B00}" dt="2022-06-08T16:37:10.370" v="3515" actId="20577"/>
          <ac:spMkLst>
            <pc:docMk/>
            <pc:sldMk cId="793168305" sldId="261"/>
            <ac:spMk id="3" creationId="{11F17D27-FDA7-234C-F991-2C453160950E}"/>
          </ac:spMkLst>
        </pc:spChg>
        <pc:spChg chg="add del mod">
          <ac:chgData name="davide antonini" userId="b8468aa46484dfd7" providerId="LiveId" clId="{5D595608-D30F-46CC-AE0C-CE41C7247B00}" dt="2022-06-08T16:27:02.312" v="3022" actId="478"/>
          <ac:spMkLst>
            <pc:docMk/>
            <pc:sldMk cId="793168305" sldId="261"/>
            <ac:spMk id="6" creationId="{99027832-8628-9857-BB61-CEC70DFB05E8}"/>
          </ac:spMkLst>
        </pc:spChg>
        <pc:picChg chg="add del">
          <ac:chgData name="davide antonini" userId="b8468aa46484dfd7" providerId="LiveId" clId="{5D595608-D30F-46CC-AE0C-CE41C7247B00}" dt="2022-06-08T16:26:58.939" v="3021" actId="478"/>
          <ac:picMkLst>
            <pc:docMk/>
            <pc:sldMk cId="793168305" sldId="261"/>
            <ac:picMk id="5" creationId="{C8AA9F0C-8555-BAC5-7DF0-DA40851CABCB}"/>
          </ac:picMkLst>
        </pc:picChg>
      </pc:sldChg>
      <pc:sldChg chg="del">
        <pc:chgData name="davide antonini" userId="b8468aa46484dfd7" providerId="LiveId" clId="{5D595608-D30F-46CC-AE0C-CE41C7247B00}" dt="2022-06-08T15:56:03.870" v="750" actId="47"/>
        <pc:sldMkLst>
          <pc:docMk/>
          <pc:sldMk cId="3166801929" sldId="261"/>
        </pc:sldMkLst>
      </pc:sldChg>
      <pc:sldChg chg="del">
        <pc:chgData name="davide antonini" userId="b8468aa46484dfd7" providerId="LiveId" clId="{5D595608-D30F-46CC-AE0C-CE41C7247B00}" dt="2022-06-08T15:56:04.292" v="751" actId="47"/>
        <pc:sldMkLst>
          <pc:docMk/>
          <pc:sldMk cId="368316946" sldId="262"/>
        </pc:sldMkLst>
      </pc:sldChg>
      <pc:sldChg chg="modSp add mod">
        <pc:chgData name="davide antonini" userId="b8468aa46484dfd7" providerId="LiveId" clId="{5D595608-D30F-46CC-AE0C-CE41C7247B00}" dt="2022-06-08T16:55:29.209" v="4098" actId="20577"/>
        <pc:sldMkLst>
          <pc:docMk/>
          <pc:sldMk cId="3988259628" sldId="262"/>
        </pc:sldMkLst>
        <pc:spChg chg="mod">
          <ac:chgData name="davide antonini" userId="b8468aa46484dfd7" providerId="LiveId" clId="{5D595608-D30F-46CC-AE0C-CE41C7247B00}" dt="2022-06-08T16:47:15.119" v="3526" actId="20577"/>
          <ac:spMkLst>
            <pc:docMk/>
            <pc:sldMk cId="3988259628" sldId="262"/>
            <ac:spMk id="2" creationId="{B5717CBD-59AF-7FC1-497E-A17C1DB11C74}"/>
          </ac:spMkLst>
        </pc:spChg>
        <pc:spChg chg="mod">
          <ac:chgData name="davide antonini" userId="b8468aa46484dfd7" providerId="LiveId" clId="{5D595608-D30F-46CC-AE0C-CE41C7247B00}" dt="2022-06-08T16:55:29.209" v="4098" actId="20577"/>
          <ac:spMkLst>
            <pc:docMk/>
            <pc:sldMk cId="3988259628" sldId="262"/>
            <ac:spMk id="3" creationId="{11F17D27-FDA7-234C-F991-2C453160950E}"/>
          </ac:spMkLst>
        </pc:spChg>
      </pc:sldChg>
      <pc:sldChg chg="add del">
        <pc:chgData name="davide antonini" userId="b8468aa46484dfd7" providerId="LiveId" clId="{5D595608-D30F-46CC-AE0C-CE41C7247B00}" dt="2022-06-08T16:54:03.829" v="4041" actId="47"/>
        <pc:sldMkLst>
          <pc:docMk/>
          <pc:sldMk cId="658199860" sldId="263"/>
        </pc:sldMkLst>
      </pc:sldChg>
      <pc:sldChg chg="modSp add mod ord">
        <pc:chgData name="davide antonini" userId="b8468aa46484dfd7" providerId="LiveId" clId="{5D595608-D30F-46CC-AE0C-CE41C7247B00}" dt="2022-06-08T16:55:20.225" v="4097" actId="20577"/>
        <pc:sldMkLst>
          <pc:docMk/>
          <pc:sldMk cId="895610288" sldId="263"/>
        </pc:sldMkLst>
        <pc:spChg chg="mod">
          <ac:chgData name="davide antonini" userId="b8468aa46484dfd7" providerId="LiveId" clId="{5D595608-D30F-46CC-AE0C-CE41C7247B00}" dt="2022-06-08T16:54:50.611" v="4089" actId="20577"/>
          <ac:spMkLst>
            <pc:docMk/>
            <pc:sldMk cId="895610288" sldId="263"/>
            <ac:spMk id="2" creationId="{B5717CBD-59AF-7FC1-497E-A17C1DB11C74}"/>
          </ac:spMkLst>
        </pc:spChg>
        <pc:spChg chg="mod">
          <ac:chgData name="davide antonini" userId="b8468aa46484dfd7" providerId="LiveId" clId="{5D595608-D30F-46CC-AE0C-CE41C7247B00}" dt="2022-06-08T16:55:20.225" v="4097" actId="20577"/>
          <ac:spMkLst>
            <pc:docMk/>
            <pc:sldMk cId="895610288" sldId="263"/>
            <ac:spMk id="3" creationId="{11F17D27-FDA7-234C-F991-2C453160950E}"/>
          </ac:spMkLst>
        </pc:spChg>
      </pc:sldChg>
      <pc:sldChg chg="add del">
        <pc:chgData name="davide antonini" userId="b8468aa46484dfd7" providerId="LiveId" clId="{5D595608-D30F-46CC-AE0C-CE41C7247B00}" dt="2022-06-08T16:54:31.070" v="4045" actId="47"/>
        <pc:sldMkLst>
          <pc:docMk/>
          <pc:sldMk cId="2665948760" sldId="263"/>
        </pc:sldMkLst>
      </pc:sldChg>
      <pc:sldChg chg="addSp delSp modSp add mod">
        <pc:chgData name="davide antonini" userId="b8468aa46484dfd7" providerId="LiveId" clId="{5D595608-D30F-46CC-AE0C-CE41C7247B00}" dt="2022-06-10T10:57:44.771" v="4505" actId="14100"/>
        <pc:sldMkLst>
          <pc:docMk/>
          <pc:sldMk cId="1584569080" sldId="264"/>
        </pc:sldMkLst>
        <pc:spChg chg="del mod">
          <ac:chgData name="davide antonini" userId="b8468aa46484dfd7" providerId="LiveId" clId="{5D595608-D30F-46CC-AE0C-CE41C7247B00}" dt="2022-06-10T10:30:34.173" v="4115" actId="478"/>
          <ac:spMkLst>
            <pc:docMk/>
            <pc:sldMk cId="1584569080" sldId="264"/>
            <ac:spMk id="2" creationId="{B5717CBD-59AF-7FC1-497E-A17C1DB11C74}"/>
          </ac:spMkLst>
        </pc:spChg>
        <pc:spChg chg="del mod">
          <ac:chgData name="davide antonini" userId="b8468aa46484dfd7" providerId="LiveId" clId="{5D595608-D30F-46CC-AE0C-CE41C7247B00}" dt="2022-06-10T10:32:29.208" v="4121" actId="478"/>
          <ac:spMkLst>
            <pc:docMk/>
            <pc:sldMk cId="1584569080" sldId="264"/>
            <ac:spMk id="3" creationId="{11F17D27-FDA7-234C-F991-2C453160950E}"/>
          </ac:spMkLst>
        </pc:spChg>
        <pc:spChg chg="add mod">
          <ac:chgData name="davide antonini" userId="b8468aa46484dfd7" providerId="LiveId" clId="{5D595608-D30F-46CC-AE0C-CE41C7247B00}" dt="2022-06-10T10:40:11.069" v="4273" actId="1076"/>
          <ac:spMkLst>
            <pc:docMk/>
            <pc:sldMk cId="1584569080" sldId="264"/>
            <ac:spMk id="4" creationId="{E9267D5F-8EAE-9C7C-8B88-2CC0979D5BDA}"/>
          </ac:spMkLst>
        </pc:spChg>
        <pc:spChg chg="add mod">
          <ac:chgData name="davide antonini" userId="b8468aa46484dfd7" providerId="LiveId" clId="{5D595608-D30F-46CC-AE0C-CE41C7247B00}" dt="2022-06-10T10:40:21.295" v="4276" actId="1076"/>
          <ac:spMkLst>
            <pc:docMk/>
            <pc:sldMk cId="1584569080" sldId="264"/>
            <ac:spMk id="8" creationId="{3CBC0553-10C3-736B-831A-F617E13EE388}"/>
          </ac:spMkLst>
        </pc:spChg>
        <pc:spChg chg="add mod">
          <ac:chgData name="davide antonini" userId="b8468aa46484dfd7" providerId="LiveId" clId="{5D595608-D30F-46CC-AE0C-CE41C7247B00}" dt="2022-06-10T10:40:34.635" v="4278" actId="1076"/>
          <ac:spMkLst>
            <pc:docMk/>
            <pc:sldMk cId="1584569080" sldId="264"/>
            <ac:spMk id="9" creationId="{588DA3B7-4385-FEBA-135B-DAB588E8AD51}"/>
          </ac:spMkLst>
        </pc:spChg>
        <pc:spChg chg="add mod">
          <ac:chgData name="davide antonini" userId="b8468aa46484dfd7" providerId="LiveId" clId="{5D595608-D30F-46CC-AE0C-CE41C7247B00}" dt="2022-06-10T10:40:46.251" v="4280" actId="1076"/>
          <ac:spMkLst>
            <pc:docMk/>
            <pc:sldMk cId="1584569080" sldId="264"/>
            <ac:spMk id="11" creationId="{148FCE5E-92F7-D2F1-4085-CA22E9C59318}"/>
          </ac:spMkLst>
        </pc:spChg>
        <pc:spChg chg="add mod">
          <ac:chgData name="davide antonini" userId="b8468aa46484dfd7" providerId="LiveId" clId="{5D595608-D30F-46CC-AE0C-CE41C7247B00}" dt="2022-06-10T10:41:05.731" v="4283" actId="1076"/>
          <ac:spMkLst>
            <pc:docMk/>
            <pc:sldMk cId="1584569080" sldId="264"/>
            <ac:spMk id="13" creationId="{AC2F2D6F-5AE9-A926-E22E-7FC55D54FAB6}"/>
          </ac:spMkLst>
        </pc:spChg>
        <pc:spChg chg="add mod">
          <ac:chgData name="davide antonini" userId="b8468aa46484dfd7" providerId="LiveId" clId="{5D595608-D30F-46CC-AE0C-CE41C7247B00}" dt="2022-06-10T10:57:44.771" v="4505" actId="14100"/>
          <ac:spMkLst>
            <pc:docMk/>
            <pc:sldMk cId="1584569080" sldId="264"/>
            <ac:spMk id="17" creationId="{E94DE232-67EC-4BCC-30F8-F38008945294}"/>
          </ac:spMkLst>
        </pc:spChg>
        <pc:spChg chg="add del mod">
          <ac:chgData name="davide antonini" userId="b8468aa46484dfd7" providerId="LiveId" clId="{5D595608-D30F-46CC-AE0C-CE41C7247B00}" dt="2022-06-10T10:42:02.742" v="4290" actId="478"/>
          <ac:spMkLst>
            <pc:docMk/>
            <pc:sldMk cId="1584569080" sldId="264"/>
            <ac:spMk id="18" creationId="{7FF3C6D5-5ACA-358F-A99B-FB104EAF2F4B}"/>
          </ac:spMkLst>
        </pc:spChg>
        <pc:spChg chg="add mod">
          <ac:chgData name="davide antonini" userId="b8468aa46484dfd7" providerId="LiveId" clId="{5D595608-D30F-46CC-AE0C-CE41C7247B00}" dt="2022-06-10T10:57:36.923" v="4502" actId="14100"/>
          <ac:spMkLst>
            <pc:docMk/>
            <pc:sldMk cId="1584569080" sldId="264"/>
            <ac:spMk id="19" creationId="{7FB6A471-B3F5-5E99-AEA1-134DA2BDFA3A}"/>
          </ac:spMkLst>
        </pc:spChg>
        <pc:spChg chg="add mod">
          <ac:chgData name="davide antonini" userId="b8468aa46484dfd7" providerId="LiveId" clId="{5D595608-D30F-46CC-AE0C-CE41C7247B00}" dt="2022-06-10T10:57:31.175" v="4499" actId="20577"/>
          <ac:spMkLst>
            <pc:docMk/>
            <pc:sldMk cId="1584569080" sldId="264"/>
            <ac:spMk id="20" creationId="{169E6566-B885-D32D-D00C-45B0E0801854}"/>
          </ac:spMkLst>
        </pc:spChg>
        <pc:spChg chg="add mod">
          <ac:chgData name="davide antonini" userId="b8468aa46484dfd7" providerId="LiveId" clId="{5D595608-D30F-46CC-AE0C-CE41C7247B00}" dt="2022-06-10T10:57:20.766" v="4494" actId="20577"/>
          <ac:spMkLst>
            <pc:docMk/>
            <pc:sldMk cId="1584569080" sldId="264"/>
            <ac:spMk id="21" creationId="{53363DFC-F579-8761-F135-5098010789A8}"/>
          </ac:spMkLst>
        </pc:spChg>
        <pc:picChg chg="mod">
          <ac:chgData name="davide antonini" userId="b8468aa46484dfd7" providerId="LiveId" clId="{5D595608-D30F-46CC-AE0C-CE41C7247B00}" dt="2022-06-10T10:47:10.700" v="4331" actId="1076"/>
          <ac:picMkLst>
            <pc:docMk/>
            <pc:sldMk cId="1584569080" sldId="264"/>
            <ac:picMk id="5" creationId="{C8AA9F0C-8555-BAC5-7DF0-DA40851CABCB}"/>
          </ac:picMkLst>
        </pc:picChg>
        <pc:cxnChg chg="add mod">
          <ac:chgData name="davide antonini" userId="b8468aa46484dfd7" providerId="LiveId" clId="{5D595608-D30F-46CC-AE0C-CE41C7247B00}" dt="2022-06-10T10:40:16.766" v="4275" actId="1076"/>
          <ac:cxnSpMkLst>
            <pc:docMk/>
            <pc:sldMk cId="1584569080" sldId="264"/>
            <ac:cxnSpMk id="7" creationId="{A0AF3A9D-F46A-8F1F-A59E-E2BD4AE87A29}"/>
          </ac:cxnSpMkLst>
        </pc:cxnChg>
        <pc:cxnChg chg="add mod">
          <ac:chgData name="davide antonini" userId="b8468aa46484dfd7" providerId="LiveId" clId="{5D595608-D30F-46CC-AE0C-CE41C7247B00}" dt="2022-06-10T10:40:26.823" v="4277" actId="1076"/>
          <ac:cxnSpMkLst>
            <pc:docMk/>
            <pc:sldMk cId="1584569080" sldId="264"/>
            <ac:cxnSpMk id="14" creationId="{A815615E-F40F-1901-D58A-A3FFC84F1088}"/>
          </ac:cxnSpMkLst>
        </pc:cxnChg>
        <pc:cxnChg chg="add mod">
          <ac:chgData name="davide antonini" userId="b8468aa46484dfd7" providerId="LiveId" clId="{5D595608-D30F-46CC-AE0C-CE41C7247B00}" dt="2022-06-10T10:40:40.089" v="4279" actId="1076"/>
          <ac:cxnSpMkLst>
            <pc:docMk/>
            <pc:sldMk cId="1584569080" sldId="264"/>
            <ac:cxnSpMk id="15" creationId="{F4FDADD5-A6D8-F957-9CEE-127335CEB17F}"/>
          </ac:cxnSpMkLst>
        </pc:cxnChg>
        <pc:cxnChg chg="add mod">
          <ac:chgData name="davide antonini" userId="b8468aa46484dfd7" providerId="LiveId" clId="{5D595608-D30F-46CC-AE0C-CE41C7247B00}" dt="2022-06-10T10:40:50.667" v="4281" actId="1076"/>
          <ac:cxnSpMkLst>
            <pc:docMk/>
            <pc:sldMk cId="1584569080" sldId="264"/>
            <ac:cxnSpMk id="16" creationId="{097E895A-2CB1-90AD-2698-D7DF9FDC6CAC}"/>
          </ac:cxnSpMkLst>
        </pc:cxnChg>
      </pc:sldChg>
      <pc:sldChg chg="add del">
        <pc:chgData name="davide antonini" userId="b8468aa46484dfd7" providerId="LiveId" clId="{5D595608-D30F-46CC-AE0C-CE41C7247B00}" dt="2022-06-08T16:54:05.801" v="4042" actId="47"/>
        <pc:sldMkLst>
          <pc:docMk/>
          <pc:sldMk cId="1608312141" sldId="264"/>
        </pc:sldMkLst>
      </pc:sldChg>
      <pc:sldChg chg="add del">
        <pc:chgData name="davide antonini" userId="b8468aa46484dfd7" providerId="LiveId" clId="{5D595608-D30F-46CC-AE0C-CE41C7247B00}" dt="2022-06-08T16:54:07.203" v="4043" actId="47"/>
        <pc:sldMkLst>
          <pc:docMk/>
          <pc:sldMk cId="3909583734" sldId="265"/>
        </pc:sldMkLst>
      </pc:sldChg>
      <pc:sldChg chg="addSp delSp modSp add mod ord">
        <pc:chgData name="davide antonini" userId="b8468aa46484dfd7" providerId="LiveId" clId="{5D595608-D30F-46CC-AE0C-CE41C7247B00}" dt="2022-06-10T11:13:15.827" v="5492" actId="20577"/>
        <pc:sldMkLst>
          <pc:docMk/>
          <pc:sldMk cId="4065743247" sldId="265"/>
        </pc:sldMkLst>
        <pc:spChg chg="del">
          <ac:chgData name="davide antonini" userId="b8468aa46484dfd7" providerId="LiveId" clId="{5D595608-D30F-46CC-AE0C-CE41C7247B00}" dt="2022-06-10T10:55:46.417" v="4449" actId="478"/>
          <ac:spMkLst>
            <pc:docMk/>
            <pc:sldMk cId="4065743247" sldId="265"/>
            <ac:spMk id="2" creationId="{B5717CBD-59AF-7FC1-497E-A17C1DB11C74}"/>
          </ac:spMkLst>
        </pc:spChg>
        <pc:spChg chg="mod">
          <ac:chgData name="davide antonini" userId="b8468aa46484dfd7" providerId="LiveId" clId="{5D595608-D30F-46CC-AE0C-CE41C7247B00}" dt="2022-06-10T11:13:15.827" v="5492" actId="20577"/>
          <ac:spMkLst>
            <pc:docMk/>
            <pc:sldMk cId="4065743247" sldId="265"/>
            <ac:spMk id="3" creationId="{11F17D27-FDA7-234C-F991-2C453160950E}"/>
          </ac:spMkLst>
        </pc:spChg>
        <pc:spChg chg="add del mod">
          <ac:chgData name="davide antonini" userId="b8468aa46484dfd7" providerId="LiveId" clId="{5D595608-D30F-46CC-AE0C-CE41C7247B00}" dt="2022-06-10T10:56:09.586" v="4453" actId="478"/>
          <ac:spMkLst>
            <pc:docMk/>
            <pc:sldMk cId="4065743247" sldId="265"/>
            <ac:spMk id="6" creationId="{F77D3BB7-0C4C-BF33-B057-2D2D39EB0696}"/>
          </ac:spMkLst>
        </pc:spChg>
        <pc:picChg chg="add del">
          <ac:chgData name="davide antonini" userId="b8468aa46484dfd7" providerId="LiveId" clId="{5D595608-D30F-46CC-AE0C-CE41C7247B00}" dt="2022-06-10T10:55:51.770" v="4451" actId="478"/>
          <ac:picMkLst>
            <pc:docMk/>
            <pc:sldMk cId="4065743247" sldId="265"/>
            <ac:picMk id="5" creationId="{C8AA9F0C-8555-BAC5-7DF0-DA40851CABCB}"/>
          </ac:picMkLst>
        </pc:picChg>
      </pc:sldChg>
    </pc:docChg>
  </pc:docChgLst>
  <pc:docChgLst>
    <pc:chgData name="davide antonini" userId="b8468aa46484dfd7" providerId="LiveId" clId="{7D43A3A3-CBD2-412F-83A1-64452A04E62C}"/>
    <pc:docChg chg="custSel modSld">
      <pc:chgData name="davide antonini" userId="b8468aa46484dfd7" providerId="LiveId" clId="{7D43A3A3-CBD2-412F-83A1-64452A04E62C}" dt="2022-07-24T20:49:31.754" v="92" actId="20577"/>
      <pc:docMkLst>
        <pc:docMk/>
      </pc:docMkLst>
      <pc:sldChg chg="modSp mod">
        <pc:chgData name="davide antonini" userId="b8468aa46484dfd7" providerId="LiveId" clId="{7D43A3A3-CBD2-412F-83A1-64452A04E62C}" dt="2022-07-24T20:43:26.098" v="49" actId="20577"/>
        <pc:sldMkLst>
          <pc:docMk/>
          <pc:sldMk cId="2496527951" sldId="258"/>
        </pc:sldMkLst>
        <pc:spChg chg="mod">
          <ac:chgData name="davide antonini" userId="b8468aa46484dfd7" providerId="LiveId" clId="{7D43A3A3-CBD2-412F-83A1-64452A04E62C}" dt="2022-07-24T20:43:26.098" v="49" actId="20577"/>
          <ac:spMkLst>
            <pc:docMk/>
            <pc:sldMk cId="2496527951" sldId="258"/>
            <ac:spMk id="3" creationId="{11F17D27-FDA7-234C-F991-2C453160950E}"/>
          </ac:spMkLst>
        </pc:spChg>
      </pc:sldChg>
      <pc:sldChg chg="modSp mod">
        <pc:chgData name="davide antonini" userId="b8468aa46484dfd7" providerId="LiveId" clId="{7D43A3A3-CBD2-412F-83A1-64452A04E62C}" dt="2022-07-24T20:49:31.754" v="92" actId="20577"/>
        <pc:sldMkLst>
          <pc:docMk/>
          <pc:sldMk cId="3988259628" sldId="262"/>
        </pc:sldMkLst>
        <pc:spChg chg="mod">
          <ac:chgData name="davide antonini" userId="b8468aa46484dfd7" providerId="LiveId" clId="{7D43A3A3-CBD2-412F-83A1-64452A04E62C}" dt="2022-07-24T20:49:31.754" v="92" actId="20577"/>
          <ac:spMkLst>
            <pc:docMk/>
            <pc:sldMk cId="3988259628" sldId="262"/>
            <ac:spMk id="3" creationId="{11F17D27-FDA7-234C-F991-2C45316095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46FB0-D8AF-36A4-08D4-BA458C05F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0B0917-A434-9A65-12AB-97793946B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E9518A-1711-4436-59A0-AD6FE677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2AAC-855E-455B-AF84-FCE6532F8675}" type="datetimeFigureOut">
              <a:rPr lang="it-IT" smtClean="0"/>
              <a:t>24/07/2022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7F7050-6344-C3FA-AE7C-E453F2FE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5A28E1-AB91-FD6D-9B8C-B1369207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77C-9385-41D1-B994-37BBE632770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98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B78497-4EA2-7F21-E6F2-6192F2DD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F325D1-4FC7-D2F6-E2F6-2B5E12DED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F96882-ED7F-1949-623C-707FF369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2AAC-855E-455B-AF84-FCE6532F8675}" type="datetimeFigureOut">
              <a:rPr lang="it-IT" smtClean="0"/>
              <a:t>24/07/2022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6B5B7A-0B34-52F4-30FC-91B09687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C496A7-1361-BDAB-02C9-47929FA9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77C-9385-41D1-B994-37BBE632770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147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6ED858-9D26-4F09-0AEC-FC9CCF4C2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83DDF8-EE51-4B2F-3DC5-290F0F49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3B6FF0-74D1-98C3-24F3-F57900AE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2AAC-855E-455B-AF84-FCE6532F8675}" type="datetimeFigureOut">
              <a:rPr lang="it-IT" smtClean="0"/>
              <a:t>24/07/2022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C8C395-1B4B-6301-FCD5-B5FBEE0E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2EBC86-CEC1-2C5A-D70A-7B42A510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77C-9385-41D1-B994-37BBE632770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24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1759F9-382B-2B65-0926-B0517C6E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02ED-4FAF-8951-EE0E-17915B1E3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421B2F-CAA2-C279-6168-061959AD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2AAC-855E-455B-AF84-FCE6532F8675}" type="datetimeFigureOut">
              <a:rPr lang="it-IT" smtClean="0"/>
              <a:t>24/07/2022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6A9458-31FE-B910-3A9F-CE6E7A4F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9CF70B-0939-3E1C-4C3C-02798AB5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77C-9385-41D1-B994-37BBE632770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418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4DD1DF-80F2-2BF9-20BD-D36A4DD3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405774-54EC-7E6A-B801-A234B56CF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7CDD26-E7DB-7A95-F6FF-995313AA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2AAC-855E-455B-AF84-FCE6532F8675}" type="datetimeFigureOut">
              <a:rPr lang="it-IT" smtClean="0"/>
              <a:t>24/07/2022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DE8F39-E44B-80B6-86C5-3032C689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EF8FD4-B5D4-DA51-3A4B-875A4B6C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77C-9385-41D1-B994-37BBE632770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521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828C15-15D5-5C35-3CF6-C98C93792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A07DEB-7532-60F4-B5DB-7940406B6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7D2D5E-BC5C-40E2-8B33-598A1371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63071C-2363-4907-BAA9-6C7FC322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2AAC-855E-455B-AF84-FCE6532F8675}" type="datetimeFigureOut">
              <a:rPr lang="it-IT" smtClean="0"/>
              <a:t>24/07/2022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4F05C3-7C7C-00C4-BFE5-CE182764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40B638-404C-D3FB-96D0-50019FCA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77C-9385-41D1-B994-37BBE632770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430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58BB49-E008-28D0-F751-5D845F21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F86568-3A5C-A866-3AEB-F8AE0D3ED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D4FFDC-9CDB-F89E-7DA2-C7C18372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40B434C-E737-9E9D-2B17-0CE64E1AD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B6293DA-431E-002A-9D52-76907269F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66370DB-0A16-1E10-3827-4489FFB7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2AAC-855E-455B-AF84-FCE6532F8675}" type="datetimeFigureOut">
              <a:rPr lang="it-IT" smtClean="0"/>
              <a:t>24/07/2022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D543B5-9A14-89E5-754D-5BF83D7B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9A709CE-F7FD-2E2B-D924-C072D42E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77C-9385-41D1-B994-37BBE632770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608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E00E1-C20B-5A17-B71A-71DFFE00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B36059F-ACD8-C157-D993-904A1DBA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2AAC-855E-455B-AF84-FCE6532F8675}" type="datetimeFigureOut">
              <a:rPr lang="it-IT" smtClean="0"/>
              <a:t>24/07/2022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A2641B-EBE3-953E-F2CC-B972FD6F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894A58-7BC4-F29C-55B2-7B37A86C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77C-9385-41D1-B994-37BBE632770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98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0C9A120-B4CD-F2AA-145A-E41FA643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2AAC-855E-455B-AF84-FCE6532F8675}" type="datetimeFigureOut">
              <a:rPr lang="it-IT" smtClean="0"/>
              <a:t>24/07/2022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51FA9DE-EA20-461E-3E2A-4E0F2830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0DDA68-1340-533E-94FA-8F05ECE3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77C-9385-41D1-B994-37BBE632770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617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33B988-1745-0540-C156-95D88238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69A3DA-33FD-4DA1-FC05-61923E30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3BB6D6-0D1E-D367-4623-06462FF6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A1D751-6336-1D41-15BA-7BDAF390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2AAC-855E-455B-AF84-FCE6532F8675}" type="datetimeFigureOut">
              <a:rPr lang="it-IT" smtClean="0"/>
              <a:t>24/07/2022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78A6C1-B310-3C30-1DA0-3500B7F9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50574C-8B48-CD8A-0A7A-D9FD89DF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77C-9385-41D1-B994-37BBE632770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888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0B46F2-292F-8FBE-AFBB-07836133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DC26888-7EA2-2E24-4820-6EA451FCC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F9FD861-2304-1B2D-544D-DDDEC749B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4E9C44-FD82-B94D-57D9-0615D7E3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E2AAC-855E-455B-AF84-FCE6532F8675}" type="datetimeFigureOut">
              <a:rPr lang="it-IT" smtClean="0"/>
              <a:t>24/07/2022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5449E3-EB17-80C0-1E72-AEC9E0C6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0D7684-3400-DD18-1DB2-2A2F70E2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A77C-9385-41D1-B994-37BBE632770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385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D5CABF7-4B4B-AD78-251A-4AA98529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FA837F-19D8-6C50-15BF-91189E1BB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3BFBBA-710A-5649-381A-74C517E26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E2AAC-855E-455B-AF84-FCE6532F8675}" type="datetimeFigureOut">
              <a:rPr lang="it-IT" smtClean="0"/>
              <a:t>24/07/2022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B0A166-3312-599D-6733-D720732D5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E2AA11-F8A4-8738-1876-4C7E361B8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DA77C-9385-41D1-B994-37BBE632770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12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AA9F0C-8555-BAC5-7DF0-DA40851CA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300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717CBD-59AF-7FC1-497E-A17C1DB11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463" y="360045"/>
            <a:ext cx="6549224" cy="10659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5200" dirty="0">
                <a:solidFill>
                  <a:srgbClr val="FFFFFF"/>
                </a:solidFill>
              </a:rPr>
              <a:t>Tesina Marfe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F17D27-FDA7-234C-F991-2C453160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34" y="4836783"/>
            <a:ext cx="6546453" cy="10659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Antonini Davide 0316030</a:t>
            </a:r>
          </a:p>
          <a:p>
            <a:r>
              <a:rPr lang="it-IT" dirty="0">
                <a:solidFill>
                  <a:srgbClr val="FFFFFF"/>
                </a:solidFill>
              </a:rPr>
              <a:t>Dottorando: Spolladore Luca</a:t>
            </a:r>
          </a:p>
        </p:txBody>
      </p:sp>
    </p:spTree>
    <p:extLst>
      <p:ext uri="{BB962C8B-B14F-4D97-AF65-F5344CB8AC3E}">
        <p14:creationId xmlns:p14="http://schemas.microsoft.com/office/powerpoint/2010/main" val="24463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AA9F0C-8555-BAC5-7DF0-DA40851CA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717CBD-59AF-7FC1-497E-A17C1DB11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463" y="346793"/>
            <a:ext cx="6549224" cy="10659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5200" dirty="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F17D27-FDA7-234C-F991-2C453160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34" y="1488252"/>
            <a:ext cx="6546453" cy="500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Possiamo dire che con questo metodo è possibile notare i Marfe e i tempi dell’algoritmo sono compatibili con l’implementazione real-time.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Inoltre con l’algoritmo è possibile fare un’operazione di tracking, cioè </a:t>
            </a:r>
            <a:r>
              <a:rPr lang="it-IT">
                <a:solidFill>
                  <a:srgbClr val="FFFFFF"/>
                </a:solidFill>
              </a:rPr>
              <a:t>anche di tracciare </a:t>
            </a:r>
            <a:r>
              <a:rPr lang="it-IT" dirty="0">
                <a:solidFill>
                  <a:srgbClr val="FFFFFF"/>
                </a:solidFill>
              </a:rPr>
              <a:t>il Marfe quando viene visto per la prima volta.</a:t>
            </a:r>
          </a:p>
        </p:txBody>
      </p:sp>
    </p:spTree>
    <p:extLst>
      <p:ext uri="{BB962C8B-B14F-4D97-AF65-F5344CB8AC3E}">
        <p14:creationId xmlns:p14="http://schemas.microsoft.com/office/powerpoint/2010/main" val="398825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AA9F0C-8555-BAC5-7DF0-DA40851CA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717CBD-59AF-7FC1-497E-A17C1DB11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463" y="360045"/>
            <a:ext cx="6549224" cy="10659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5200" dirty="0">
                <a:solidFill>
                  <a:srgbClr val="FFFFFF"/>
                </a:solidFill>
              </a:rPr>
              <a:t>Indice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F17D27-FDA7-234C-F991-2C453160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463" y="1488252"/>
            <a:ext cx="6546453" cy="500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3 – Obiettivo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4 – Procedimento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9</a:t>
            </a:r>
            <a:r>
              <a:rPr lang="it-IT">
                <a:solidFill>
                  <a:srgbClr val="FFFFFF"/>
                </a:solidFill>
              </a:rPr>
              <a:t> </a:t>
            </a:r>
            <a:r>
              <a:rPr lang="it-IT" dirty="0">
                <a:solidFill>
                  <a:srgbClr val="FFFFFF"/>
                </a:solidFill>
              </a:rPr>
              <a:t>– Analisi dei dati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 – Conclusioni</a:t>
            </a:r>
          </a:p>
          <a:p>
            <a:pPr algn="l"/>
            <a:endParaRPr lang="it-I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4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AA9F0C-8555-BAC5-7DF0-DA40851CA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717CBD-59AF-7FC1-497E-A17C1DB11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463" y="346793"/>
            <a:ext cx="6549224" cy="10659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5200" dirty="0">
                <a:solidFill>
                  <a:srgbClr val="FFFFFF"/>
                </a:solidFill>
              </a:rPr>
              <a:t>Obiettivo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F17D27-FDA7-234C-F991-2C453160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34" y="1488252"/>
            <a:ext cx="6546453" cy="500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I Marfe sono instabilità termiche che si manifestano quando le radiazioni si spostano dalla regione del divertore alla parete interna. I Marfe sono visibili e possono essere utilizzati per la predizione delle </a:t>
            </a:r>
            <a:r>
              <a:rPr lang="it-IT" dirty="0" err="1">
                <a:solidFill>
                  <a:srgbClr val="FFFFFF"/>
                </a:solidFill>
              </a:rPr>
              <a:t>disruzioni</a:t>
            </a:r>
            <a:r>
              <a:rPr lang="it-IT" dirty="0">
                <a:solidFill>
                  <a:srgbClr val="FFFFFF"/>
                </a:solidFill>
              </a:rPr>
              <a:t>.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Il nostro obiettivo è vedere se le telecamere posizionate all’interno della camera da vuoto del tokamak sono una buona diagnostica per vedere e prevedere questo fenomeno chiamato ‘Marfe’.</a:t>
            </a:r>
          </a:p>
        </p:txBody>
      </p:sp>
    </p:spTree>
    <p:extLst>
      <p:ext uri="{BB962C8B-B14F-4D97-AF65-F5344CB8AC3E}">
        <p14:creationId xmlns:p14="http://schemas.microsoft.com/office/powerpoint/2010/main" val="249652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AA9F0C-8555-BAC5-7DF0-DA40851CA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717CBD-59AF-7FC1-497E-A17C1DB11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463" y="346793"/>
            <a:ext cx="6549224" cy="10659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5200" dirty="0">
                <a:solidFill>
                  <a:srgbClr val="FFFFFF"/>
                </a:solidFill>
              </a:rPr>
              <a:t>Procedimento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F17D27-FDA7-234C-F991-2C453160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34" y="1488252"/>
            <a:ext cx="6546453" cy="500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Abbiamo avuto a disposizione un database di 50 video mp4 del reattore a fusione nucleare ‘JET’ dove, presi uno alla volta, abbiamo studiato se avveniva il Marfe oppure no e a quale tempo il nostro algoritmo lo catturava.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Perciò abbiamo fatto un ciclo for per tutti i frames che compongono il file e a ciascuno gli abbiamo fatto:</a:t>
            </a:r>
          </a:p>
        </p:txBody>
      </p:sp>
    </p:spTree>
    <p:extLst>
      <p:ext uri="{BB962C8B-B14F-4D97-AF65-F5344CB8AC3E}">
        <p14:creationId xmlns:p14="http://schemas.microsoft.com/office/powerpoint/2010/main" val="41407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AA9F0C-8555-BAC5-7DF0-DA40851CA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267D5F-8EAE-9C7C-8B88-2CC0979D5BDA}"/>
              </a:ext>
            </a:extLst>
          </p:cNvPr>
          <p:cNvSpPr/>
          <p:nvPr/>
        </p:nvSpPr>
        <p:spPr>
          <a:xfrm>
            <a:off x="1232511" y="384104"/>
            <a:ext cx="2385391" cy="604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Frame originale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CBC0553-10C3-736B-831A-F617E13EE388}"/>
              </a:ext>
            </a:extLst>
          </p:cNvPr>
          <p:cNvSpPr/>
          <p:nvPr/>
        </p:nvSpPr>
        <p:spPr>
          <a:xfrm>
            <a:off x="1232510" y="1676107"/>
            <a:ext cx="2385391" cy="604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Frame tagliato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88DA3B7-4385-FEBA-135B-DAB588E8AD51}"/>
              </a:ext>
            </a:extLst>
          </p:cNvPr>
          <p:cNvSpPr/>
          <p:nvPr/>
        </p:nvSpPr>
        <p:spPr>
          <a:xfrm>
            <a:off x="1232510" y="2875883"/>
            <a:ext cx="2385391" cy="604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Frame in scala di grigi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48FCE5E-92F7-D2F1-4085-CA22E9C59318}"/>
              </a:ext>
            </a:extLst>
          </p:cNvPr>
          <p:cNvSpPr/>
          <p:nvPr/>
        </p:nvSpPr>
        <p:spPr>
          <a:xfrm>
            <a:off x="1232506" y="4082901"/>
            <a:ext cx="2385391" cy="604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Smoothing del frame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C2F2D6F-5AE9-A926-E22E-7FC55D54FAB6}"/>
              </a:ext>
            </a:extLst>
          </p:cNvPr>
          <p:cNvSpPr/>
          <p:nvPr/>
        </p:nvSpPr>
        <p:spPr>
          <a:xfrm>
            <a:off x="1232506" y="5369178"/>
            <a:ext cx="2385391" cy="6040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Frame binario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0AF3A9D-F46A-8F1F-A59E-E2BD4AE87A29}"/>
              </a:ext>
            </a:extLst>
          </p:cNvPr>
          <p:cNvCxnSpPr>
            <a:cxnSpLocks/>
          </p:cNvCxnSpPr>
          <p:nvPr/>
        </p:nvCxnSpPr>
        <p:spPr>
          <a:xfrm>
            <a:off x="2425206" y="976931"/>
            <a:ext cx="3" cy="62658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815615E-F40F-1901-D58A-A3FFC84F1088}"/>
              </a:ext>
            </a:extLst>
          </p:cNvPr>
          <p:cNvCxnSpPr/>
          <p:nvPr/>
        </p:nvCxnSpPr>
        <p:spPr>
          <a:xfrm>
            <a:off x="2425205" y="2220399"/>
            <a:ext cx="3" cy="62658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4FDADD5-A6D8-F957-9CEE-127335CEB17F}"/>
              </a:ext>
            </a:extLst>
          </p:cNvPr>
          <p:cNvCxnSpPr/>
          <p:nvPr/>
        </p:nvCxnSpPr>
        <p:spPr>
          <a:xfrm>
            <a:off x="2425202" y="3486065"/>
            <a:ext cx="3" cy="62658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97E895A-2CB1-90AD-2698-D7DF9FDC6CAC}"/>
              </a:ext>
            </a:extLst>
          </p:cNvPr>
          <p:cNvCxnSpPr/>
          <p:nvPr/>
        </p:nvCxnSpPr>
        <p:spPr>
          <a:xfrm>
            <a:off x="2425198" y="4717041"/>
            <a:ext cx="3" cy="626582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4DE232-67EC-4BCC-30F8-F38008945294}"/>
              </a:ext>
            </a:extLst>
          </p:cNvPr>
          <p:cNvSpPr txBox="1"/>
          <p:nvPr/>
        </p:nvSpPr>
        <p:spPr>
          <a:xfrm>
            <a:off x="3617897" y="1109312"/>
            <a:ext cx="443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solidFill>
                  <a:schemeClr val="bg1"/>
                </a:solidFill>
              </a:rPr>
              <a:t>1 - frame = imcrop(frame, [348 56 276 352]);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FB6A471-B3F5-5E99-AEA1-134DA2BDFA3A}"/>
              </a:ext>
            </a:extLst>
          </p:cNvPr>
          <p:cNvSpPr txBox="1"/>
          <p:nvPr/>
        </p:nvSpPr>
        <p:spPr>
          <a:xfrm>
            <a:off x="3617896" y="2344152"/>
            <a:ext cx="428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2 - frame_gray = rgb2gray(frame);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69E6566-B885-D32D-D00C-45B0E0801854}"/>
              </a:ext>
            </a:extLst>
          </p:cNvPr>
          <p:cNvSpPr txBox="1"/>
          <p:nvPr/>
        </p:nvSpPr>
        <p:spPr>
          <a:xfrm>
            <a:off x="3617897" y="3614690"/>
            <a:ext cx="443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dirty="0">
                <a:solidFill>
                  <a:schemeClr val="bg1"/>
                </a:solidFill>
              </a:rPr>
              <a:t>3 - frame_gray = imgaussfilt(frame_gray, 1.1);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3363DFC-F579-8761-F135-5098010789A8}"/>
              </a:ext>
            </a:extLst>
          </p:cNvPr>
          <p:cNvSpPr txBox="1"/>
          <p:nvPr/>
        </p:nvSpPr>
        <p:spPr>
          <a:xfrm>
            <a:off x="3616381" y="4749776"/>
            <a:ext cx="498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4 - T = graythresh(frame_gray);                                           binary_image = imbinarize(frame_gray, T);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6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AA9F0C-8555-BAC5-7DF0-DA40851CA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F17D27-FDA7-234C-F991-2C453160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34" y="1488252"/>
            <a:ext cx="6546453" cy="500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1 - La parte che a noi interessa è una porzione del frame, quindi lo tagliamo includendo solo la camera da vuoto del tokamak.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2 - Da un RGB a 3 matrici trasformiamo il frame in una matrice in scala di grigi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3 - Non sempre il frame arriva pulito e senza disturbi, perciò facciamo un’operazione di smoothing con una gaussiana di </a:t>
            </a:r>
            <a:r>
              <a:rPr lang="el-GR" dirty="0">
                <a:solidFill>
                  <a:srgbClr val="FFFFFF"/>
                </a:solidFill>
              </a:rPr>
              <a:t>σ</a:t>
            </a:r>
            <a:r>
              <a:rPr lang="it-IT" dirty="0">
                <a:solidFill>
                  <a:srgbClr val="FFFFFF"/>
                </a:solidFill>
              </a:rPr>
              <a:t> pari a 1.1 per filtrarlo e togliere tali disturbi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4 - Infine attraverso un threshold calcolato dal frame_gray lo trasformiamo in un frame binario, dove le parti più intense sono poste pari a 1 e le meno intense poste pari a 0.</a:t>
            </a:r>
          </a:p>
        </p:txBody>
      </p:sp>
    </p:spTree>
    <p:extLst>
      <p:ext uri="{BB962C8B-B14F-4D97-AF65-F5344CB8AC3E}">
        <p14:creationId xmlns:p14="http://schemas.microsoft.com/office/powerpoint/2010/main" val="406574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AA9F0C-8555-BAC5-7DF0-DA40851CA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F17D27-FDA7-234C-F991-2C453160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34" y="1488252"/>
            <a:ext cx="6546453" cy="500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Per vedere se avviene il Marfe oppure no, abbiamo bisogno di un punto di riferimento, cioè il centroide dei pixels impostati a 1. Viene preso un centroide che supera il 76.5% dell’intero frame, che corrisponde a quando la fusione è stabile, e tale punto viene salvato in due variabili, old_cx e old_cy.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Quando un nuovo frame ha la coordinata y del centroide che supera di 20 pixels il valore old_cy, significa che la radiazione si sta alzando sulla parete e viene segnalato il Marfe impostando una variabile apposita a 1 e si interrompe il ciclo. Mentre se a fine ciclo ciò non avviene la variabile viene impostata a 0.</a:t>
            </a:r>
          </a:p>
        </p:txBody>
      </p:sp>
    </p:spTree>
    <p:extLst>
      <p:ext uri="{BB962C8B-B14F-4D97-AF65-F5344CB8AC3E}">
        <p14:creationId xmlns:p14="http://schemas.microsoft.com/office/powerpoint/2010/main" val="201881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AA9F0C-8555-BAC5-7DF0-DA40851CA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F17D27-FDA7-234C-F991-2C453160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34" y="1488252"/>
            <a:ext cx="6546453" cy="500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In un file Excel abbiamo salvato i dati di ogni relativo sparo con i valori: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Sparo–Marfe–old_cy–centry–intensity marfe–Tdec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Dove Sparo è il nome del file mp4, Marfe il valore 0 o 1 che dice se avviene o no il fenomeno, old_cy e centry le coordinate y dei centroidi iniziali e del marfe (0 se non avviene) e Tdec il tempo di cattura.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316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AA9F0C-8555-BAC5-7DF0-DA40851CAB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" y="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717CBD-59AF-7FC1-497E-A17C1DB11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463" y="346793"/>
            <a:ext cx="6549224" cy="10659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it-IT" sz="5200" dirty="0">
                <a:solidFill>
                  <a:srgbClr val="FFFFFF"/>
                </a:solidFill>
              </a:rPr>
              <a:t>Analisi dei Dati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F17D27-FDA7-234C-F991-2C4531609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234" y="1488252"/>
            <a:ext cx="6546453" cy="500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Ogni frame viene elaborato con una media di 8 ± 2 millisecondi, mentre il fenomeno Marfe avviene in tempi più ampi.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Inoltre si è verificato 1 errore sui 50 video studiati, a causa di un Marfe di intensità bassissima.</a:t>
            </a:r>
          </a:p>
        </p:txBody>
      </p:sp>
    </p:spTree>
    <p:extLst>
      <p:ext uri="{BB962C8B-B14F-4D97-AF65-F5344CB8AC3E}">
        <p14:creationId xmlns:p14="http://schemas.microsoft.com/office/powerpoint/2010/main" val="895610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3207</TotalTime>
  <Words>641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Tesina Marfe</vt:lpstr>
      <vt:lpstr>Indice</vt:lpstr>
      <vt:lpstr>Obiettivo</vt:lpstr>
      <vt:lpstr>Procedimento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Analisi dei Dati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Tesina Marfe</dc:title>
  <dc:creator>davide antonini</dc:creator>
  <cp:lastModifiedBy>davide antonini</cp:lastModifiedBy>
  <cp:revision>2</cp:revision>
  <dcterms:created xsi:type="dcterms:W3CDTF">2022-06-06T12:45:21Z</dcterms:created>
  <dcterms:modified xsi:type="dcterms:W3CDTF">2022-07-24T20:49:33Z</dcterms:modified>
</cp:coreProperties>
</file>