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Izzo" initials="AI" lastIdx="1" clrIdx="0">
    <p:extLst>
      <p:ext uri="{19B8F6BF-5375-455C-9EA6-DF929625EA0E}">
        <p15:presenceInfo xmlns:p15="http://schemas.microsoft.com/office/powerpoint/2012/main" userId="3824580b76ac6f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7030E-18B0-4A9C-8055-90FB47AF4531}" type="datetimeFigureOut">
              <a:rPr lang="it-IT" smtClean="0"/>
              <a:t>08/12/2022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502C1-C5B1-4FA7-B586-1791C58B4977}" type="slidenum">
              <a:rPr lang="it-IT" smtClean="0"/>
              <a:t>‹N›</a:t>
            </a:fld>
            <a:endParaRPr lang="it-IT"/>
          </a:p>
        </p:txBody>
      </p:sp>
    </p:spTree>
    <p:extLst>
      <p:ext uri="{BB962C8B-B14F-4D97-AF65-F5344CB8AC3E}">
        <p14:creationId xmlns:p14="http://schemas.microsoft.com/office/powerpoint/2010/main" val="2453037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DE4C0D-171C-449C-FAC2-522C0E82695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91B590D-C3DE-11C4-B159-46D880FF45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7CCE0A8-411B-10B2-FFC5-0A498786F93F}"/>
              </a:ext>
            </a:extLst>
          </p:cNvPr>
          <p:cNvSpPr>
            <a:spLocks noGrp="1"/>
          </p:cNvSpPr>
          <p:nvPr>
            <p:ph type="dt" sz="half" idx="10"/>
          </p:nvPr>
        </p:nvSpPr>
        <p:spPr/>
        <p:txBody>
          <a:bodyPr/>
          <a:lstStyle/>
          <a:p>
            <a:fld id="{1DDE7773-8615-4BB0-A945-5B7F97446FD5}" type="datetimeFigureOut">
              <a:rPr lang="it-IT" smtClean="0"/>
              <a:t>08/12/2022</a:t>
            </a:fld>
            <a:endParaRPr lang="it-IT"/>
          </a:p>
        </p:txBody>
      </p:sp>
      <p:sp>
        <p:nvSpPr>
          <p:cNvPr id="5" name="Segnaposto piè di pagina 4">
            <a:extLst>
              <a:ext uri="{FF2B5EF4-FFF2-40B4-BE49-F238E27FC236}">
                <a16:creationId xmlns:a16="http://schemas.microsoft.com/office/drawing/2014/main" id="{074FCB0C-C48D-84CF-76CE-BC54E36DF77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7D1C72D-F9C7-5276-DC74-B654D9435336}"/>
              </a:ext>
            </a:extLst>
          </p:cNvPr>
          <p:cNvSpPr>
            <a:spLocks noGrp="1"/>
          </p:cNvSpPr>
          <p:nvPr>
            <p:ph type="sldNum" sz="quarter" idx="12"/>
          </p:nvPr>
        </p:nvSpPr>
        <p:spPr/>
        <p:txBody>
          <a:bodyPr/>
          <a:lstStyle/>
          <a:p>
            <a:fld id="{9B43ACDD-6D4F-4B23-8082-C6BAC8A3E63F}" type="slidenum">
              <a:rPr lang="it-IT" smtClean="0"/>
              <a:t>‹N›</a:t>
            </a:fld>
            <a:endParaRPr lang="it-IT"/>
          </a:p>
        </p:txBody>
      </p:sp>
    </p:spTree>
    <p:extLst>
      <p:ext uri="{BB962C8B-B14F-4D97-AF65-F5344CB8AC3E}">
        <p14:creationId xmlns:p14="http://schemas.microsoft.com/office/powerpoint/2010/main" val="2833644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34BF8F-CF5F-85C7-A4AE-83B9884DD14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ECC294E-E594-E499-EF81-051DCBA6044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D5DF139-D3F1-C0C9-CDDF-A601C8207269}"/>
              </a:ext>
            </a:extLst>
          </p:cNvPr>
          <p:cNvSpPr>
            <a:spLocks noGrp="1"/>
          </p:cNvSpPr>
          <p:nvPr>
            <p:ph type="dt" sz="half" idx="10"/>
          </p:nvPr>
        </p:nvSpPr>
        <p:spPr/>
        <p:txBody>
          <a:bodyPr/>
          <a:lstStyle/>
          <a:p>
            <a:fld id="{1DDE7773-8615-4BB0-A945-5B7F97446FD5}" type="datetimeFigureOut">
              <a:rPr lang="it-IT" smtClean="0"/>
              <a:t>08/12/2022</a:t>
            </a:fld>
            <a:endParaRPr lang="it-IT"/>
          </a:p>
        </p:txBody>
      </p:sp>
      <p:sp>
        <p:nvSpPr>
          <p:cNvPr id="5" name="Segnaposto piè di pagina 4">
            <a:extLst>
              <a:ext uri="{FF2B5EF4-FFF2-40B4-BE49-F238E27FC236}">
                <a16:creationId xmlns:a16="http://schemas.microsoft.com/office/drawing/2014/main" id="{E4C01B1A-A036-C7BB-F290-C751212DE04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4AF0627-8957-69D4-EF36-DC5A12DB5EA4}"/>
              </a:ext>
            </a:extLst>
          </p:cNvPr>
          <p:cNvSpPr>
            <a:spLocks noGrp="1"/>
          </p:cNvSpPr>
          <p:nvPr>
            <p:ph type="sldNum" sz="quarter" idx="12"/>
          </p:nvPr>
        </p:nvSpPr>
        <p:spPr/>
        <p:txBody>
          <a:bodyPr/>
          <a:lstStyle/>
          <a:p>
            <a:fld id="{9B43ACDD-6D4F-4B23-8082-C6BAC8A3E63F}" type="slidenum">
              <a:rPr lang="it-IT" smtClean="0"/>
              <a:t>‹N›</a:t>
            </a:fld>
            <a:endParaRPr lang="it-IT"/>
          </a:p>
        </p:txBody>
      </p:sp>
    </p:spTree>
    <p:extLst>
      <p:ext uri="{BB962C8B-B14F-4D97-AF65-F5344CB8AC3E}">
        <p14:creationId xmlns:p14="http://schemas.microsoft.com/office/powerpoint/2010/main" val="353767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D54D0A6-7D7D-01FF-D01D-80DB857D87A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5C3FAC8-E4FD-2B80-706C-9AB52454E21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5DF13-B7BC-B8CF-F71E-052D04621D27}"/>
              </a:ext>
            </a:extLst>
          </p:cNvPr>
          <p:cNvSpPr>
            <a:spLocks noGrp="1"/>
          </p:cNvSpPr>
          <p:nvPr>
            <p:ph type="dt" sz="half" idx="10"/>
          </p:nvPr>
        </p:nvSpPr>
        <p:spPr/>
        <p:txBody>
          <a:bodyPr/>
          <a:lstStyle/>
          <a:p>
            <a:fld id="{1DDE7773-8615-4BB0-A945-5B7F97446FD5}" type="datetimeFigureOut">
              <a:rPr lang="it-IT" smtClean="0"/>
              <a:t>08/12/2022</a:t>
            </a:fld>
            <a:endParaRPr lang="it-IT"/>
          </a:p>
        </p:txBody>
      </p:sp>
      <p:sp>
        <p:nvSpPr>
          <p:cNvPr id="5" name="Segnaposto piè di pagina 4">
            <a:extLst>
              <a:ext uri="{FF2B5EF4-FFF2-40B4-BE49-F238E27FC236}">
                <a16:creationId xmlns:a16="http://schemas.microsoft.com/office/drawing/2014/main" id="{5ACD0978-6DD5-2BCC-48B8-F2382864610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90C69A4-425F-89D9-1744-E6AAFEFCDFED}"/>
              </a:ext>
            </a:extLst>
          </p:cNvPr>
          <p:cNvSpPr>
            <a:spLocks noGrp="1"/>
          </p:cNvSpPr>
          <p:nvPr>
            <p:ph type="sldNum" sz="quarter" idx="12"/>
          </p:nvPr>
        </p:nvSpPr>
        <p:spPr/>
        <p:txBody>
          <a:bodyPr/>
          <a:lstStyle/>
          <a:p>
            <a:fld id="{9B43ACDD-6D4F-4B23-8082-C6BAC8A3E63F}" type="slidenum">
              <a:rPr lang="it-IT" smtClean="0"/>
              <a:t>‹N›</a:t>
            </a:fld>
            <a:endParaRPr lang="it-IT"/>
          </a:p>
        </p:txBody>
      </p:sp>
    </p:spTree>
    <p:extLst>
      <p:ext uri="{BB962C8B-B14F-4D97-AF65-F5344CB8AC3E}">
        <p14:creationId xmlns:p14="http://schemas.microsoft.com/office/powerpoint/2010/main" val="9718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E8CF0D-8E9B-F077-385B-E431FE12435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659E3ED-7E8F-BC1E-C683-052B73A8D89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A4D14E6-9698-BEF4-1306-E2DE6E1A7948}"/>
              </a:ext>
            </a:extLst>
          </p:cNvPr>
          <p:cNvSpPr>
            <a:spLocks noGrp="1"/>
          </p:cNvSpPr>
          <p:nvPr>
            <p:ph type="dt" sz="half" idx="10"/>
          </p:nvPr>
        </p:nvSpPr>
        <p:spPr/>
        <p:txBody>
          <a:bodyPr/>
          <a:lstStyle/>
          <a:p>
            <a:fld id="{1DDE7773-8615-4BB0-A945-5B7F97446FD5}" type="datetimeFigureOut">
              <a:rPr lang="it-IT" smtClean="0"/>
              <a:t>08/12/2022</a:t>
            </a:fld>
            <a:endParaRPr lang="it-IT"/>
          </a:p>
        </p:txBody>
      </p:sp>
      <p:sp>
        <p:nvSpPr>
          <p:cNvPr id="5" name="Segnaposto piè di pagina 4">
            <a:extLst>
              <a:ext uri="{FF2B5EF4-FFF2-40B4-BE49-F238E27FC236}">
                <a16:creationId xmlns:a16="http://schemas.microsoft.com/office/drawing/2014/main" id="{39D57D97-F764-A050-41A8-650B3220505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3EA0B34-EC45-16BB-364D-0190DBA4F5E7}"/>
              </a:ext>
            </a:extLst>
          </p:cNvPr>
          <p:cNvSpPr>
            <a:spLocks noGrp="1"/>
          </p:cNvSpPr>
          <p:nvPr>
            <p:ph type="sldNum" sz="quarter" idx="12"/>
          </p:nvPr>
        </p:nvSpPr>
        <p:spPr/>
        <p:txBody>
          <a:bodyPr/>
          <a:lstStyle/>
          <a:p>
            <a:fld id="{9B43ACDD-6D4F-4B23-8082-C6BAC8A3E63F}" type="slidenum">
              <a:rPr lang="it-IT" smtClean="0"/>
              <a:t>‹N›</a:t>
            </a:fld>
            <a:endParaRPr lang="it-IT"/>
          </a:p>
        </p:txBody>
      </p:sp>
    </p:spTree>
    <p:extLst>
      <p:ext uri="{BB962C8B-B14F-4D97-AF65-F5344CB8AC3E}">
        <p14:creationId xmlns:p14="http://schemas.microsoft.com/office/powerpoint/2010/main" val="369014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72F1D-0D6C-224C-88F2-06C0B2C5BFF8}"/>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E25160B-1BAB-8C82-4C86-D243699AA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5B8F90E-4A2B-A0BF-8602-250C459703CE}"/>
              </a:ext>
            </a:extLst>
          </p:cNvPr>
          <p:cNvSpPr>
            <a:spLocks noGrp="1"/>
          </p:cNvSpPr>
          <p:nvPr>
            <p:ph type="dt" sz="half" idx="10"/>
          </p:nvPr>
        </p:nvSpPr>
        <p:spPr/>
        <p:txBody>
          <a:bodyPr/>
          <a:lstStyle/>
          <a:p>
            <a:fld id="{1DDE7773-8615-4BB0-A945-5B7F97446FD5}" type="datetimeFigureOut">
              <a:rPr lang="it-IT" smtClean="0"/>
              <a:t>08/12/2022</a:t>
            </a:fld>
            <a:endParaRPr lang="it-IT"/>
          </a:p>
        </p:txBody>
      </p:sp>
      <p:sp>
        <p:nvSpPr>
          <p:cNvPr id="5" name="Segnaposto piè di pagina 4">
            <a:extLst>
              <a:ext uri="{FF2B5EF4-FFF2-40B4-BE49-F238E27FC236}">
                <a16:creationId xmlns:a16="http://schemas.microsoft.com/office/drawing/2014/main" id="{51F96A14-D2C7-3248-1BF9-332E574D26B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C9EDD66-9C00-88F2-2B1D-E5FF88D5DB38}"/>
              </a:ext>
            </a:extLst>
          </p:cNvPr>
          <p:cNvSpPr>
            <a:spLocks noGrp="1"/>
          </p:cNvSpPr>
          <p:nvPr>
            <p:ph type="sldNum" sz="quarter" idx="12"/>
          </p:nvPr>
        </p:nvSpPr>
        <p:spPr/>
        <p:txBody>
          <a:bodyPr/>
          <a:lstStyle/>
          <a:p>
            <a:fld id="{9B43ACDD-6D4F-4B23-8082-C6BAC8A3E63F}" type="slidenum">
              <a:rPr lang="it-IT" smtClean="0"/>
              <a:t>‹N›</a:t>
            </a:fld>
            <a:endParaRPr lang="it-IT"/>
          </a:p>
        </p:txBody>
      </p:sp>
    </p:spTree>
    <p:extLst>
      <p:ext uri="{BB962C8B-B14F-4D97-AF65-F5344CB8AC3E}">
        <p14:creationId xmlns:p14="http://schemas.microsoft.com/office/powerpoint/2010/main" val="192229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9182E3-4B9A-D56A-774F-0F08DEFA458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E9D3CC7-A124-B3E8-2D1C-FB418F68AE4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0478500-3031-C528-50B2-33D4FFB62F8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E22F9AA-E1A9-FA16-7161-DBCEDA9F04C0}"/>
              </a:ext>
            </a:extLst>
          </p:cNvPr>
          <p:cNvSpPr>
            <a:spLocks noGrp="1"/>
          </p:cNvSpPr>
          <p:nvPr>
            <p:ph type="dt" sz="half" idx="10"/>
          </p:nvPr>
        </p:nvSpPr>
        <p:spPr/>
        <p:txBody>
          <a:bodyPr/>
          <a:lstStyle/>
          <a:p>
            <a:fld id="{1DDE7773-8615-4BB0-A945-5B7F97446FD5}" type="datetimeFigureOut">
              <a:rPr lang="it-IT" smtClean="0"/>
              <a:t>08/12/2022</a:t>
            </a:fld>
            <a:endParaRPr lang="it-IT"/>
          </a:p>
        </p:txBody>
      </p:sp>
      <p:sp>
        <p:nvSpPr>
          <p:cNvPr id="6" name="Segnaposto piè di pagina 5">
            <a:extLst>
              <a:ext uri="{FF2B5EF4-FFF2-40B4-BE49-F238E27FC236}">
                <a16:creationId xmlns:a16="http://schemas.microsoft.com/office/drawing/2014/main" id="{135AB93A-C81D-ED7F-D164-66BD5044328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CC11E71-8C4E-0956-D7CC-8183D7CA8755}"/>
              </a:ext>
            </a:extLst>
          </p:cNvPr>
          <p:cNvSpPr>
            <a:spLocks noGrp="1"/>
          </p:cNvSpPr>
          <p:nvPr>
            <p:ph type="sldNum" sz="quarter" idx="12"/>
          </p:nvPr>
        </p:nvSpPr>
        <p:spPr/>
        <p:txBody>
          <a:bodyPr/>
          <a:lstStyle/>
          <a:p>
            <a:fld id="{9B43ACDD-6D4F-4B23-8082-C6BAC8A3E63F}" type="slidenum">
              <a:rPr lang="it-IT" smtClean="0"/>
              <a:t>‹N›</a:t>
            </a:fld>
            <a:endParaRPr lang="it-IT"/>
          </a:p>
        </p:txBody>
      </p:sp>
    </p:spTree>
    <p:extLst>
      <p:ext uri="{BB962C8B-B14F-4D97-AF65-F5344CB8AC3E}">
        <p14:creationId xmlns:p14="http://schemas.microsoft.com/office/powerpoint/2010/main" val="1549936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9002D9-72FC-8893-2443-2CDF84AE575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321FB11-5FB8-57C2-A88D-B6185AE859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BFECB46-7F0E-B3F7-C732-57168FF4942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D124178-D976-DA6B-BDEC-7F317B81D4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7AC7DF7-62BE-5E9F-C9B5-FD9A73B1555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B94A158-2007-DFF9-7C8D-3B9628C65A3B}"/>
              </a:ext>
            </a:extLst>
          </p:cNvPr>
          <p:cNvSpPr>
            <a:spLocks noGrp="1"/>
          </p:cNvSpPr>
          <p:nvPr>
            <p:ph type="dt" sz="half" idx="10"/>
          </p:nvPr>
        </p:nvSpPr>
        <p:spPr/>
        <p:txBody>
          <a:bodyPr/>
          <a:lstStyle/>
          <a:p>
            <a:fld id="{1DDE7773-8615-4BB0-A945-5B7F97446FD5}" type="datetimeFigureOut">
              <a:rPr lang="it-IT" smtClean="0"/>
              <a:t>08/12/2022</a:t>
            </a:fld>
            <a:endParaRPr lang="it-IT"/>
          </a:p>
        </p:txBody>
      </p:sp>
      <p:sp>
        <p:nvSpPr>
          <p:cNvPr id="8" name="Segnaposto piè di pagina 7">
            <a:extLst>
              <a:ext uri="{FF2B5EF4-FFF2-40B4-BE49-F238E27FC236}">
                <a16:creationId xmlns:a16="http://schemas.microsoft.com/office/drawing/2014/main" id="{2A89146D-6040-5FDE-0F06-A019E64E180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6A8916B-A72A-F930-AF42-AA0CA97D81D2}"/>
              </a:ext>
            </a:extLst>
          </p:cNvPr>
          <p:cNvSpPr>
            <a:spLocks noGrp="1"/>
          </p:cNvSpPr>
          <p:nvPr>
            <p:ph type="sldNum" sz="quarter" idx="12"/>
          </p:nvPr>
        </p:nvSpPr>
        <p:spPr/>
        <p:txBody>
          <a:bodyPr/>
          <a:lstStyle/>
          <a:p>
            <a:fld id="{9B43ACDD-6D4F-4B23-8082-C6BAC8A3E63F}" type="slidenum">
              <a:rPr lang="it-IT" smtClean="0"/>
              <a:t>‹N›</a:t>
            </a:fld>
            <a:endParaRPr lang="it-IT"/>
          </a:p>
        </p:txBody>
      </p:sp>
    </p:spTree>
    <p:extLst>
      <p:ext uri="{BB962C8B-B14F-4D97-AF65-F5344CB8AC3E}">
        <p14:creationId xmlns:p14="http://schemas.microsoft.com/office/powerpoint/2010/main" val="278801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4F2858-00AE-1F21-2B65-40DDB51EA93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3C3C565-7B63-E944-878E-C71399D3196D}"/>
              </a:ext>
            </a:extLst>
          </p:cNvPr>
          <p:cNvSpPr>
            <a:spLocks noGrp="1"/>
          </p:cNvSpPr>
          <p:nvPr>
            <p:ph type="dt" sz="half" idx="10"/>
          </p:nvPr>
        </p:nvSpPr>
        <p:spPr/>
        <p:txBody>
          <a:bodyPr/>
          <a:lstStyle/>
          <a:p>
            <a:fld id="{1DDE7773-8615-4BB0-A945-5B7F97446FD5}" type="datetimeFigureOut">
              <a:rPr lang="it-IT" smtClean="0"/>
              <a:t>08/12/2022</a:t>
            </a:fld>
            <a:endParaRPr lang="it-IT"/>
          </a:p>
        </p:txBody>
      </p:sp>
      <p:sp>
        <p:nvSpPr>
          <p:cNvPr id="4" name="Segnaposto piè di pagina 3">
            <a:extLst>
              <a:ext uri="{FF2B5EF4-FFF2-40B4-BE49-F238E27FC236}">
                <a16:creationId xmlns:a16="http://schemas.microsoft.com/office/drawing/2014/main" id="{9A3CE0A3-245F-5D09-5C7A-B3B50FFBA06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8295ACB-0296-B0E1-135C-6317AAB0A5EF}"/>
              </a:ext>
            </a:extLst>
          </p:cNvPr>
          <p:cNvSpPr>
            <a:spLocks noGrp="1"/>
          </p:cNvSpPr>
          <p:nvPr>
            <p:ph type="sldNum" sz="quarter" idx="12"/>
          </p:nvPr>
        </p:nvSpPr>
        <p:spPr/>
        <p:txBody>
          <a:bodyPr/>
          <a:lstStyle/>
          <a:p>
            <a:fld id="{9B43ACDD-6D4F-4B23-8082-C6BAC8A3E63F}" type="slidenum">
              <a:rPr lang="it-IT" smtClean="0"/>
              <a:t>‹N›</a:t>
            </a:fld>
            <a:endParaRPr lang="it-IT"/>
          </a:p>
        </p:txBody>
      </p:sp>
    </p:spTree>
    <p:extLst>
      <p:ext uri="{BB962C8B-B14F-4D97-AF65-F5344CB8AC3E}">
        <p14:creationId xmlns:p14="http://schemas.microsoft.com/office/powerpoint/2010/main" val="272591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F7F0CF8-C411-679B-D920-994C7E9C452A}"/>
              </a:ext>
            </a:extLst>
          </p:cNvPr>
          <p:cNvSpPr>
            <a:spLocks noGrp="1"/>
          </p:cNvSpPr>
          <p:nvPr>
            <p:ph type="dt" sz="half" idx="10"/>
          </p:nvPr>
        </p:nvSpPr>
        <p:spPr/>
        <p:txBody>
          <a:bodyPr/>
          <a:lstStyle/>
          <a:p>
            <a:fld id="{1DDE7773-8615-4BB0-A945-5B7F97446FD5}" type="datetimeFigureOut">
              <a:rPr lang="it-IT" smtClean="0"/>
              <a:t>08/12/2022</a:t>
            </a:fld>
            <a:endParaRPr lang="it-IT"/>
          </a:p>
        </p:txBody>
      </p:sp>
      <p:sp>
        <p:nvSpPr>
          <p:cNvPr id="3" name="Segnaposto piè di pagina 2">
            <a:extLst>
              <a:ext uri="{FF2B5EF4-FFF2-40B4-BE49-F238E27FC236}">
                <a16:creationId xmlns:a16="http://schemas.microsoft.com/office/drawing/2014/main" id="{A1AEDAA2-973F-89A4-7482-E594C246571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8B0F03E-5A8F-7DF6-4862-C4F295D632AC}"/>
              </a:ext>
            </a:extLst>
          </p:cNvPr>
          <p:cNvSpPr>
            <a:spLocks noGrp="1"/>
          </p:cNvSpPr>
          <p:nvPr>
            <p:ph type="sldNum" sz="quarter" idx="12"/>
          </p:nvPr>
        </p:nvSpPr>
        <p:spPr/>
        <p:txBody>
          <a:bodyPr/>
          <a:lstStyle/>
          <a:p>
            <a:fld id="{9B43ACDD-6D4F-4B23-8082-C6BAC8A3E63F}" type="slidenum">
              <a:rPr lang="it-IT" smtClean="0"/>
              <a:t>‹N›</a:t>
            </a:fld>
            <a:endParaRPr lang="it-IT"/>
          </a:p>
        </p:txBody>
      </p:sp>
    </p:spTree>
    <p:extLst>
      <p:ext uri="{BB962C8B-B14F-4D97-AF65-F5344CB8AC3E}">
        <p14:creationId xmlns:p14="http://schemas.microsoft.com/office/powerpoint/2010/main" val="3530449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B300F8-5124-C4E6-7820-F329886695D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17CBAC2-C154-B345-9CF8-FC46DD3C74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3FAA1E1-D37D-0140-7494-8DDE17A4ED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5463FDF-1AB6-B61B-D1B0-5065151D75B6}"/>
              </a:ext>
            </a:extLst>
          </p:cNvPr>
          <p:cNvSpPr>
            <a:spLocks noGrp="1"/>
          </p:cNvSpPr>
          <p:nvPr>
            <p:ph type="dt" sz="half" idx="10"/>
          </p:nvPr>
        </p:nvSpPr>
        <p:spPr/>
        <p:txBody>
          <a:bodyPr/>
          <a:lstStyle/>
          <a:p>
            <a:fld id="{1DDE7773-8615-4BB0-A945-5B7F97446FD5}" type="datetimeFigureOut">
              <a:rPr lang="it-IT" smtClean="0"/>
              <a:t>08/12/2022</a:t>
            </a:fld>
            <a:endParaRPr lang="it-IT"/>
          </a:p>
        </p:txBody>
      </p:sp>
      <p:sp>
        <p:nvSpPr>
          <p:cNvPr id="6" name="Segnaposto piè di pagina 5">
            <a:extLst>
              <a:ext uri="{FF2B5EF4-FFF2-40B4-BE49-F238E27FC236}">
                <a16:creationId xmlns:a16="http://schemas.microsoft.com/office/drawing/2014/main" id="{875F03BC-F2E5-9333-3301-95EC56EE8CA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942054B-57C8-2454-383C-8560283F8769}"/>
              </a:ext>
            </a:extLst>
          </p:cNvPr>
          <p:cNvSpPr>
            <a:spLocks noGrp="1"/>
          </p:cNvSpPr>
          <p:nvPr>
            <p:ph type="sldNum" sz="quarter" idx="12"/>
          </p:nvPr>
        </p:nvSpPr>
        <p:spPr/>
        <p:txBody>
          <a:bodyPr/>
          <a:lstStyle/>
          <a:p>
            <a:fld id="{9B43ACDD-6D4F-4B23-8082-C6BAC8A3E63F}" type="slidenum">
              <a:rPr lang="it-IT" smtClean="0"/>
              <a:t>‹N›</a:t>
            </a:fld>
            <a:endParaRPr lang="it-IT"/>
          </a:p>
        </p:txBody>
      </p:sp>
    </p:spTree>
    <p:extLst>
      <p:ext uri="{BB962C8B-B14F-4D97-AF65-F5344CB8AC3E}">
        <p14:creationId xmlns:p14="http://schemas.microsoft.com/office/powerpoint/2010/main" val="75716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9492D5-8E93-7A09-D6DD-57AA3024CCC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C38F658-98BF-8A65-768E-8BC43260B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CEE5904-608A-97B3-898C-81648ADBD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4DE854-CA0D-EB62-2F2D-F71044162224}"/>
              </a:ext>
            </a:extLst>
          </p:cNvPr>
          <p:cNvSpPr>
            <a:spLocks noGrp="1"/>
          </p:cNvSpPr>
          <p:nvPr>
            <p:ph type="dt" sz="half" idx="10"/>
          </p:nvPr>
        </p:nvSpPr>
        <p:spPr/>
        <p:txBody>
          <a:bodyPr/>
          <a:lstStyle/>
          <a:p>
            <a:fld id="{1DDE7773-8615-4BB0-A945-5B7F97446FD5}" type="datetimeFigureOut">
              <a:rPr lang="it-IT" smtClean="0"/>
              <a:t>08/12/2022</a:t>
            </a:fld>
            <a:endParaRPr lang="it-IT"/>
          </a:p>
        </p:txBody>
      </p:sp>
      <p:sp>
        <p:nvSpPr>
          <p:cNvPr id="6" name="Segnaposto piè di pagina 5">
            <a:extLst>
              <a:ext uri="{FF2B5EF4-FFF2-40B4-BE49-F238E27FC236}">
                <a16:creationId xmlns:a16="http://schemas.microsoft.com/office/drawing/2014/main" id="{33750E07-2D24-09BF-7CED-244DEE8D6F8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93A1070-1CD0-3E5C-8244-62BC88FC38C2}"/>
              </a:ext>
            </a:extLst>
          </p:cNvPr>
          <p:cNvSpPr>
            <a:spLocks noGrp="1"/>
          </p:cNvSpPr>
          <p:nvPr>
            <p:ph type="sldNum" sz="quarter" idx="12"/>
          </p:nvPr>
        </p:nvSpPr>
        <p:spPr/>
        <p:txBody>
          <a:bodyPr/>
          <a:lstStyle/>
          <a:p>
            <a:fld id="{9B43ACDD-6D4F-4B23-8082-C6BAC8A3E63F}" type="slidenum">
              <a:rPr lang="it-IT" smtClean="0"/>
              <a:t>‹N›</a:t>
            </a:fld>
            <a:endParaRPr lang="it-IT"/>
          </a:p>
        </p:txBody>
      </p:sp>
    </p:spTree>
    <p:extLst>
      <p:ext uri="{BB962C8B-B14F-4D97-AF65-F5344CB8AC3E}">
        <p14:creationId xmlns:p14="http://schemas.microsoft.com/office/powerpoint/2010/main" val="4180637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526B526-5652-BACF-C56F-E02E15EA7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452E936-CE22-ACBC-CCFF-5B228B255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F1E35E-8EF5-62EE-7A2A-CDE4033BFE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E7773-8615-4BB0-A945-5B7F97446FD5}" type="datetimeFigureOut">
              <a:rPr lang="it-IT" smtClean="0"/>
              <a:t>08/12/2022</a:t>
            </a:fld>
            <a:endParaRPr lang="it-IT"/>
          </a:p>
        </p:txBody>
      </p:sp>
      <p:sp>
        <p:nvSpPr>
          <p:cNvPr id="5" name="Segnaposto piè di pagina 4">
            <a:extLst>
              <a:ext uri="{FF2B5EF4-FFF2-40B4-BE49-F238E27FC236}">
                <a16:creationId xmlns:a16="http://schemas.microsoft.com/office/drawing/2014/main" id="{D045C1AB-A9CE-6C07-D883-7CA011E866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68CF26B-DD33-0646-6753-48D806966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3ACDD-6D4F-4B23-8082-C6BAC8A3E63F}" type="slidenum">
              <a:rPr lang="it-IT" smtClean="0"/>
              <a:t>‹N›</a:t>
            </a:fld>
            <a:endParaRPr lang="it-IT"/>
          </a:p>
        </p:txBody>
      </p:sp>
    </p:spTree>
    <p:extLst>
      <p:ext uri="{BB962C8B-B14F-4D97-AF65-F5344CB8AC3E}">
        <p14:creationId xmlns:p14="http://schemas.microsoft.com/office/powerpoint/2010/main" val="2555034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1F5DCC-E816-59AC-B983-6D305B6B15AD}"/>
              </a:ext>
            </a:extLst>
          </p:cNvPr>
          <p:cNvSpPr>
            <a:spLocks noGrp="1"/>
          </p:cNvSpPr>
          <p:nvPr>
            <p:ph type="ctrTitle"/>
          </p:nvPr>
        </p:nvSpPr>
        <p:spPr/>
        <p:txBody>
          <a:bodyPr/>
          <a:lstStyle/>
          <a:p>
            <a:endParaRPr lang="it-IT"/>
          </a:p>
        </p:txBody>
      </p:sp>
      <p:sp>
        <p:nvSpPr>
          <p:cNvPr id="3" name="Sottotitolo 2">
            <a:extLst>
              <a:ext uri="{FF2B5EF4-FFF2-40B4-BE49-F238E27FC236}">
                <a16:creationId xmlns:a16="http://schemas.microsoft.com/office/drawing/2014/main" id="{8037E47E-8750-6119-AB44-7B26C6ECCDD5}"/>
              </a:ext>
            </a:extLst>
          </p:cNvPr>
          <p:cNvSpPr>
            <a:spLocks noGrp="1"/>
          </p:cNvSpPr>
          <p:nvPr>
            <p:ph type="subTitle" idx="1"/>
          </p:nvPr>
        </p:nvSpPr>
        <p:spPr/>
        <p:txBody>
          <a:bodyPr/>
          <a:lstStyle/>
          <a:p>
            <a:endParaRPr lang="it-IT"/>
          </a:p>
        </p:txBody>
      </p:sp>
      <p:pic>
        <p:nvPicPr>
          <p:cNvPr id="5" name="Immagine 4">
            <a:extLst>
              <a:ext uri="{FF2B5EF4-FFF2-40B4-BE49-F238E27FC236}">
                <a16:creationId xmlns:a16="http://schemas.microsoft.com/office/drawing/2014/main" id="{D4D2D12A-7A05-7989-51BC-7052C8304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84" y="199033"/>
            <a:ext cx="11857315" cy="6545133"/>
          </a:xfrm>
          <a:prstGeom prst="rect">
            <a:avLst/>
          </a:prstGeom>
          <a:ln w="228600" cap="sq" cmpd="thickThin">
            <a:solidFill>
              <a:srgbClr val="000000"/>
            </a:solidFill>
            <a:prstDash val="solid"/>
            <a:miter lim="800000"/>
          </a:ln>
          <a:effectLst>
            <a:innerShdw blurRad="76200">
              <a:srgbClr val="000000"/>
            </a:innerShdw>
          </a:effectLst>
        </p:spPr>
      </p:pic>
      <p:sp>
        <p:nvSpPr>
          <p:cNvPr id="6" name="Rettangolo 5">
            <a:extLst>
              <a:ext uri="{FF2B5EF4-FFF2-40B4-BE49-F238E27FC236}">
                <a16:creationId xmlns:a16="http://schemas.microsoft.com/office/drawing/2014/main" id="{42E71AC5-F72C-88AB-8299-505A94D3BF71}"/>
              </a:ext>
            </a:extLst>
          </p:cNvPr>
          <p:cNvSpPr/>
          <p:nvPr/>
        </p:nvSpPr>
        <p:spPr>
          <a:xfrm>
            <a:off x="3018147" y="199033"/>
            <a:ext cx="6379824" cy="923330"/>
          </a:xfrm>
          <a:prstGeom prst="rect">
            <a:avLst/>
          </a:prstGeom>
          <a:noFill/>
        </p:spPr>
        <p:txBody>
          <a:bodyPr wrap="none" lIns="91440" tIns="45720" rIns="91440" bIns="45720">
            <a:spAutoFit/>
          </a:bodyPr>
          <a:lstStyle/>
          <a:p>
            <a:pPr algn="ctr"/>
            <a:r>
              <a:rPr lang="it-IT" sz="5400" b="1" dirty="0">
                <a:ln w="9525">
                  <a:solidFill>
                    <a:schemeClr val="tx2">
                      <a:lumMod val="75000"/>
                    </a:schemeClr>
                  </a:solidFill>
                  <a:prstDash val="solid"/>
                </a:ln>
                <a:solidFill>
                  <a:schemeClr val="accent5"/>
                </a:solidFill>
                <a:effectLst>
                  <a:outerShdw blurRad="12700" dist="38100" dir="2700000" algn="tl" rotWithShape="0">
                    <a:schemeClr val="accent5">
                      <a:lumMod val="60000"/>
                      <a:lumOff val="40000"/>
                    </a:schemeClr>
                  </a:outerShdw>
                </a:effectLst>
              </a:rPr>
              <a:t>TRAVELLING ABROAD</a:t>
            </a:r>
          </a:p>
        </p:txBody>
      </p:sp>
      <p:sp>
        <p:nvSpPr>
          <p:cNvPr id="7" name="CasellaDiTesto 6">
            <a:extLst>
              <a:ext uri="{FF2B5EF4-FFF2-40B4-BE49-F238E27FC236}">
                <a16:creationId xmlns:a16="http://schemas.microsoft.com/office/drawing/2014/main" id="{34FD689E-2DB1-5FC3-BFF3-71277EE0DE3D}"/>
              </a:ext>
            </a:extLst>
          </p:cNvPr>
          <p:cNvSpPr txBox="1"/>
          <p:nvPr/>
        </p:nvSpPr>
        <p:spPr>
          <a:xfrm>
            <a:off x="233084" y="6420872"/>
            <a:ext cx="2479250" cy="369332"/>
          </a:xfrm>
          <a:prstGeom prst="rect">
            <a:avLst/>
          </a:prstGeom>
          <a:noFill/>
        </p:spPr>
        <p:txBody>
          <a:bodyPr wrap="square" rtlCol="0">
            <a:spAutoFit/>
          </a:bodyPr>
          <a:lstStyle/>
          <a:p>
            <a:r>
              <a:rPr lang="it-IT" dirty="0"/>
              <a:t>Antonio Izzo S.R.L</a:t>
            </a:r>
          </a:p>
        </p:txBody>
      </p:sp>
    </p:spTree>
    <p:extLst>
      <p:ext uri="{BB962C8B-B14F-4D97-AF65-F5344CB8AC3E}">
        <p14:creationId xmlns:p14="http://schemas.microsoft.com/office/powerpoint/2010/main" val="3763532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334529-DE6D-B080-1EE1-1F0CB91485C8}"/>
              </a:ext>
            </a:extLst>
          </p:cNvPr>
          <p:cNvSpPr>
            <a:spLocks noGrp="1"/>
          </p:cNvSpPr>
          <p:nvPr>
            <p:ph type="title"/>
          </p:nvPr>
        </p:nvSpPr>
        <p:spPr/>
        <p:txBody>
          <a:bodyPr/>
          <a:lstStyle/>
          <a:p>
            <a:endParaRPr lang="it-IT" dirty="0"/>
          </a:p>
        </p:txBody>
      </p:sp>
      <p:pic>
        <p:nvPicPr>
          <p:cNvPr id="5" name="Segnaposto contenuto 4">
            <a:extLst>
              <a:ext uri="{FF2B5EF4-FFF2-40B4-BE49-F238E27FC236}">
                <a16:creationId xmlns:a16="http://schemas.microsoft.com/office/drawing/2014/main" id="{5CD9EBE1-19F0-E9EF-64E4-6B7E01F43E6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6" name="Rettangolo 5">
            <a:extLst>
              <a:ext uri="{FF2B5EF4-FFF2-40B4-BE49-F238E27FC236}">
                <a16:creationId xmlns:a16="http://schemas.microsoft.com/office/drawing/2014/main" id="{122921B2-D455-B0C7-B5CF-D70AAF0A05DF}"/>
              </a:ext>
            </a:extLst>
          </p:cNvPr>
          <p:cNvSpPr/>
          <p:nvPr/>
        </p:nvSpPr>
        <p:spPr>
          <a:xfrm>
            <a:off x="0" y="0"/>
            <a:ext cx="3656770" cy="923330"/>
          </a:xfrm>
          <a:prstGeom prst="rect">
            <a:avLst/>
          </a:prstGeom>
          <a:noFill/>
        </p:spPr>
        <p:txBody>
          <a:bodyPr wrap="none" lIns="91440" tIns="45720" rIns="91440" bIns="45720">
            <a:spAutoFit/>
          </a:bodyPr>
          <a:lstStyle/>
          <a:p>
            <a:pPr algn="ctr"/>
            <a:r>
              <a:rPr lang="it-IT"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CHI SIAMO?</a:t>
            </a:r>
            <a:endParaRPr lang="it-IT"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CasellaDiTesto 6">
            <a:extLst>
              <a:ext uri="{FF2B5EF4-FFF2-40B4-BE49-F238E27FC236}">
                <a16:creationId xmlns:a16="http://schemas.microsoft.com/office/drawing/2014/main" id="{A6B96DA3-40AB-208D-F8A6-C42FE570104F}"/>
              </a:ext>
            </a:extLst>
          </p:cNvPr>
          <p:cNvSpPr txBox="1"/>
          <p:nvPr/>
        </p:nvSpPr>
        <p:spPr>
          <a:xfrm>
            <a:off x="131975" y="901459"/>
            <a:ext cx="11943761" cy="2308324"/>
          </a:xfrm>
          <a:prstGeom prst="rect">
            <a:avLst/>
          </a:prstGeom>
          <a:noFill/>
        </p:spPr>
        <p:txBody>
          <a:bodyPr wrap="square" rtlCol="0">
            <a:spAutoFit/>
          </a:bodyPr>
          <a:lstStyle/>
          <a:p>
            <a:r>
              <a:rPr lang="it-IT" dirty="0"/>
              <a:t>SIAMO UN AGENZIA DI VIAGGI CHE SI INTERFACCIA DIRETTAMENTE AL CONSUMATORE, IL NOSTRO OBBIETTIVO NON E’ VENDERTI UN VIAGGIO CERCANDO DI PERSUADERE IL CLIENTE CON DELLE PUERILI STRATEGIE DI NEUROMARKETING, MA E’ LASCIARE LA SCELTA DEL VIAGGIO AUTONOMA!!!</a:t>
            </a:r>
          </a:p>
          <a:p>
            <a:endParaRPr lang="it-IT" dirty="0"/>
          </a:p>
          <a:p>
            <a:r>
              <a:rPr lang="it-IT" dirty="0"/>
              <a:t>SENZA PRESSIONI, SENZA VEEMENZA…….QUELLO CHE DEVI FARE E’ REGISTRARTI AL NOSTRO SITO WEB, PER RICEVERE LE NOVITA’ SU TUTTO CIO’ CHE NE CONCERNE SUL MONDO DEL VIAGGIO E VEDERE GLI ITINERARI CHE SONO STATI AGGIUTI SUL SITO CHE CAMBIANO DA MESE A MESE, SENZA FORZARTI DI NULLA, DECIDI TU QUANDO PARTIRE E DOVE ANDARE BASTA SOLO REGISTRARSI E VEDERE L’OFFERTA DEL SITO.  </a:t>
            </a:r>
          </a:p>
        </p:txBody>
      </p:sp>
      <p:sp>
        <p:nvSpPr>
          <p:cNvPr id="9" name="Rettangolo 8">
            <a:extLst>
              <a:ext uri="{FF2B5EF4-FFF2-40B4-BE49-F238E27FC236}">
                <a16:creationId xmlns:a16="http://schemas.microsoft.com/office/drawing/2014/main" id="{34EFF3FC-E60F-1550-5912-C12704E8A188}"/>
              </a:ext>
            </a:extLst>
          </p:cNvPr>
          <p:cNvSpPr/>
          <p:nvPr/>
        </p:nvSpPr>
        <p:spPr>
          <a:xfrm>
            <a:off x="27865" y="3246259"/>
            <a:ext cx="7908448" cy="923330"/>
          </a:xfrm>
          <a:prstGeom prst="rect">
            <a:avLst/>
          </a:prstGeom>
          <a:noFill/>
        </p:spPr>
        <p:txBody>
          <a:bodyPr wrap="none" lIns="91440" tIns="45720" rIns="91440" bIns="45720">
            <a:spAutoFit/>
          </a:bodyPr>
          <a:lstStyle/>
          <a:p>
            <a:pPr algn="ctr"/>
            <a:r>
              <a:rPr lang="it-IT"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ACQUISTARE </a:t>
            </a:r>
            <a:r>
              <a:rPr lang="it-IT"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UN VIAGGIO?</a:t>
            </a:r>
            <a:endParaRPr lang="it-IT"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 name="CasellaDiTesto 10">
            <a:extLst>
              <a:ext uri="{FF2B5EF4-FFF2-40B4-BE49-F238E27FC236}">
                <a16:creationId xmlns:a16="http://schemas.microsoft.com/office/drawing/2014/main" id="{6752AF33-A156-8EB2-4A34-263C6956BDA9}"/>
              </a:ext>
            </a:extLst>
          </p:cNvPr>
          <p:cNvSpPr txBox="1"/>
          <p:nvPr/>
        </p:nvSpPr>
        <p:spPr>
          <a:xfrm>
            <a:off x="131975" y="4081806"/>
            <a:ext cx="11943761" cy="1200329"/>
          </a:xfrm>
          <a:prstGeom prst="rect">
            <a:avLst/>
          </a:prstGeom>
          <a:noFill/>
        </p:spPr>
        <p:txBody>
          <a:bodyPr wrap="square" rtlCol="0">
            <a:spAutoFit/>
          </a:bodyPr>
          <a:lstStyle/>
          <a:p>
            <a:r>
              <a:rPr lang="it-IT" dirty="0"/>
              <a:t>SUPPONIAMO CHE TI SEI REGISTRATO, TI E’ ARRIVATA LA NEWSLETTER VAI AL SITO, GUARDI I NUOVI ITINERARI DISPONIBILI ED ESCLAMI: «</a:t>
            </a:r>
            <a:r>
              <a:rPr lang="it-IT" dirty="0">
                <a:latin typeface="AlphabetSoup Tilt BT" panose="04020905020B06060204" pitchFamily="82" charset="0"/>
              </a:rPr>
              <a:t>UAU….DEVO ANDARCI IL PRIMA POSSIBILE</a:t>
            </a:r>
            <a:r>
              <a:rPr lang="it-IT" dirty="0"/>
              <a:t>» NON VI SUSSISTE ALCUN PROBLEMA ECCO..FATTO, BASTA SEMPLICEMENTE CONTATTARCI AL NUMERO LINKATO SUL PAGINA STESSA E PRENDERE APPUNTAMENTO IN SEDE, INFINE ORGANIZZIAMO UN BEL VIAGGETTO INSIEME.</a:t>
            </a:r>
          </a:p>
        </p:txBody>
      </p:sp>
      <p:sp>
        <p:nvSpPr>
          <p:cNvPr id="12" name="Rettangolo 11">
            <a:extLst>
              <a:ext uri="{FF2B5EF4-FFF2-40B4-BE49-F238E27FC236}">
                <a16:creationId xmlns:a16="http://schemas.microsoft.com/office/drawing/2014/main" id="{3599FBB1-02C1-F93B-4C1C-05C6BF22CAE2}"/>
              </a:ext>
            </a:extLst>
          </p:cNvPr>
          <p:cNvSpPr/>
          <p:nvPr/>
        </p:nvSpPr>
        <p:spPr>
          <a:xfrm>
            <a:off x="2266495" y="5494876"/>
            <a:ext cx="7360926" cy="923330"/>
          </a:xfrm>
          <a:prstGeom prst="rect">
            <a:avLst/>
          </a:prstGeom>
          <a:noFill/>
          <a:effectLst>
            <a:glow rad="63500">
              <a:schemeClr val="accent4">
                <a:satMod val="175000"/>
                <a:alpha val="40000"/>
              </a:schemeClr>
            </a:glow>
            <a:innerShdw blurRad="63500" dist="50800" dir="8100000">
              <a:prstClr val="black">
                <a:alpha val="50000"/>
              </a:prstClr>
            </a:innerShdw>
          </a:effectLst>
        </p:spPr>
        <p:txBody>
          <a:bodyPr wrap="none" lIns="91440" tIns="45720" rIns="91440" bIns="45720">
            <a:spAutoFit/>
          </a:bodyPr>
          <a:lstStyle/>
          <a:p>
            <a:pPr algn="ctr"/>
            <a:r>
              <a:rPr lang="it-IT" sz="5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AntonioIzzo.VIAGGI.S.R.L</a:t>
            </a:r>
            <a:endParaRPr lang="it-IT"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3638881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7192F0-0019-8406-D305-9738F19B1BE9}"/>
              </a:ext>
            </a:extLst>
          </p:cNvPr>
          <p:cNvSpPr>
            <a:spLocks noGrp="1"/>
          </p:cNvSpPr>
          <p:nvPr>
            <p:ph type="title"/>
          </p:nvPr>
        </p:nvSpPr>
        <p:spPr/>
        <p:txBody>
          <a:bodyPr/>
          <a:lstStyle/>
          <a:p>
            <a:endParaRPr lang="it-IT"/>
          </a:p>
        </p:txBody>
      </p:sp>
      <p:pic>
        <p:nvPicPr>
          <p:cNvPr id="4" name="Immagine 3">
            <a:extLst>
              <a:ext uri="{FF2B5EF4-FFF2-40B4-BE49-F238E27FC236}">
                <a16:creationId xmlns:a16="http://schemas.microsoft.com/office/drawing/2014/main" id="{EEE98363-4537-196D-D66D-BDF3D5C84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5" name="Rettangolo 4">
            <a:extLst>
              <a:ext uri="{FF2B5EF4-FFF2-40B4-BE49-F238E27FC236}">
                <a16:creationId xmlns:a16="http://schemas.microsoft.com/office/drawing/2014/main" id="{AB0896C2-8370-FE54-D8BC-566C611C6FBA}"/>
              </a:ext>
            </a:extLst>
          </p:cNvPr>
          <p:cNvSpPr/>
          <p:nvPr/>
        </p:nvSpPr>
        <p:spPr>
          <a:xfrm>
            <a:off x="0" y="-96540"/>
            <a:ext cx="3924601"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it-IT" sz="5400" b="1" dirty="0">
                <a:ln/>
                <a:solidFill>
                  <a:schemeClr val="accent4"/>
                </a:solidFill>
                <a:effectLst>
                  <a:glow rad="101600">
                    <a:schemeClr val="accent3">
                      <a:satMod val="175000"/>
                      <a:alpha val="40000"/>
                    </a:schemeClr>
                  </a:glow>
                </a:effectLst>
              </a:rPr>
              <a:t>TECNOLOGIE</a:t>
            </a:r>
          </a:p>
        </p:txBody>
      </p:sp>
      <p:sp>
        <p:nvSpPr>
          <p:cNvPr id="6" name="Rettangolo 5">
            <a:extLst>
              <a:ext uri="{FF2B5EF4-FFF2-40B4-BE49-F238E27FC236}">
                <a16:creationId xmlns:a16="http://schemas.microsoft.com/office/drawing/2014/main" id="{0C8BD8DC-C8C8-143A-49BB-7D61E3E47211}"/>
              </a:ext>
            </a:extLst>
          </p:cNvPr>
          <p:cNvSpPr/>
          <p:nvPr/>
        </p:nvSpPr>
        <p:spPr>
          <a:xfrm>
            <a:off x="164532" y="826790"/>
            <a:ext cx="359553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it-IT"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FRONT-END</a:t>
            </a:r>
          </a:p>
        </p:txBody>
      </p:sp>
      <p:sp>
        <p:nvSpPr>
          <p:cNvPr id="7" name="CasellaDiTesto 6">
            <a:extLst>
              <a:ext uri="{FF2B5EF4-FFF2-40B4-BE49-F238E27FC236}">
                <a16:creationId xmlns:a16="http://schemas.microsoft.com/office/drawing/2014/main" id="{E3961CFB-E579-D619-EB47-7DDFD1418299}"/>
              </a:ext>
            </a:extLst>
          </p:cNvPr>
          <p:cNvSpPr txBox="1"/>
          <p:nvPr/>
        </p:nvSpPr>
        <p:spPr>
          <a:xfrm>
            <a:off x="377072" y="1857080"/>
            <a:ext cx="3167406" cy="646331"/>
          </a:xfrm>
          <a:prstGeom prst="rect">
            <a:avLst/>
          </a:prstGeom>
          <a:noFill/>
        </p:spPr>
        <p:txBody>
          <a:bodyPr wrap="square" rtlCol="0">
            <a:spAutoFit/>
          </a:bodyPr>
          <a:lstStyle/>
          <a:p>
            <a:pPr marL="342900" indent="-342900">
              <a:buFont typeface="+mj-lt"/>
              <a:buAutoNum type="arabicPeriod"/>
            </a:pPr>
            <a:r>
              <a:rPr lang="it-IT" dirty="0">
                <a:solidFill>
                  <a:schemeClr val="accent1"/>
                </a:solidFill>
              </a:rPr>
              <a:t>HTML5</a:t>
            </a:r>
          </a:p>
          <a:p>
            <a:pPr marL="342900" indent="-342900">
              <a:buFont typeface="+mj-lt"/>
              <a:buAutoNum type="arabicPeriod"/>
            </a:pPr>
            <a:r>
              <a:rPr lang="it-IT" dirty="0">
                <a:solidFill>
                  <a:schemeClr val="accent1"/>
                </a:solidFill>
              </a:rPr>
              <a:t>CSS3</a:t>
            </a:r>
          </a:p>
        </p:txBody>
      </p:sp>
      <p:sp>
        <p:nvSpPr>
          <p:cNvPr id="8" name="Rettangolo 7">
            <a:extLst>
              <a:ext uri="{FF2B5EF4-FFF2-40B4-BE49-F238E27FC236}">
                <a16:creationId xmlns:a16="http://schemas.microsoft.com/office/drawing/2014/main" id="{B5474B74-F7F1-2737-9344-938C5A094807}"/>
              </a:ext>
            </a:extLst>
          </p:cNvPr>
          <p:cNvSpPr/>
          <p:nvPr/>
        </p:nvSpPr>
        <p:spPr>
          <a:xfrm>
            <a:off x="246602" y="2948781"/>
            <a:ext cx="3101555" cy="923330"/>
          </a:xfrm>
          <a:prstGeom prst="rect">
            <a:avLst/>
          </a:prstGeom>
          <a:noFill/>
        </p:spPr>
        <p:txBody>
          <a:bodyPr wrap="none" lIns="91440" tIns="45720" rIns="91440" bIns="45720">
            <a:spAutoFit/>
          </a:bodyPr>
          <a:lstStyle/>
          <a:p>
            <a:pPr algn="ctr"/>
            <a:r>
              <a:rPr lang="it-IT"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BACK-END</a:t>
            </a:r>
          </a:p>
        </p:txBody>
      </p:sp>
      <p:sp>
        <p:nvSpPr>
          <p:cNvPr id="9" name="CasellaDiTesto 8">
            <a:extLst>
              <a:ext uri="{FF2B5EF4-FFF2-40B4-BE49-F238E27FC236}">
                <a16:creationId xmlns:a16="http://schemas.microsoft.com/office/drawing/2014/main" id="{3B4D0F2F-C8B2-A87F-926D-9313258C3053}"/>
              </a:ext>
            </a:extLst>
          </p:cNvPr>
          <p:cNvSpPr txBox="1"/>
          <p:nvPr/>
        </p:nvSpPr>
        <p:spPr>
          <a:xfrm>
            <a:off x="377072" y="4038177"/>
            <a:ext cx="2809188" cy="646331"/>
          </a:xfrm>
          <a:prstGeom prst="rect">
            <a:avLst/>
          </a:prstGeom>
          <a:noFill/>
        </p:spPr>
        <p:txBody>
          <a:bodyPr wrap="square" rtlCol="0">
            <a:spAutoFit/>
          </a:bodyPr>
          <a:lstStyle/>
          <a:p>
            <a:endParaRPr lang="it-IT" dirty="0"/>
          </a:p>
          <a:p>
            <a:endParaRPr lang="it-IT" dirty="0"/>
          </a:p>
        </p:txBody>
      </p:sp>
      <p:sp>
        <p:nvSpPr>
          <p:cNvPr id="10" name="CasellaDiTesto 9">
            <a:extLst>
              <a:ext uri="{FF2B5EF4-FFF2-40B4-BE49-F238E27FC236}">
                <a16:creationId xmlns:a16="http://schemas.microsoft.com/office/drawing/2014/main" id="{1D05885B-1745-C077-ADA6-0731792F51CF}"/>
              </a:ext>
            </a:extLst>
          </p:cNvPr>
          <p:cNvSpPr txBox="1"/>
          <p:nvPr/>
        </p:nvSpPr>
        <p:spPr>
          <a:xfrm>
            <a:off x="164532" y="3872111"/>
            <a:ext cx="2733773" cy="923330"/>
          </a:xfrm>
          <a:prstGeom prst="rect">
            <a:avLst/>
          </a:prstGeom>
          <a:noFill/>
        </p:spPr>
        <p:txBody>
          <a:bodyPr wrap="square" rtlCol="0">
            <a:spAutoFit/>
          </a:bodyPr>
          <a:lstStyle/>
          <a:p>
            <a:pPr marL="342900" indent="-342900">
              <a:buFont typeface="+mj-lt"/>
              <a:buAutoNum type="arabicPeriod"/>
            </a:pPr>
            <a:r>
              <a:rPr lang="it-IT" dirty="0">
                <a:solidFill>
                  <a:schemeClr val="accent1"/>
                </a:solidFill>
              </a:rPr>
              <a:t>Python </a:t>
            </a:r>
          </a:p>
          <a:p>
            <a:pPr marL="342900" indent="-342900">
              <a:buFont typeface="+mj-lt"/>
              <a:buAutoNum type="arabicPeriod"/>
            </a:pPr>
            <a:r>
              <a:rPr lang="it-IT" dirty="0">
                <a:solidFill>
                  <a:schemeClr val="accent1"/>
                </a:solidFill>
              </a:rPr>
              <a:t>Login con Google</a:t>
            </a:r>
          </a:p>
          <a:p>
            <a:pPr marL="342900" indent="-342900">
              <a:buFont typeface="+mj-lt"/>
              <a:buAutoNum type="arabicPeriod"/>
            </a:pPr>
            <a:r>
              <a:rPr lang="it-IT" dirty="0">
                <a:solidFill>
                  <a:schemeClr val="accent1"/>
                </a:solidFill>
              </a:rPr>
              <a:t>SQL</a:t>
            </a:r>
          </a:p>
        </p:txBody>
      </p:sp>
    </p:spTree>
    <p:extLst>
      <p:ext uri="{BB962C8B-B14F-4D97-AF65-F5344CB8AC3E}">
        <p14:creationId xmlns:p14="http://schemas.microsoft.com/office/powerpoint/2010/main" val="30648922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214</Words>
  <Application>Microsoft Office PowerPoint</Application>
  <PresentationFormat>Widescreen</PresentationFormat>
  <Paragraphs>17</Paragraphs>
  <Slides>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vt:i4>
      </vt:variant>
    </vt:vector>
  </HeadingPairs>
  <TitlesOfParts>
    <vt:vector size="8" baseType="lpstr">
      <vt:lpstr>AlphabetSoup Tilt BT</vt:lpstr>
      <vt:lpstr>Arial</vt:lpstr>
      <vt:lpstr>Calibri</vt:lpstr>
      <vt:lpstr>Calibri Light</vt:lpstr>
      <vt:lpstr>Tema di Office</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Antonio Izzo</dc:creator>
  <cp:lastModifiedBy>Antonio Izzo</cp:lastModifiedBy>
  <cp:revision>17</cp:revision>
  <dcterms:created xsi:type="dcterms:W3CDTF">2022-11-06T17:30:38Z</dcterms:created>
  <dcterms:modified xsi:type="dcterms:W3CDTF">2022-12-08T17:48:24Z</dcterms:modified>
</cp:coreProperties>
</file>