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Luca Cardaci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O46002184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FUNZIONI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8DCA93-CA50-4CFA-AD0E-A3060A2B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4037835" cy="46793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A966CF-5B75-41D7-A887-9128D0C0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10138"/>
            <a:ext cx="4113300" cy="46793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754790-11DF-4FAF-AF8C-B28339398424}"/>
              </a:ext>
            </a:extLst>
          </p:cNvPr>
          <p:cNvSpPr txBox="1"/>
          <p:nvPr/>
        </p:nvSpPr>
        <p:spPr>
          <a:xfrm>
            <a:off x="4174679" y="5268286"/>
            <a:ext cx="719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Queste sono le funzioni che mi permettono di creare i vari elementi contenuti nel file contents.js.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dettagli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E2087A-8B8B-4C7F-A40D-582D67B7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93" y="649288"/>
            <a:ext cx="6441051" cy="5546725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preferiti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B9972C-06C2-4696-B80B-538C034C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92" y="649289"/>
            <a:ext cx="3067822" cy="370672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88DB9AA-CE1F-41C1-9338-4B0EEDACC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14" y="649289"/>
            <a:ext cx="2954135" cy="370672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808A5D6-49EB-4B51-BDFA-3969EA2AC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92" y="4366158"/>
            <a:ext cx="6021957" cy="24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ricerca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D16137-7B36-4B85-B0AC-8E8BB7D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80" y="649288"/>
            <a:ext cx="5768277" cy="5546725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Screen sito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209CB5A-FAE7-4BCB-8D71-7F578DD8C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44903"/>
            <a:ext cx="8151126" cy="2914294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9351D10-8449-4840-925E-41618AC88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3069339"/>
            <a:ext cx="8151126" cy="30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MHW2</vt:lpstr>
      <vt:lpstr>FUNZIONI JAVASCRIPT</vt:lpstr>
      <vt:lpstr>Funzione dettagli</vt:lpstr>
      <vt:lpstr>Funzione preferiti</vt:lpstr>
      <vt:lpstr>Funzione ricerca</vt:lpstr>
      <vt:lpstr>Screen 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Cardaci</cp:lastModifiedBy>
  <cp:revision>4</cp:revision>
  <dcterms:created xsi:type="dcterms:W3CDTF">2021-03-24T16:57:46Z</dcterms:created>
  <dcterms:modified xsi:type="dcterms:W3CDTF">2021-04-12T14:20:47Z</dcterms:modified>
</cp:coreProperties>
</file>