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MHW3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Antonio Luca Cardaci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O46002184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23/04/2021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it-IT" sz="2000" dirty="0"/>
              <a:t>Nel mio progetto, ho utilizzato due api che permettono all’utente di poter controllare il meteo della località dove è situato l’hotel, mentre la seconda api permette di verificare la situazione Covid nella nazione dove è situato l’hotel.</a:t>
            </a:r>
          </a:p>
          <a:p>
            <a:pPr lvl="1"/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API METEO 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0AB16C08-0EFD-4DBE-9EF2-F18BE7BC4B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987" y="1627464"/>
            <a:ext cx="3930796" cy="4594217"/>
          </a:xfr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48C75767-6B7E-40CB-A418-27D271341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826" y="10138"/>
            <a:ext cx="8057189" cy="161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API METEO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A4F5D-C03D-4440-9C1B-0B8A29661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/>
              <a:t>Per </a:t>
            </a:r>
            <a:r>
              <a:rPr lang="it-IT" sz="2000" dirty="0" err="1"/>
              <a:t>l’api</a:t>
            </a:r>
            <a:r>
              <a:rPr lang="it-IT" sz="2000" dirty="0"/>
              <a:t> del meteo, ho scelto un api fornita da ‘’meteo-api’’, un api senza autenticazione.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dirty="0"/>
              <a:t>Ho fatto una richiesta, dove chiedevo le statistiche della location che l’utente scrive nella barra di ricerca,  con il metodo get. Se la richiesta dovesse andare a buon fine, </a:t>
            </a:r>
            <a:r>
              <a:rPr lang="it-IT" sz="2000" dirty="0" err="1"/>
              <a:t>l’api</a:t>
            </a:r>
            <a:r>
              <a:rPr lang="it-IT" sz="2000" dirty="0"/>
              <a:t> mi fornirà i dati che ho richiesto nella funzione creaElementiMeteo (in questo caso la descrizione del tempo e la temperatura). I dati verranno salvati in due variabili, poi ho creato due elementi (h1 e h2) dove far scrivere i </a:t>
            </a:r>
            <a:r>
              <a:rPr lang="it-IT" sz="2000"/>
              <a:t>valori per  </a:t>
            </a:r>
            <a:r>
              <a:rPr lang="it-IT" sz="2000" dirty="0"/>
              <a:t>poi </a:t>
            </a:r>
            <a:r>
              <a:rPr lang="it-IT" sz="2000"/>
              <a:t>appenderli in un div </a:t>
            </a:r>
            <a:r>
              <a:rPr lang="it-IT" sz="2000" dirty="0"/>
              <a:t>con la funzione </a:t>
            </a:r>
            <a:r>
              <a:rPr lang="it-IT" sz="2000" dirty="0" err="1"/>
              <a:t>appendChild</a:t>
            </a:r>
            <a:r>
              <a:rPr lang="it-IT" sz="2000" dirty="0"/>
              <a:t>.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dirty="0"/>
              <a:t>La funzione </a:t>
            </a:r>
            <a:r>
              <a:rPr lang="it-IT" sz="2000" dirty="0" err="1"/>
              <a:t>cancellaMeteo</a:t>
            </a:r>
            <a:r>
              <a:rPr lang="it-IT" sz="2000" dirty="0"/>
              <a:t>() serve solamente a far scomparire i dati una volta che l’utente cancella la località che ha scritto nella barra di ricerca.</a:t>
            </a:r>
          </a:p>
        </p:txBody>
      </p:sp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API COVID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26B6D89-9B98-4D3B-9453-62C840151F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791" y="586855"/>
            <a:ext cx="6545482" cy="1024797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4E81A28-73DD-4693-A8B3-03BB6B7CC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309" y="1621794"/>
            <a:ext cx="3785940" cy="4534324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907BF1BB-3C29-4E01-BCB9-E76445B3E8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460" y="1611652"/>
            <a:ext cx="3777492" cy="453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API COVID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/>
              <a:t>Per </a:t>
            </a:r>
            <a:r>
              <a:rPr lang="it-IT" sz="2000" dirty="0" err="1"/>
              <a:t>l’api</a:t>
            </a:r>
            <a:r>
              <a:rPr lang="it-IT" sz="2000" dirty="0"/>
              <a:t> covid, ho scelto un api fornita da ’’</a:t>
            </a:r>
            <a:r>
              <a:rPr lang="it-IT" sz="2000" dirty="0" err="1"/>
              <a:t>rapidApi</a:t>
            </a:r>
            <a:r>
              <a:rPr lang="it-IT" sz="2000" dirty="0"/>
              <a:t>’’ con autenticazione </a:t>
            </a:r>
            <a:r>
              <a:rPr lang="it-IT" sz="2000" dirty="0" err="1"/>
              <a:t>Apikey</a:t>
            </a:r>
            <a:r>
              <a:rPr lang="it-IT" sz="2000" dirty="0"/>
              <a:t>.</a:t>
            </a:r>
          </a:p>
          <a:p>
            <a:pPr marL="0" indent="0">
              <a:buNone/>
            </a:pPr>
            <a:r>
              <a:rPr lang="it-IT" sz="2000" dirty="0"/>
              <a:t>Una volta ottenuta la key </a:t>
            </a:r>
            <a:r>
              <a:rPr lang="it-IT" sz="2000" dirty="0" err="1"/>
              <a:t>dall’host</a:t>
            </a:r>
            <a:r>
              <a:rPr lang="it-IT" sz="2000" dirty="0"/>
              <a:t>, ho fatto una richiesta con la funzione fetch tramite </a:t>
            </a:r>
            <a:r>
              <a:rPr lang="it-IT" sz="2000" dirty="0" err="1"/>
              <a:t>l’url</a:t>
            </a:r>
            <a:r>
              <a:rPr lang="it-IT" sz="2000" dirty="0"/>
              <a:t> del sito con la location impostata su «malta», il metodo della richiesta utilizzata è un get e dentro l’</a:t>
            </a:r>
            <a:r>
              <a:rPr lang="it-IT" sz="2000" dirty="0" err="1"/>
              <a:t>headers</a:t>
            </a:r>
            <a:r>
              <a:rPr lang="it-IT" sz="2000" dirty="0"/>
              <a:t> troviamo la key e </a:t>
            </a:r>
            <a:r>
              <a:rPr lang="it-IT" sz="2000" dirty="0" err="1"/>
              <a:t>l’host</a:t>
            </a:r>
            <a:r>
              <a:rPr lang="it-IT" sz="2000" dirty="0"/>
              <a:t> di questa api. </a:t>
            </a:r>
          </a:p>
          <a:p>
            <a:pPr marL="0" indent="0">
              <a:buNone/>
            </a:pPr>
            <a:r>
              <a:rPr lang="it-IT" sz="2000" dirty="0"/>
              <a:t>Se la richiesta avrà successo, </a:t>
            </a:r>
            <a:r>
              <a:rPr lang="it-IT" sz="2000" dirty="0" err="1"/>
              <a:t>l’api</a:t>
            </a:r>
            <a:r>
              <a:rPr lang="it-IT" sz="2000" dirty="0"/>
              <a:t> mi fornirà i dati che ho richiesto tramite </a:t>
            </a:r>
            <a:r>
              <a:rPr lang="it-IT" sz="2000" dirty="0" err="1"/>
              <a:t>json</a:t>
            </a:r>
            <a:r>
              <a:rPr lang="it-IT" sz="2000" dirty="0"/>
              <a:t>. Da questa api ho richiesto 4 dati che si andranno ad aggiornare ogni volta che i dati cambieranno, cosi l’utente sarà sempre aggiornato sulla situazione covid.</a:t>
            </a:r>
          </a:p>
          <a:p>
            <a:pPr marL="0" indent="0">
              <a:buNone/>
            </a:pPr>
            <a:r>
              <a:rPr lang="it-IT" sz="2000" dirty="0"/>
              <a:t>I dati verranno appesi in un div creato dinamicamente all’interno di una section. Per ogni dato ho creato due elementi( h1 per il nome del campo e h2 per il valore) e poi verranno appesi nel div con la funzione </a:t>
            </a:r>
            <a:r>
              <a:rPr lang="it-IT" sz="2000" dirty="0" err="1"/>
              <a:t>appendChild</a:t>
            </a:r>
            <a:r>
              <a:rPr lang="it-IT" sz="2000"/>
              <a:t>.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346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MHW3</vt:lpstr>
      <vt:lpstr>Descrizione del progetto</vt:lpstr>
      <vt:lpstr>API METEO </vt:lpstr>
      <vt:lpstr>API METEO</vt:lpstr>
      <vt:lpstr>API COVID</vt:lpstr>
      <vt:lpstr>API COVID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Antonio Cardaci</cp:lastModifiedBy>
  <cp:revision>10</cp:revision>
  <dcterms:created xsi:type="dcterms:W3CDTF">2021-03-24T16:57:46Z</dcterms:created>
  <dcterms:modified xsi:type="dcterms:W3CDTF">2021-04-26T07:50:10Z</dcterms:modified>
</cp:coreProperties>
</file>