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p:regular r:id="rId17"/>
      <p:bold r:id="rId18"/>
      <p:italic r:id="rId19"/>
      <p:boldItalic r:id="rId20"/>
    </p:embeddedFont>
    <p:embeddedFont>
      <p:font typeface="Raleway Thin"/>
      <p:regular r:id="rId21"/>
      <p:bold r:id="rId22"/>
      <p:italic r:id="rId23"/>
      <p:boldItalic r:id="rId24"/>
    </p:embeddedFont>
    <p:embeddedFont>
      <p:font typeface="Barlow Light"/>
      <p:regular r:id="rId25"/>
      <p:bold r:id="rId26"/>
      <p:italic r:id="rId27"/>
      <p:boldItalic r:id="rId28"/>
    </p:embeddedFont>
    <p:embeddedFont>
      <p:font typeface="Barlow"/>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alewayThin-bold.fntdata"/><Relationship Id="rId21" Type="http://schemas.openxmlformats.org/officeDocument/2006/relationships/font" Target="fonts/RalewayThin-regular.fntdata"/><Relationship Id="rId24" Type="http://schemas.openxmlformats.org/officeDocument/2006/relationships/font" Target="fonts/RalewayThin-boldItalic.fntdata"/><Relationship Id="rId23" Type="http://schemas.openxmlformats.org/officeDocument/2006/relationships/font" Target="fonts/RalewayTh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Light-bold.fntdata"/><Relationship Id="rId25" Type="http://schemas.openxmlformats.org/officeDocument/2006/relationships/font" Target="fonts/BarlowLight-regular.fntdata"/><Relationship Id="rId28" Type="http://schemas.openxmlformats.org/officeDocument/2006/relationships/font" Target="fonts/BarlowLight-boldItalic.fntdata"/><Relationship Id="rId27" Type="http://schemas.openxmlformats.org/officeDocument/2006/relationships/font" Target="fonts/BarlowLigh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italic.fntdata"/><Relationship Id="rId30" Type="http://schemas.openxmlformats.org/officeDocument/2006/relationships/font" Target="fonts/Barlow-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Barlow-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Hello everyone, we are C3P2 Team. Our project´s name is Hunnigan.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add7c3087e_1_4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add7c3087e_1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A3F50"/>
                </a:solidFill>
                <a:highlight>
                  <a:srgbClr val="FFE5F9"/>
                </a:highlight>
              </a:rPr>
              <a:t>We are using an agile process, that´s beacuase it is </a:t>
            </a:r>
            <a:r>
              <a:rPr lang="en">
                <a:solidFill>
                  <a:srgbClr val="3A3F50"/>
                </a:solidFill>
                <a:highlight>
                  <a:srgbClr val="FFE5F9"/>
                </a:highlight>
              </a:rPr>
              <a:t>an adaptation of  three different project management methods; SCRUM, KANBAN and Incremental method. It is divided in 6 Steps, the first one is the collection of user requirements priotized with moscow, we call this the Product Backlog, then comes the Sprint Planning, where we take the most prioritized requirements from the Product Backlog list to realize them during the Hacking or implementation step;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dbf3dbf9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dbf3dbf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E5F9"/>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add7c3087e_1_5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add7c3087e_1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784f85b51c_6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784f85b51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github.com/Antonio-Cituk/Hunnigan/blob/main/Docs/requerimientos.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62" name="Shape 62"/>
        <p:cNvGrpSpPr/>
        <p:nvPr/>
      </p:nvGrpSpPr>
      <p:grpSpPr>
        <a:xfrm>
          <a:off x="0" y="0"/>
          <a:ext cx="0" cy="0"/>
          <a:chOff x="0" y="0"/>
          <a:chExt cx="0" cy="0"/>
        </a:xfrm>
      </p:grpSpPr>
      <p:sp>
        <p:nvSpPr>
          <p:cNvPr id="63" name="Google Shape;63;p12"/>
          <p:cNvSpPr txBox="1"/>
          <p:nvPr>
            <p:ph idx="4294967295" type="title"/>
          </p:nvPr>
        </p:nvSpPr>
        <p:spPr>
          <a:xfrm>
            <a:off x="6213250" y="4027175"/>
            <a:ext cx="4754100" cy="10131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3000">
                <a:solidFill>
                  <a:srgbClr val="F3F3F3"/>
                </a:solidFill>
                <a:highlight>
                  <a:srgbClr val="073763"/>
                </a:highlight>
              </a:rPr>
              <a:t> </a:t>
            </a:r>
            <a:r>
              <a:rPr b="0" lang="en" sz="3600">
                <a:solidFill>
                  <a:srgbClr val="F3F3F3"/>
                </a:solidFill>
                <a:highlight>
                  <a:srgbClr val="073763"/>
                </a:highlight>
              </a:rPr>
              <a:t>W</a:t>
            </a:r>
            <a:r>
              <a:rPr lang="en" sz="3600">
                <a:solidFill>
                  <a:srgbClr val="F3F3F3"/>
                </a:solidFill>
                <a:highlight>
                  <a:srgbClr val="073763"/>
                </a:highlight>
              </a:rPr>
              <a:t>elco‏‏‎me‎‎‎‏‏‎</a:t>
            </a:r>
            <a:r>
              <a:rPr lang="en" sz="3000">
                <a:solidFill>
                  <a:srgbClr val="F3F3F3"/>
                </a:solidFill>
                <a:highlight>
                  <a:srgbClr val="073763"/>
                </a:highlight>
              </a:rPr>
              <a:t>.‏‏‎ ‎</a:t>
            </a:r>
            <a:endParaRPr sz="3000">
              <a:solidFill>
                <a:srgbClr val="F3F3F3"/>
              </a:solidFill>
              <a:highlight>
                <a:srgbClr val="073763"/>
              </a:highlight>
            </a:endParaRPr>
          </a:p>
        </p:txBody>
      </p:sp>
      <p:sp>
        <p:nvSpPr>
          <p:cNvPr id="64" name="Google Shape;64;p1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pic>
        <p:nvPicPr>
          <p:cNvPr id="65" name="Google Shape;65;p12"/>
          <p:cNvPicPr preferRelativeResize="0"/>
          <p:nvPr/>
        </p:nvPicPr>
        <p:blipFill>
          <a:blip r:embed="rId3">
            <a:alphaModFix/>
          </a:blip>
          <a:stretch>
            <a:fillRect/>
          </a:stretch>
        </p:blipFill>
        <p:spPr>
          <a:xfrm>
            <a:off x="1378825" y="1278725"/>
            <a:ext cx="5989350" cy="2125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21"/>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5400"/>
              <a:t>Expected </a:t>
            </a:r>
            <a:r>
              <a:rPr lang="en" sz="5400"/>
              <a:t>competences</a:t>
            </a:r>
            <a:r>
              <a:rPr lang="en" sz="5400"/>
              <a:t> of software engineering.</a:t>
            </a:r>
            <a:endParaRPr sz="5400"/>
          </a:p>
        </p:txBody>
      </p:sp>
      <p:sp>
        <p:nvSpPr>
          <p:cNvPr id="745" name="Google Shape;745;p2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746" name="Google Shape;746;p21"/>
          <p:cNvGrpSpPr/>
          <p:nvPr/>
        </p:nvGrpSpPr>
        <p:grpSpPr>
          <a:xfrm>
            <a:off x="6249198" y="1629753"/>
            <a:ext cx="2345846" cy="2027014"/>
            <a:chOff x="2270525" y="117216"/>
            <a:chExt cx="4650765" cy="4762722"/>
          </a:xfrm>
        </p:grpSpPr>
        <p:sp>
          <p:nvSpPr>
            <p:cNvPr id="747" name="Google Shape;747;p21"/>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21"/>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1"/>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1"/>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21"/>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21"/>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21"/>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21"/>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21"/>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21"/>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21"/>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21"/>
            <p:cNvSpPr/>
            <p:nvPr/>
          </p:nvSpPr>
          <p:spPr>
            <a:xfrm>
              <a:off x="2681484" y="530635"/>
              <a:ext cx="548516" cy="1538895"/>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21"/>
            <p:cNvSpPr/>
            <p:nvPr/>
          </p:nvSpPr>
          <p:spPr>
            <a:xfrm>
              <a:off x="2858251" y="1222531"/>
              <a:ext cx="193342" cy="193738"/>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21"/>
            <p:cNvSpPr/>
            <p:nvPr/>
          </p:nvSpPr>
          <p:spPr>
            <a:xfrm>
              <a:off x="2844088" y="1208338"/>
              <a:ext cx="221668" cy="222122"/>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1"/>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1"/>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1"/>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1"/>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21"/>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21"/>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1"/>
            <p:cNvSpPr/>
            <p:nvPr/>
          </p:nvSpPr>
          <p:spPr>
            <a:xfrm>
              <a:off x="2934010" y="1583052"/>
              <a:ext cx="47432" cy="623982"/>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68" name="Google Shape;768;p21"/>
            <p:cNvGrpSpPr/>
            <p:nvPr/>
          </p:nvGrpSpPr>
          <p:grpSpPr>
            <a:xfrm>
              <a:off x="4031993" y="117216"/>
              <a:ext cx="2889297" cy="3901793"/>
              <a:chOff x="5533368" y="1047716"/>
              <a:chExt cx="2889297" cy="3901793"/>
            </a:xfrm>
          </p:grpSpPr>
          <p:sp>
            <p:nvSpPr>
              <p:cNvPr id="769" name="Google Shape;769;p21"/>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1"/>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1"/>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21"/>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1"/>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1"/>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1"/>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1"/>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1"/>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21"/>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21"/>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1"/>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1"/>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21"/>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21"/>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21"/>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1"/>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21"/>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1"/>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1"/>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1"/>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1"/>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1"/>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21"/>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1"/>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1"/>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21"/>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21"/>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1"/>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21"/>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21"/>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1"/>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21"/>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21"/>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21"/>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21"/>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21"/>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21"/>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21"/>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21"/>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09" name="Google Shape;809;p21"/>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21"/>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21"/>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21"/>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21"/>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21"/>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21"/>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21"/>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21"/>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1"/>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21"/>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21"/>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21"/>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21"/>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21"/>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21"/>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21"/>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21"/>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21"/>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1"/>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1"/>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21"/>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21"/>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21"/>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21"/>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21"/>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21"/>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21"/>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21"/>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38" name="Google Shape;838;p21"/>
            <p:cNvGrpSpPr/>
            <p:nvPr/>
          </p:nvGrpSpPr>
          <p:grpSpPr>
            <a:xfrm flipH="1">
              <a:off x="2865273" y="3434801"/>
              <a:ext cx="598186" cy="1340314"/>
              <a:chOff x="4210728" y="4525714"/>
              <a:chExt cx="546438" cy="1224366"/>
            </a:xfrm>
          </p:grpSpPr>
          <p:sp>
            <p:nvSpPr>
              <p:cNvPr id="839" name="Google Shape;839;p21"/>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0" name="Google Shape;840;p21"/>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1" name="Google Shape;841;p21"/>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2" name="Google Shape;842;p21"/>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21"/>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4" name="Google Shape;844;p21"/>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21"/>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21"/>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21"/>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21"/>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21"/>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21"/>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21"/>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22"/>
          <p:cNvSpPr txBox="1"/>
          <p:nvPr>
            <p:ph type="title"/>
          </p:nvPr>
        </p:nvSpPr>
        <p:spPr>
          <a:xfrm>
            <a:off x="400050" y="227250"/>
            <a:ext cx="86487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Subject competences argument</a:t>
            </a:r>
            <a:endParaRPr/>
          </a:p>
        </p:txBody>
      </p:sp>
      <p:sp>
        <p:nvSpPr>
          <p:cNvPr id="857" name="Google Shape;857;p2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858" name="Google Shape;858;p22"/>
          <p:cNvGrpSpPr/>
          <p:nvPr/>
        </p:nvGrpSpPr>
        <p:grpSpPr>
          <a:xfrm>
            <a:off x="400007" y="1808132"/>
            <a:ext cx="4140732" cy="3335411"/>
            <a:chOff x="1442627" y="5710929"/>
            <a:chExt cx="594318" cy="590600"/>
          </a:xfrm>
        </p:grpSpPr>
        <p:sp>
          <p:nvSpPr>
            <p:cNvPr id="859" name="Google Shape;859;p22"/>
            <p:cNvSpPr/>
            <p:nvPr/>
          </p:nvSpPr>
          <p:spPr>
            <a:xfrm>
              <a:off x="1442627" y="5710929"/>
              <a:ext cx="594318" cy="405222"/>
            </a:xfrm>
            <a:custGeom>
              <a:rect b="b" l="l" r="r" t="t"/>
              <a:pathLst>
                <a:path extrusionOk="0" h="500" w="734">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0" name="Google Shape;860;p22"/>
            <p:cNvSpPr/>
            <p:nvPr/>
          </p:nvSpPr>
          <p:spPr>
            <a:xfrm>
              <a:off x="1442627" y="6116151"/>
              <a:ext cx="349820" cy="97191"/>
            </a:xfrm>
            <a:custGeom>
              <a:rect b="b" l="l" r="r" t="t"/>
              <a:pathLst>
                <a:path extrusionOk="0" h="313" w="1126">
                  <a:moveTo>
                    <a:pt x="1126" y="313"/>
                  </a:moveTo>
                  <a:lnTo>
                    <a:pt x="0" y="0"/>
                  </a:lnTo>
                  <a:lnTo>
                    <a:pt x="1126" y="0"/>
                  </a:lnTo>
                  <a:lnTo>
                    <a:pt x="1126" y="313"/>
                  </a:lnTo>
                  <a:close/>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1" name="Google Shape;861;p22"/>
            <p:cNvSpPr/>
            <p:nvPr/>
          </p:nvSpPr>
          <p:spPr>
            <a:xfrm>
              <a:off x="1573731" y="6152482"/>
              <a:ext cx="218715" cy="60861"/>
            </a:xfrm>
            <a:custGeom>
              <a:rect b="b" l="l" r="r" t="t"/>
              <a:pathLst>
                <a:path extrusionOk="0" h="196" w="704">
                  <a:moveTo>
                    <a:pt x="0" y="196"/>
                  </a:moveTo>
                  <a:lnTo>
                    <a:pt x="704" y="196"/>
                  </a:lnTo>
                  <a:lnTo>
                    <a:pt x="0" y="0"/>
                  </a:lnTo>
                  <a:lnTo>
                    <a:pt x="0" y="196"/>
                  </a:ln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2" name="Google Shape;862;p22"/>
            <p:cNvSpPr/>
            <p:nvPr/>
          </p:nvSpPr>
          <p:spPr>
            <a:xfrm>
              <a:off x="1573731" y="6213343"/>
              <a:ext cx="109358" cy="88186"/>
            </a:xfrm>
            <a:custGeom>
              <a:rect b="b" l="l" r="r" t="t"/>
              <a:pathLst>
                <a:path extrusionOk="0" h="284" w="352">
                  <a:moveTo>
                    <a:pt x="352" y="284"/>
                  </a:moveTo>
                  <a:lnTo>
                    <a:pt x="0" y="0"/>
                  </a:lnTo>
                  <a:lnTo>
                    <a:pt x="352" y="0"/>
                  </a:lnTo>
                  <a:lnTo>
                    <a:pt x="352" y="284"/>
                  </a:lnTo>
                  <a:close/>
                </a:path>
              </a:pathLst>
            </a:custGeom>
            <a:solidFill>
              <a:srgbClr val="BD2A3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3" name="Google Shape;863;p22"/>
            <p:cNvSpPr/>
            <p:nvPr/>
          </p:nvSpPr>
          <p:spPr>
            <a:xfrm>
              <a:off x="1573731" y="6213343"/>
              <a:ext cx="109358" cy="88186"/>
            </a:xfrm>
            <a:custGeom>
              <a:rect b="b" l="l" r="r" t="t"/>
              <a:pathLst>
                <a:path extrusionOk="0" h="284" w="352">
                  <a:moveTo>
                    <a:pt x="352" y="284"/>
                  </a:moveTo>
                  <a:lnTo>
                    <a:pt x="0" y="0"/>
                  </a:lnTo>
                  <a:lnTo>
                    <a:pt x="352" y="0"/>
                  </a:lnTo>
                  <a:lnTo>
                    <a:pt x="352" y="284"/>
                  </a:lnTo>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864" name="Google Shape;864;p22"/>
          <p:cNvSpPr txBox="1"/>
          <p:nvPr>
            <p:ph idx="1" type="body"/>
          </p:nvPr>
        </p:nvSpPr>
        <p:spPr>
          <a:xfrm>
            <a:off x="459775" y="1957750"/>
            <a:ext cx="40212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000"/>
              <a:t>General competences</a:t>
            </a:r>
            <a:endParaRPr b="1" sz="2000"/>
          </a:p>
          <a:p>
            <a:pPr indent="0" lvl="0" marL="0" rtl="0" algn="l">
              <a:spcBef>
                <a:spcPts val="600"/>
              </a:spcBef>
              <a:spcAft>
                <a:spcPts val="0"/>
              </a:spcAft>
              <a:buNone/>
            </a:pPr>
            <a:r>
              <a:rPr i="1" lang="en" sz="1900"/>
              <a:t>Implementation of methods </a:t>
            </a:r>
            <a:r>
              <a:rPr i="1" lang="en" sz="1900"/>
              <a:t>and</a:t>
            </a:r>
            <a:r>
              <a:rPr i="1" lang="en" sz="1900"/>
              <a:t> </a:t>
            </a:r>
            <a:r>
              <a:rPr i="1" lang="en" sz="1900"/>
              <a:t>philosophies</a:t>
            </a:r>
            <a:r>
              <a:rPr i="1" lang="en" sz="1900"/>
              <a:t> of project development, specifically Scrum, Kanban and the Incremental Project Development Life Cycle Model.</a:t>
            </a:r>
            <a:endParaRPr i="1" sz="1900"/>
          </a:p>
        </p:txBody>
      </p:sp>
      <p:grpSp>
        <p:nvGrpSpPr>
          <p:cNvPr id="865" name="Google Shape;865;p22"/>
          <p:cNvGrpSpPr/>
          <p:nvPr/>
        </p:nvGrpSpPr>
        <p:grpSpPr>
          <a:xfrm>
            <a:off x="4591007" y="1807865"/>
            <a:ext cx="4140732" cy="3335411"/>
            <a:chOff x="1442627" y="5710929"/>
            <a:chExt cx="594318" cy="590600"/>
          </a:xfrm>
        </p:grpSpPr>
        <p:sp>
          <p:nvSpPr>
            <p:cNvPr id="866" name="Google Shape;866;p22"/>
            <p:cNvSpPr/>
            <p:nvPr/>
          </p:nvSpPr>
          <p:spPr>
            <a:xfrm>
              <a:off x="1442627" y="5710929"/>
              <a:ext cx="594318" cy="405222"/>
            </a:xfrm>
            <a:custGeom>
              <a:rect b="b" l="l" r="r" t="t"/>
              <a:pathLst>
                <a:path extrusionOk="0" h="500" w="734">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7" name="Google Shape;867;p22"/>
            <p:cNvSpPr/>
            <p:nvPr/>
          </p:nvSpPr>
          <p:spPr>
            <a:xfrm>
              <a:off x="1442627" y="6116151"/>
              <a:ext cx="349820" cy="97191"/>
            </a:xfrm>
            <a:custGeom>
              <a:rect b="b" l="l" r="r" t="t"/>
              <a:pathLst>
                <a:path extrusionOk="0" h="313" w="1126">
                  <a:moveTo>
                    <a:pt x="1126" y="313"/>
                  </a:moveTo>
                  <a:lnTo>
                    <a:pt x="0" y="0"/>
                  </a:lnTo>
                  <a:lnTo>
                    <a:pt x="1126" y="0"/>
                  </a:lnTo>
                  <a:lnTo>
                    <a:pt x="1126" y="313"/>
                  </a:lnTo>
                  <a:close/>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8" name="Google Shape;868;p22"/>
            <p:cNvSpPr/>
            <p:nvPr/>
          </p:nvSpPr>
          <p:spPr>
            <a:xfrm>
              <a:off x="1573731" y="6152482"/>
              <a:ext cx="218715" cy="60861"/>
            </a:xfrm>
            <a:custGeom>
              <a:rect b="b" l="l" r="r" t="t"/>
              <a:pathLst>
                <a:path extrusionOk="0" h="196" w="704">
                  <a:moveTo>
                    <a:pt x="0" y="196"/>
                  </a:moveTo>
                  <a:lnTo>
                    <a:pt x="704" y="196"/>
                  </a:lnTo>
                  <a:lnTo>
                    <a:pt x="0" y="0"/>
                  </a:lnTo>
                  <a:lnTo>
                    <a:pt x="0" y="196"/>
                  </a:ln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9" name="Google Shape;869;p22"/>
            <p:cNvSpPr/>
            <p:nvPr/>
          </p:nvSpPr>
          <p:spPr>
            <a:xfrm>
              <a:off x="1573731" y="6213343"/>
              <a:ext cx="109358" cy="88186"/>
            </a:xfrm>
            <a:custGeom>
              <a:rect b="b" l="l" r="r" t="t"/>
              <a:pathLst>
                <a:path extrusionOk="0" h="284" w="352">
                  <a:moveTo>
                    <a:pt x="352" y="284"/>
                  </a:moveTo>
                  <a:lnTo>
                    <a:pt x="0" y="0"/>
                  </a:lnTo>
                  <a:lnTo>
                    <a:pt x="352" y="0"/>
                  </a:lnTo>
                  <a:lnTo>
                    <a:pt x="352" y="284"/>
                  </a:lnTo>
                  <a:close/>
                </a:path>
              </a:pathLst>
            </a:custGeom>
            <a:solidFill>
              <a:srgbClr val="BD2A3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0" name="Google Shape;870;p22"/>
            <p:cNvSpPr/>
            <p:nvPr/>
          </p:nvSpPr>
          <p:spPr>
            <a:xfrm>
              <a:off x="1573731" y="6213343"/>
              <a:ext cx="109358" cy="88186"/>
            </a:xfrm>
            <a:custGeom>
              <a:rect b="b" l="l" r="r" t="t"/>
              <a:pathLst>
                <a:path extrusionOk="0" h="284" w="352">
                  <a:moveTo>
                    <a:pt x="352" y="284"/>
                  </a:moveTo>
                  <a:lnTo>
                    <a:pt x="0" y="0"/>
                  </a:lnTo>
                  <a:lnTo>
                    <a:pt x="352" y="0"/>
                  </a:lnTo>
                  <a:lnTo>
                    <a:pt x="352" y="284"/>
                  </a:lnTo>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871" name="Google Shape;871;p22"/>
          <p:cNvSpPr txBox="1"/>
          <p:nvPr>
            <p:ph idx="2" type="body"/>
          </p:nvPr>
        </p:nvSpPr>
        <p:spPr>
          <a:xfrm>
            <a:off x="4680025" y="1957750"/>
            <a:ext cx="39627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000"/>
              <a:t>Specific competences</a:t>
            </a:r>
            <a:endParaRPr b="1" sz="2000"/>
          </a:p>
          <a:p>
            <a:pPr indent="0" lvl="0" marL="0" rtl="0" algn="l">
              <a:spcBef>
                <a:spcPts val="600"/>
              </a:spcBef>
              <a:spcAft>
                <a:spcPts val="0"/>
              </a:spcAft>
              <a:buNone/>
            </a:pPr>
            <a:r>
              <a:rPr i="1" lang="en" sz="1700"/>
              <a:t>Specific competences came naturally as the development process was derived from an already established methodology, such as the identification of the areas of Software Development in our process.</a:t>
            </a:r>
            <a:endParaRPr i="1"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2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77" name="Google Shape;877;p23"/>
          <p:cNvSpPr txBox="1"/>
          <p:nvPr>
            <p:ph idx="4294967295" type="ctrTitle"/>
          </p:nvPr>
        </p:nvSpPr>
        <p:spPr>
          <a:xfrm>
            <a:off x="533400" y="440438"/>
            <a:ext cx="43437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t>THANKS</a:t>
            </a:r>
            <a:r>
              <a:rPr lang="en" sz="7200"/>
              <a:t>!</a:t>
            </a:r>
            <a:endParaRPr sz="7200"/>
          </a:p>
        </p:txBody>
      </p:sp>
      <p:sp>
        <p:nvSpPr>
          <p:cNvPr id="878" name="Google Shape;878;p23"/>
          <p:cNvSpPr txBox="1"/>
          <p:nvPr>
            <p:ph idx="4294967295" type="subTitle"/>
          </p:nvPr>
        </p:nvSpPr>
        <p:spPr>
          <a:xfrm>
            <a:off x="338750" y="1259050"/>
            <a:ext cx="5425200" cy="19200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lang="en"/>
              <a:t>You can find more information at: </a:t>
            </a:r>
            <a:endParaRPr/>
          </a:p>
          <a:p>
            <a:pPr indent="-336550" lvl="0" marL="457200" rtl="0" algn="l">
              <a:spcBef>
                <a:spcPts val="600"/>
              </a:spcBef>
              <a:spcAft>
                <a:spcPts val="0"/>
              </a:spcAft>
              <a:buSzPts val="1700"/>
              <a:buChar char="▸"/>
            </a:pPr>
            <a:r>
              <a:rPr lang="en" sz="1900"/>
              <a:t>https://github.com/Antonio-Cituk/Hunnigan</a:t>
            </a:r>
            <a:endParaRPr sz="1900"/>
          </a:p>
        </p:txBody>
      </p:sp>
      <p:sp>
        <p:nvSpPr>
          <p:cNvPr id="879" name="Google Shape;879;p23"/>
          <p:cNvSpPr txBox="1"/>
          <p:nvPr/>
        </p:nvSpPr>
        <p:spPr>
          <a:xfrm>
            <a:off x="1024550" y="2479875"/>
            <a:ext cx="3557700" cy="15534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en" sz="2000">
                <a:solidFill>
                  <a:schemeClr val="dk1"/>
                </a:solidFill>
                <a:latin typeface="Barlow Light"/>
                <a:ea typeface="Barlow Light"/>
                <a:cs typeface="Barlow Light"/>
                <a:sym typeface="Barlow Light"/>
              </a:rPr>
              <a:t>This is a work of </a:t>
            </a:r>
            <a:r>
              <a:rPr b="1" lang="en" sz="2500">
                <a:solidFill>
                  <a:schemeClr val="accent2"/>
                </a:solidFill>
                <a:latin typeface="Barlow"/>
                <a:ea typeface="Barlow"/>
                <a:cs typeface="Barlow"/>
                <a:sym typeface="Barlow"/>
              </a:rPr>
              <a:t>C</a:t>
            </a:r>
            <a:r>
              <a:rPr b="1" lang="en" sz="2500">
                <a:solidFill>
                  <a:schemeClr val="accent1"/>
                </a:solidFill>
                <a:latin typeface="Barlow"/>
                <a:ea typeface="Barlow"/>
                <a:cs typeface="Barlow"/>
                <a:sym typeface="Barlow"/>
              </a:rPr>
              <a:t>3</a:t>
            </a:r>
            <a:r>
              <a:rPr b="1" lang="en" sz="2500">
                <a:solidFill>
                  <a:schemeClr val="accent2"/>
                </a:solidFill>
                <a:latin typeface="Barlow"/>
                <a:ea typeface="Barlow"/>
                <a:cs typeface="Barlow"/>
                <a:sym typeface="Barlow"/>
              </a:rPr>
              <a:t>P</a:t>
            </a:r>
            <a:r>
              <a:rPr b="1" lang="en" sz="2500">
                <a:solidFill>
                  <a:schemeClr val="accent3"/>
                </a:solidFill>
                <a:latin typeface="Barlow"/>
                <a:ea typeface="Barlow"/>
                <a:cs typeface="Barlow"/>
                <a:sym typeface="Barlow"/>
              </a:rPr>
              <a:t>2</a:t>
            </a:r>
            <a:r>
              <a:rPr lang="en" sz="2000">
                <a:solidFill>
                  <a:schemeClr val="dk1"/>
                </a:solidFill>
                <a:latin typeface="Barlow Light"/>
                <a:ea typeface="Barlow Light"/>
                <a:cs typeface="Barlow Light"/>
                <a:sym typeface="Barlow Light"/>
              </a:rPr>
              <a:t> Team:</a:t>
            </a:r>
            <a:endParaRPr sz="2000">
              <a:solidFill>
                <a:schemeClr val="dk1"/>
              </a:solidFill>
              <a:latin typeface="Barlow Light"/>
              <a:ea typeface="Barlow Light"/>
              <a:cs typeface="Barlow Light"/>
              <a:sym typeface="Barlow Light"/>
            </a:endParaRPr>
          </a:p>
          <a:p>
            <a:pPr indent="-336550" lvl="0" marL="457200" rtl="0" algn="l">
              <a:lnSpc>
                <a:spcPct val="110000"/>
              </a:lnSpc>
              <a:spcBef>
                <a:spcPts val="600"/>
              </a:spcBef>
              <a:spcAft>
                <a:spcPts val="0"/>
              </a:spcAft>
              <a:buClr>
                <a:schemeClr val="lt2"/>
              </a:buClr>
              <a:buSzPts val="1700"/>
              <a:buFont typeface="Barlow Light"/>
              <a:buChar char="▸"/>
            </a:pPr>
            <a:r>
              <a:rPr lang="en" sz="1900">
                <a:solidFill>
                  <a:schemeClr val="dk1"/>
                </a:solidFill>
                <a:latin typeface="Barlow Light"/>
                <a:ea typeface="Barlow Light"/>
                <a:cs typeface="Barlow Light"/>
                <a:sym typeface="Barlow Light"/>
              </a:rPr>
              <a:t>@CL-Nayib</a:t>
            </a:r>
            <a:endParaRPr sz="1900">
              <a:solidFill>
                <a:schemeClr val="dk1"/>
              </a:solidFill>
              <a:latin typeface="Barlow Light"/>
              <a:ea typeface="Barlow Light"/>
              <a:cs typeface="Barlow Light"/>
              <a:sym typeface="Barlow Light"/>
            </a:endParaRPr>
          </a:p>
          <a:p>
            <a:pPr indent="-349250" lvl="0" marL="457200" rtl="0" algn="l">
              <a:lnSpc>
                <a:spcPct val="110000"/>
              </a:lnSpc>
              <a:spcBef>
                <a:spcPts val="0"/>
              </a:spcBef>
              <a:spcAft>
                <a:spcPts val="0"/>
              </a:spcAft>
              <a:buClr>
                <a:schemeClr val="lt2"/>
              </a:buClr>
              <a:buSzPts val="1900"/>
              <a:buFont typeface="Barlow Light"/>
              <a:buChar char="▸"/>
            </a:pPr>
            <a:r>
              <a:rPr lang="en" sz="1900">
                <a:solidFill>
                  <a:schemeClr val="dk1"/>
                </a:solidFill>
                <a:latin typeface="Barlow Light"/>
                <a:ea typeface="Barlow Light"/>
                <a:cs typeface="Barlow Light"/>
                <a:sym typeface="Barlow Light"/>
              </a:rPr>
              <a:t>@saulpalma26</a:t>
            </a:r>
            <a:endParaRPr sz="1900">
              <a:solidFill>
                <a:schemeClr val="dk1"/>
              </a:solidFill>
              <a:latin typeface="Barlow Light"/>
              <a:ea typeface="Barlow Light"/>
              <a:cs typeface="Barlow Light"/>
              <a:sym typeface="Barlow Light"/>
            </a:endParaRPr>
          </a:p>
          <a:p>
            <a:pPr indent="-349250" lvl="0" marL="457200" rtl="0" algn="l">
              <a:lnSpc>
                <a:spcPct val="110000"/>
              </a:lnSpc>
              <a:spcBef>
                <a:spcPts val="0"/>
              </a:spcBef>
              <a:spcAft>
                <a:spcPts val="0"/>
              </a:spcAft>
              <a:buClr>
                <a:schemeClr val="lt2"/>
              </a:buClr>
              <a:buSzPts val="1900"/>
              <a:buFont typeface="Barlow Light"/>
              <a:buChar char="▸"/>
            </a:pPr>
            <a:r>
              <a:rPr lang="en" sz="1900">
                <a:solidFill>
                  <a:schemeClr val="dk1"/>
                </a:solidFill>
                <a:latin typeface="Barlow Light"/>
                <a:ea typeface="Barlow Light"/>
                <a:cs typeface="Barlow Light"/>
                <a:sym typeface="Barlow Light"/>
              </a:rPr>
              <a:t>@estecimo</a:t>
            </a:r>
            <a:endParaRPr sz="1900">
              <a:solidFill>
                <a:schemeClr val="dk1"/>
              </a:solidFill>
              <a:latin typeface="Barlow Light"/>
              <a:ea typeface="Barlow Light"/>
              <a:cs typeface="Barlow Light"/>
              <a:sym typeface="Barlow Light"/>
            </a:endParaRPr>
          </a:p>
          <a:p>
            <a:pPr indent="-349250" lvl="0" marL="457200" rtl="0" algn="l">
              <a:lnSpc>
                <a:spcPct val="110000"/>
              </a:lnSpc>
              <a:spcBef>
                <a:spcPts val="0"/>
              </a:spcBef>
              <a:spcAft>
                <a:spcPts val="0"/>
              </a:spcAft>
              <a:buClr>
                <a:schemeClr val="lt2"/>
              </a:buClr>
              <a:buSzPts val="1900"/>
              <a:buFont typeface="Barlow Light"/>
              <a:buChar char="▸"/>
            </a:pPr>
            <a:r>
              <a:rPr lang="en" sz="1900">
                <a:solidFill>
                  <a:schemeClr val="dk1"/>
                </a:solidFill>
                <a:latin typeface="Barlow Light"/>
                <a:ea typeface="Barlow Light"/>
                <a:cs typeface="Barlow Light"/>
                <a:sym typeface="Barlow Light"/>
              </a:rPr>
              <a:t>@erikpsanchez</a:t>
            </a:r>
            <a:endParaRPr sz="1900">
              <a:solidFill>
                <a:schemeClr val="dk1"/>
              </a:solidFill>
              <a:latin typeface="Barlow Light"/>
              <a:ea typeface="Barlow Light"/>
              <a:cs typeface="Barlow Light"/>
              <a:sym typeface="Barlow Light"/>
            </a:endParaRPr>
          </a:p>
          <a:p>
            <a:pPr indent="-349250" lvl="0" marL="457200" rtl="0" algn="l">
              <a:lnSpc>
                <a:spcPct val="110000"/>
              </a:lnSpc>
              <a:spcBef>
                <a:spcPts val="0"/>
              </a:spcBef>
              <a:spcAft>
                <a:spcPts val="0"/>
              </a:spcAft>
              <a:buClr>
                <a:schemeClr val="lt2"/>
              </a:buClr>
              <a:buSzPts val="1900"/>
              <a:buFont typeface="Barlow Light"/>
              <a:buChar char="▸"/>
            </a:pPr>
            <a:r>
              <a:rPr lang="en" sz="1900">
                <a:solidFill>
                  <a:schemeClr val="dk1"/>
                </a:solidFill>
                <a:latin typeface="Barlow Light"/>
                <a:ea typeface="Barlow Light"/>
                <a:cs typeface="Barlow Light"/>
                <a:sym typeface="Barlow Light"/>
              </a:rPr>
              <a:t>@Antonio-Cituk</a:t>
            </a:r>
            <a:endParaRPr sz="1900">
              <a:solidFill>
                <a:schemeClr val="dk1"/>
              </a:solidFill>
              <a:latin typeface="Barlow Light"/>
              <a:ea typeface="Barlow Light"/>
              <a:cs typeface="Barlow Light"/>
              <a:sym typeface="Barlow Light"/>
            </a:endParaRPr>
          </a:p>
          <a:p>
            <a:pPr indent="0" lvl="0" marL="0" rtl="0" algn="l">
              <a:lnSpc>
                <a:spcPct val="110000"/>
              </a:lnSpc>
              <a:spcBef>
                <a:spcPts val="600"/>
              </a:spcBef>
              <a:spcAft>
                <a:spcPts val="0"/>
              </a:spcAft>
              <a:buClr>
                <a:schemeClr val="dk1"/>
              </a:buClr>
              <a:buSzPts val="1100"/>
              <a:buFont typeface="Arial"/>
              <a:buNone/>
            </a:pPr>
            <a:r>
              <a:t/>
            </a:r>
            <a:endParaRPr sz="2000">
              <a:solidFill>
                <a:schemeClr val="dk1"/>
              </a:solidFill>
              <a:latin typeface="Barlow Light"/>
              <a:ea typeface="Barlow Light"/>
              <a:cs typeface="Barlow Light"/>
              <a:sym typeface="Barlow Light"/>
            </a:endParaRPr>
          </a:p>
        </p:txBody>
      </p:sp>
      <p:pic>
        <p:nvPicPr>
          <p:cNvPr id="880" name="Google Shape;880;p23"/>
          <p:cNvPicPr preferRelativeResize="0"/>
          <p:nvPr/>
        </p:nvPicPr>
        <p:blipFill>
          <a:blip r:embed="rId3">
            <a:alphaModFix/>
          </a:blip>
          <a:stretch>
            <a:fillRect/>
          </a:stretch>
        </p:blipFill>
        <p:spPr>
          <a:xfrm>
            <a:off x="1115900" y="3167700"/>
            <a:ext cx="246275" cy="252713"/>
          </a:xfrm>
          <a:prstGeom prst="rect">
            <a:avLst/>
          </a:prstGeom>
          <a:noFill/>
          <a:ln>
            <a:noFill/>
          </a:ln>
        </p:spPr>
      </p:pic>
      <p:pic>
        <p:nvPicPr>
          <p:cNvPr id="881" name="Google Shape;881;p23"/>
          <p:cNvPicPr preferRelativeResize="0"/>
          <p:nvPr/>
        </p:nvPicPr>
        <p:blipFill>
          <a:blip r:embed="rId3">
            <a:alphaModFix/>
          </a:blip>
          <a:stretch>
            <a:fillRect/>
          </a:stretch>
        </p:blipFill>
        <p:spPr>
          <a:xfrm>
            <a:off x="1115900" y="3503395"/>
            <a:ext cx="246275" cy="252713"/>
          </a:xfrm>
          <a:prstGeom prst="rect">
            <a:avLst/>
          </a:prstGeom>
          <a:noFill/>
          <a:ln>
            <a:noFill/>
          </a:ln>
        </p:spPr>
      </p:pic>
      <p:pic>
        <p:nvPicPr>
          <p:cNvPr id="882" name="Google Shape;882;p23"/>
          <p:cNvPicPr preferRelativeResize="0"/>
          <p:nvPr/>
        </p:nvPicPr>
        <p:blipFill>
          <a:blip r:embed="rId3">
            <a:alphaModFix/>
          </a:blip>
          <a:stretch>
            <a:fillRect/>
          </a:stretch>
        </p:blipFill>
        <p:spPr>
          <a:xfrm>
            <a:off x="1115900" y="3811339"/>
            <a:ext cx="246275" cy="252713"/>
          </a:xfrm>
          <a:prstGeom prst="rect">
            <a:avLst/>
          </a:prstGeom>
          <a:noFill/>
          <a:ln>
            <a:noFill/>
          </a:ln>
        </p:spPr>
      </p:pic>
      <p:pic>
        <p:nvPicPr>
          <p:cNvPr id="883" name="Google Shape;883;p23"/>
          <p:cNvPicPr preferRelativeResize="0"/>
          <p:nvPr/>
        </p:nvPicPr>
        <p:blipFill>
          <a:blip r:embed="rId3">
            <a:alphaModFix/>
          </a:blip>
          <a:stretch>
            <a:fillRect/>
          </a:stretch>
        </p:blipFill>
        <p:spPr>
          <a:xfrm>
            <a:off x="1115900" y="4114387"/>
            <a:ext cx="246275" cy="252713"/>
          </a:xfrm>
          <a:prstGeom prst="rect">
            <a:avLst/>
          </a:prstGeom>
          <a:noFill/>
          <a:ln>
            <a:noFill/>
          </a:ln>
        </p:spPr>
      </p:pic>
      <p:pic>
        <p:nvPicPr>
          <p:cNvPr id="884" name="Google Shape;884;p23"/>
          <p:cNvPicPr preferRelativeResize="0"/>
          <p:nvPr/>
        </p:nvPicPr>
        <p:blipFill>
          <a:blip r:embed="rId3">
            <a:alphaModFix/>
          </a:blip>
          <a:stretch>
            <a:fillRect/>
          </a:stretch>
        </p:blipFill>
        <p:spPr>
          <a:xfrm>
            <a:off x="1115900" y="4429162"/>
            <a:ext cx="246275" cy="252713"/>
          </a:xfrm>
          <a:prstGeom prst="rect">
            <a:avLst/>
          </a:prstGeom>
          <a:noFill/>
          <a:ln>
            <a:noFill/>
          </a:ln>
        </p:spPr>
      </p:pic>
      <p:pic>
        <p:nvPicPr>
          <p:cNvPr id="885" name="Google Shape;885;p23"/>
          <p:cNvPicPr preferRelativeResize="0"/>
          <p:nvPr/>
        </p:nvPicPr>
        <p:blipFill>
          <a:blip r:embed="rId4">
            <a:alphaModFix/>
          </a:blip>
          <a:stretch>
            <a:fillRect/>
          </a:stretch>
        </p:blipFill>
        <p:spPr>
          <a:xfrm>
            <a:off x="5870100" y="1206550"/>
            <a:ext cx="2857500" cy="2857500"/>
          </a:xfrm>
          <a:prstGeom prst="rect">
            <a:avLst/>
          </a:prstGeom>
          <a:noFill/>
          <a:ln>
            <a:noFill/>
          </a:ln>
          <a:effectLst>
            <a:outerShdw blurRad="328613" rotWithShape="0" algn="bl" dir="8100000" dist="7620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Objectives &amp; Users</a:t>
            </a:r>
            <a:endParaRPr sz="1400"/>
          </a:p>
        </p:txBody>
      </p:sp>
      <p:sp>
        <p:nvSpPr>
          <p:cNvPr id="71" name="Google Shape;71;p13"/>
          <p:cNvSpPr txBox="1"/>
          <p:nvPr>
            <p:ph idx="1" type="body"/>
          </p:nvPr>
        </p:nvSpPr>
        <p:spPr>
          <a:xfrm>
            <a:off x="457200" y="2104475"/>
            <a:ext cx="3045000" cy="1328400"/>
          </a:xfrm>
          <a:prstGeom prst="rect">
            <a:avLst/>
          </a:prstGeom>
        </p:spPr>
        <p:txBody>
          <a:bodyPr anchorCtr="0" anchor="t" bIns="0" lIns="0" spcFirstLastPara="1" rIns="0" wrap="square" tIns="0">
            <a:noAutofit/>
          </a:bodyPr>
          <a:lstStyle/>
          <a:p>
            <a:pPr indent="0" lvl="0" marL="0" rtl="0" algn="just">
              <a:spcBef>
                <a:spcPts val="600"/>
              </a:spcBef>
              <a:spcAft>
                <a:spcPts val="0"/>
              </a:spcAft>
              <a:buClr>
                <a:schemeClr val="dk1"/>
              </a:buClr>
              <a:buSzPts val="1100"/>
              <a:buFont typeface="Arial"/>
              <a:buNone/>
            </a:pPr>
            <a:r>
              <a:rPr b="1" lang="en" sz="1900"/>
              <a:t>C3P2 expects to develop a tool that will help students &amp; professors to take, share and review class notes.</a:t>
            </a:r>
            <a:endParaRPr sz="1900"/>
          </a:p>
        </p:txBody>
      </p:sp>
      <p:sp>
        <p:nvSpPr>
          <p:cNvPr id="72" name="Google Shape;72;p13"/>
          <p:cNvSpPr txBox="1"/>
          <p:nvPr>
            <p:ph idx="2" type="body"/>
          </p:nvPr>
        </p:nvSpPr>
        <p:spPr>
          <a:xfrm>
            <a:off x="247900" y="4806000"/>
            <a:ext cx="8229600" cy="337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200">
                <a:solidFill>
                  <a:srgbClr val="999999"/>
                </a:solidFill>
              </a:rPr>
              <a:t>Technical Functional &amp; Non-Functional requirements can be found at:</a:t>
            </a:r>
            <a:r>
              <a:rPr b="1" lang="en" sz="1200" u="sng">
                <a:solidFill>
                  <a:schemeClr val="hlink"/>
                </a:solidFill>
                <a:hlinkClick r:id="rId3"/>
              </a:rPr>
              <a:t> Hunnigan requirements</a:t>
            </a:r>
            <a:endParaRPr sz="1200" u="sng">
              <a:solidFill>
                <a:schemeClr val="accent2"/>
              </a:solidFill>
            </a:endParaRPr>
          </a:p>
          <a:p>
            <a:pPr indent="0" lvl="0" marL="0" rtl="0" algn="l">
              <a:spcBef>
                <a:spcPts val="0"/>
              </a:spcBef>
              <a:spcAft>
                <a:spcPts val="0"/>
              </a:spcAft>
              <a:buClr>
                <a:schemeClr val="dk1"/>
              </a:buClr>
              <a:buSzPts val="1100"/>
              <a:buFont typeface="Arial"/>
              <a:buNone/>
            </a:pPr>
            <a:r>
              <a:t/>
            </a:r>
            <a:endParaRPr sz="1200">
              <a:solidFill>
                <a:schemeClr val="accent3"/>
              </a:solidFill>
            </a:endParaRPr>
          </a:p>
          <a:p>
            <a:pPr indent="0" lvl="0" marL="0" rtl="0" algn="l">
              <a:spcBef>
                <a:spcPts val="0"/>
              </a:spcBef>
              <a:spcAft>
                <a:spcPts val="0"/>
              </a:spcAft>
              <a:buNone/>
            </a:pPr>
            <a:r>
              <a:t/>
            </a:r>
            <a:endParaRPr sz="1200">
              <a:solidFill>
                <a:schemeClr val="accent3"/>
              </a:solidFill>
            </a:endParaRPr>
          </a:p>
        </p:txBody>
      </p:sp>
      <p:sp>
        <p:nvSpPr>
          <p:cNvPr id="73" name="Google Shape;73;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3"/>
          <p:cNvSpPr txBox="1"/>
          <p:nvPr>
            <p:ph idx="1" type="body"/>
          </p:nvPr>
        </p:nvSpPr>
        <p:spPr>
          <a:xfrm>
            <a:off x="5383225" y="2731513"/>
            <a:ext cx="3045000" cy="1328400"/>
          </a:xfrm>
          <a:prstGeom prst="rect">
            <a:avLst/>
          </a:prstGeom>
        </p:spPr>
        <p:txBody>
          <a:bodyPr anchorCtr="0" anchor="t" bIns="0" lIns="0" spcFirstLastPara="1" rIns="0" wrap="square" tIns="0">
            <a:noAutofit/>
          </a:bodyPr>
          <a:lstStyle/>
          <a:p>
            <a:pPr indent="0" lvl="0" marL="0" rtl="0" algn="just">
              <a:spcBef>
                <a:spcPts val="600"/>
              </a:spcBef>
              <a:spcAft>
                <a:spcPts val="0"/>
              </a:spcAft>
              <a:buClr>
                <a:schemeClr val="dk1"/>
              </a:buClr>
              <a:buSzPts val="1100"/>
              <a:buFont typeface="Arial"/>
              <a:buNone/>
            </a:pPr>
            <a:r>
              <a:rPr b="1" lang="en" sz="1900"/>
              <a:t>The product objective &amp; proposal is the developing of a </a:t>
            </a:r>
            <a:r>
              <a:rPr b="1" lang="en" sz="1900"/>
              <a:t>conversational</a:t>
            </a:r>
            <a:r>
              <a:rPr b="1" lang="en" sz="1900"/>
              <a:t> bot that will make “class notes taking” efficient and enjoyable.</a:t>
            </a:r>
            <a:endParaRPr sz="1900"/>
          </a:p>
        </p:txBody>
      </p:sp>
      <p:grpSp>
        <p:nvGrpSpPr>
          <p:cNvPr id="75" name="Google Shape;75;p13"/>
          <p:cNvGrpSpPr/>
          <p:nvPr/>
        </p:nvGrpSpPr>
        <p:grpSpPr>
          <a:xfrm>
            <a:off x="6667801" y="564907"/>
            <a:ext cx="1550646" cy="1684920"/>
            <a:chOff x="2244025" y="145922"/>
            <a:chExt cx="4382832" cy="4762352"/>
          </a:xfrm>
        </p:grpSpPr>
        <p:grpSp>
          <p:nvGrpSpPr>
            <p:cNvPr id="76" name="Google Shape;76;p13"/>
            <p:cNvGrpSpPr/>
            <p:nvPr/>
          </p:nvGrpSpPr>
          <p:grpSpPr>
            <a:xfrm>
              <a:off x="4124355" y="330300"/>
              <a:ext cx="2502502" cy="3373185"/>
              <a:chOff x="5785580" y="1232275"/>
              <a:chExt cx="2502502" cy="3373185"/>
            </a:xfrm>
          </p:grpSpPr>
          <p:sp>
            <p:nvSpPr>
              <p:cNvPr id="77" name="Google Shape;77;p13"/>
              <p:cNvSpPr/>
              <p:nvPr/>
            </p:nvSpPr>
            <p:spPr>
              <a:xfrm>
                <a:off x="6314607" y="3851433"/>
                <a:ext cx="944490" cy="545783"/>
              </a:xfrm>
              <a:custGeom>
                <a:rect b="b" l="l" r="r" t="t"/>
                <a:pathLst>
                  <a:path extrusionOk="0" h="545783" w="94449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3"/>
              <p:cNvSpPr/>
              <p:nvPr/>
            </p:nvSpPr>
            <p:spPr>
              <a:xfrm>
                <a:off x="6357717" y="3826573"/>
                <a:ext cx="944624" cy="545413"/>
              </a:xfrm>
              <a:custGeom>
                <a:rect b="b" l="l" r="r" t="t"/>
                <a:pathLst>
                  <a:path extrusionOk="0" h="545413" w="944624">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3"/>
              <p:cNvSpPr/>
              <p:nvPr/>
            </p:nvSpPr>
            <p:spPr>
              <a:xfrm>
                <a:off x="7274623" y="4156138"/>
                <a:ext cx="27813" cy="18192"/>
              </a:xfrm>
              <a:custGeom>
                <a:rect b="b" l="l" r="r" t="t"/>
                <a:pathLst>
                  <a:path extrusionOk="0" h="18192" w="27813">
                    <a:moveTo>
                      <a:pt x="27813" y="18193"/>
                    </a:moveTo>
                    <a:lnTo>
                      <a:pt x="27813" y="0"/>
                    </a:lnTo>
                    <a:lnTo>
                      <a:pt x="0" y="16002"/>
                    </a:lnTo>
                    <a:lnTo>
                      <a:pt x="27813" y="1819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3"/>
              <p:cNvSpPr/>
              <p:nvPr/>
            </p:nvSpPr>
            <p:spPr>
              <a:xfrm>
                <a:off x="6357747" y="4031456"/>
                <a:ext cx="28575" cy="18478"/>
              </a:xfrm>
              <a:custGeom>
                <a:rect b="b" l="l" r="r" t="t"/>
                <a:pathLst>
                  <a:path extrusionOk="0" h="18478" w="28575">
                    <a:moveTo>
                      <a:pt x="0" y="18479"/>
                    </a:moveTo>
                    <a:lnTo>
                      <a:pt x="0" y="0"/>
                    </a:lnTo>
                    <a:lnTo>
                      <a:pt x="28575" y="11811"/>
                    </a:lnTo>
                    <a:lnTo>
                      <a:pt x="0" y="1847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3"/>
              <p:cNvSpPr/>
              <p:nvPr/>
            </p:nvSpPr>
            <p:spPr>
              <a:xfrm>
                <a:off x="6357717" y="3808380"/>
                <a:ext cx="944624" cy="545381"/>
              </a:xfrm>
              <a:custGeom>
                <a:rect b="b" l="l" r="r" t="t"/>
                <a:pathLst>
                  <a:path extrusionOk="0" h="545381" w="944624">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3"/>
              <p:cNvSpPr/>
              <p:nvPr/>
            </p:nvSpPr>
            <p:spPr>
              <a:xfrm>
                <a:off x="6627114" y="3561873"/>
                <a:ext cx="675322" cy="594264"/>
              </a:xfrm>
              <a:custGeom>
                <a:rect b="b" l="l" r="r" t="t"/>
                <a:pathLst>
                  <a:path extrusionOk="0" h="594264" w="675322">
                    <a:moveTo>
                      <a:pt x="74581" y="247269"/>
                    </a:moveTo>
                    <a:lnTo>
                      <a:pt x="0" y="0"/>
                    </a:lnTo>
                    <a:lnTo>
                      <a:pt x="608933" y="349186"/>
                    </a:lnTo>
                    <a:lnTo>
                      <a:pt x="675322" y="594265"/>
                    </a:lnTo>
                    <a:lnTo>
                      <a:pt x="74581" y="24726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3"/>
              <p:cNvSpPr/>
              <p:nvPr/>
            </p:nvSpPr>
            <p:spPr>
              <a:xfrm>
                <a:off x="7276147" y="4135183"/>
                <a:ext cx="26289" cy="31146"/>
              </a:xfrm>
              <a:custGeom>
                <a:rect b="b" l="l" r="r" t="t"/>
                <a:pathLst>
                  <a:path extrusionOk="0" h="31146" w="26289">
                    <a:moveTo>
                      <a:pt x="8572" y="31147"/>
                    </a:moveTo>
                    <a:lnTo>
                      <a:pt x="26289" y="20955"/>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3"/>
              <p:cNvSpPr/>
              <p:nvPr/>
            </p:nvSpPr>
            <p:spPr>
              <a:xfrm>
                <a:off x="6607968" y="3571113"/>
                <a:ext cx="676751" cy="595217"/>
              </a:xfrm>
              <a:custGeom>
                <a:rect b="b" l="l" r="r" t="t"/>
                <a:pathLst>
                  <a:path extrusionOk="0" h="595217" w="676751">
                    <a:moveTo>
                      <a:pt x="74486" y="247364"/>
                    </a:moveTo>
                    <a:lnTo>
                      <a:pt x="0" y="0"/>
                    </a:lnTo>
                    <a:lnTo>
                      <a:pt x="608933" y="349282"/>
                    </a:lnTo>
                    <a:lnTo>
                      <a:pt x="676751" y="595217"/>
                    </a:lnTo>
                    <a:lnTo>
                      <a:pt x="74486" y="24736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3"/>
              <p:cNvSpPr/>
              <p:nvPr/>
            </p:nvSpPr>
            <p:spPr>
              <a:xfrm>
                <a:off x="5811392" y="1232275"/>
                <a:ext cx="2476690" cy="3358041"/>
              </a:xfrm>
              <a:custGeom>
                <a:rect b="b" l="l" r="r" t="t"/>
                <a:pathLst>
                  <a:path extrusionOk="0" h="3358041" w="247669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3"/>
              <p:cNvSpPr/>
              <p:nvPr/>
            </p:nvSpPr>
            <p:spPr>
              <a:xfrm>
                <a:off x="8240363" y="4509420"/>
                <a:ext cx="26098" cy="92487"/>
              </a:xfrm>
              <a:custGeom>
                <a:rect b="b" l="l" r="r" t="t"/>
                <a:pathLst>
                  <a:path extrusionOk="0" h="92487" w="26098">
                    <a:moveTo>
                      <a:pt x="0" y="92488"/>
                    </a:moveTo>
                    <a:lnTo>
                      <a:pt x="26098" y="77438"/>
                    </a:lnTo>
                    <a:lnTo>
                      <a:pt x="14859" y="0"/>
                    </a:lnTo>
                    <a:lnTo>
                      <a:pt x="0" y="9248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3"/>
              <p:cNvSpPr/>
              <p:nvPr/>
            </p:nvSpPr>
            <p:spPr>
              <a:xfrm>
                <a:off x="5807106" y="1235868"/>
                <a:ext cx="62674" cy="27245"/>
              </a:xfrm>
              <a:custGeom>
                <a:rect b="b" l="l" r="r" t="t"/>
                <a:pathLst>
                  <a:path extrusionOk="0" h="27245" w="62674">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3"/>
              <p:cNvSpPr/>
              <p:nvPr/>
            </p:nvSpPr>
            <p:spPr>
              <a:xfrm>
                <a:off x="5789771" y="1244753"/>
                <a:ext cx="2476690" cy="3358040"/>
              </a:xfrm>
              <a:custGeom>
                <a:rect b="b" l="l" r="r" t="t"/>
                <a:pathLst>
                  <a:path extrusionOk="0" h="3358040" w="247669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3"/>
              <p:cNvSpPr/>
              <p:nvPr/>
            </p:nvSpPr>
            <p:spPr>
              <a:xfrm>
                <a:off x="5785580" y="1247175"/>
                <a:ext cx="2476785" cy="3358285"/>
              </a:xfrm>
              <a:custGeom>
                <a:rect b="b" l="l" r="r" t="t"/>
                <a:pathLst>
                  <a:path extrusionOk="0" h="3358285" w="2476785">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3"/>
              <p:cNvSpPr/>
              <p:nvPr/>
            </p:nvSpPr>
            <p:spPr>
              <a:xfrm>
                <a:off x="5815488" y="1286421"/>
                <a:ext cx="2415539" cy="3200710"/>
              </a:xfrm>
              <a:custGeom>
                <a:rect b="b" l="l" r="r" t="t"/>
                <a:pathLst>
                  <a:path extrusionOk="0" h="3200710" w="2415539">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3"/>
              <p:cNvSpPr/>
              <p:nvPr/>
            </p:nvSpPr>
            <p:spPr>
              <a:xfrm>
                <a:off x="5915882" y="1476290"/>
                <a:ext cx="2188940" cy="1460906"/>
              </a:xfrm>
              <a:custGeom>
                <a:rect b="b" l="l" r="r" t="t"/>
                <a:pathLst>
                  <a:path extrusionOk="0" h="1460906" w="218894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3"/>
              <p:cNvSpPr/>
              <p:nvPr/>
            </p:nvSpPr>
            <p:spPr>
              <a:xfrm rot="-1801764">
                <a:off x="5975652" y="1564561"/>
                <a:ext cx="76512" cy="132469"/>
              </a:xfrm>
              <a:custGeom>
                <a:rect b="b" l="l" r="r" t="t"/>
                <a:pathLst>
                  <a:path extrusionOk="0" h="132587" w="7658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3"/>
              <p:cNvSpPr/>
              <p:nvPr/>
            </p:nvSpPr>
            <p:spPr>
              <a:xfrm>
                <a:off x="6935438" y="2145169"/>
                <a:ext cx="197262" cy="149154"/>
              </a:xfrm>
              <a:custGeom>
                <a:rect b="b" l="l" r="r" t="t"/>
                <a:pathLst>
                  <a:path extrusionOk="0" h="149154" w="197262">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3"/>
              <p:cNvSpPr/>
              <p:nvPr/>
            </p:nvSpPr>
            <p:spPr>
              <a:xfrm>
                <a:off x="7235094" y="2318577"/>
                <a:ext cx="197262" cy="148968"/>
              </a:xfrm>
              <a:custGeom>
                <a:rect b="b" l="l" r="r" t="t"/>
                <a:pathLst>
                  <a:path extrusionOk="0" h="148968" w="197262">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3"/>
              <p:cNvSpPr/>
              <p:nvPr/>
            </p:nvSpPr>
            <p:spPr>
              <a:xfrm>
                <a:off x="7529798" y="2488369"/>
                <a:ext cx="197358" cy="149033"/>
              </a:xfrm>
              <a:custGeom>
                <a:rect b="b" l="l" r="r" t="t"/>
                <a:pathLst>
                  <a:path extrusionOk="0" h="149033" w="197358">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3"/>
              <p:cNvSpPr/>
              <p:nvPr/>
            </p:nvSpPr>
            <p:spPr>
              <a:xfrm>
                <a:off x="7829454" y="2661668"/>
                <a:ext cx="197358" cy="148943"/>
              </a:xfrm>
              <a:custGeom>
                <a:rect b="b" l="l" r="r" t="t"/>
                <a:pathLst>
                  <a:path extrusionOk="0" h="148943" w="197358">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3"/>
              <p:cNvSpPr/>
              <p:nvPr/>
            </p:nvSpPr>
            <p:spPr>
              <a:xfrm>
                <a:off x="7391400" y="2634856"/>
                <a:ext cx="551783" cy="685887"/>
              </a:xfrm>
              <a:custGeom>
                <a:rect b="b" l="l" r="r" t="t"/>
                <a:pathLst>
                  <a:path extrusionOk="0" h="685887" w="551783">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3"/>
              <p:cNvSpPr/>
              <p:nvPr/>
            </p:nvSpPr>
            <p:spPr>
              <a:xfrm>
                <a:off x="5981604" y="2604685"/>
                <a:ext cx="1286351" cy="820016"/>
              </a:xfrm>
              <a:custGeom>
                <a:rect b="b" l="l" r="r" t="t"/>
                <a:pathLst>
                  <a:path extrusionOk="0" h="820016" w="1286351">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3"/>
              <p:cNvSpPr/>
              <p:nvPr/>
            </p:nvSpPr>
            <p:spPr>
              <a:xfrm>
                <a:off x="5985319" y="2767047"/>
                <a:ext cx="1158430" cy="718178"/>
              </a:xfrm>
              <a:custGeom>
                <a:rect b="b" l="l" r="r" t="t"/>
                <a:pathLst>
                  <a:path extrusionOk="0" h="718178" w="115843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3"/>
              <p:cNvSpPr/>
              <p:nvPr/>
            </p:nvSpPr>
            <p:spPr>
              <a:xfrm>
                <a:off x="5985319" y="2872624"/>
                <a:ext cx="1158430" cy="718059"/>
              </a:xfrm>
              <a:custGeom>
                <a:rect b="b" l="l" r="r" t="t"/>
                <a:pathLst>
                  <a:path extrusionOk="0" h="718059" w="115843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3"/>
              <p:cNvSpPr/>
              <p:nvPr/>
            </p:nvSpPr>
            <p:spPr>
              <a:xfrm>
                <a:off x="5985319" y="2978121"/>
                <a:ext cx="868489" cy="550694"/>
              </a:xfrm>
              <a:custGeom>
                <a:rect b="b" l="l" r="r" t="t"/>
                <a:pathLst>
                  <a:path extrusionOk="0" h="550694" w="868489">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3"/>
              <p:cNvSpPr/>
              <p:nvPr/>
            </p:nvSpPr>
            <p:spPr>
              <a:xfrm>
                <a:off x="7391018" y="3086134"/>
                <a:ext cx="551783" cy="368151"/>
              </a:xfrm>
              <a:custGeom>
                <a:rect b="b" l="l" r="r" t="t"/>
                <a:pathLst>
                  <a:path extrusionOk="0" h="368151" w="551783">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3"/>
              <p:cNvSpPr/>
              <p:nvPr/>
            </p:nvSpPr>
            <p:spPr>
              <a:xfrm>
                <a:off x="7391018" y="3191616"/>
                <a:ext cx="551783" cy="368230"/>
              </a:xfrm>
              <a:custGeom>
                <a:rect b="b" l="l" r="r" t="t"/>
                <a:pathLst>
                  <a:path extrusionOk="0" h="368230" w="551783">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3"/>
              <p:cNvSpPr/>
              <p:nvPr/>
            </p:nvSpPr>
            <p:spPr>
              <a:xfrm>
                <a:off x="7391018" y="3297399"/>
                <a:ext cx="413670" cy="288153"/>
              </a:xfrm>
              <a:custGeom>
                <a:rect b="b" l="l" r="r" t="t"/>
                <a:pathLst>
                  <a:path extrusionOk="0" h="288153" w="41367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3"/>
              <p:cNvSpPr/>
              <p:nvPr/>
            </p:nvSpPr>
            <p:spPr>
              <a:xfrm>
                <a:off x="7391400" y="3447774"/>
                <a:ext cx="551783" cy="685927"/>
              </a:xfrm>
              <a:custGeom>
                <a:rect b="b" l="l" r="r" t="t"/>
                <a:pathLst>
                  <a:path extrusionOk="0" h="685927" w="551783">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3"/>
              <p:cNvSpPr/>
              <p:nvPr/>
            </p:nvSpPr>
            <p:spPr>
              <a:xfrm>
                <a:off x="7391018" y="3899093"/>
                <a:ext cx="551783" cy="368152"/>
              </a:xfrm>
              <a:custGeom>
                <a:rect b="b" l="l" r="r" t="t"/>
                <a:pathLst>
                  <a:path extrusionOk="0" h="368152" w="551783">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3"/>
              <p:cNvSpPr/>
              <p:nvPr/>
            </p:nvSpPr>
            <p:spPr>
              <a:xfrm>
                <a:off x="7462456" y="2876264"/>
                <a:ext cx="257937" cy="241458"/>
              </a:xfrm>
              <a:custGeom>
                <a:rect b="b" l="l" r="r" t="t"/>
                <a:pathLst>
                  <a:path extrusionOk="0" h="241458" w="257937">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3"/>
              <p:cNvSpPr/>
              <p:nvPr/>
            </p:nvSpPr>
            <p:spPr>
              <a:xfrm rot="-1801764">
                <a:off x="7788337" y="2912905"/>
                <a:ext cx="68709" cy="119146"/>
              </a:xfrm>
              <a:custGeom>
                <a:rect b="b" l="l" r="r" t="t"/>
                <a:pathLst>
                  <a:path extrusionOk="0" h="119252" w="6877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3"/>
              <p:cNvSpPr/>
              <p:nvPr/>
            </p:nvSpPr>
            <p:spPr>
              <a:xfrm>
                <a:off x="7466171" y="3701224"/>
                <a:ext cx="257936" cy="241363"/>
              </a:xfrm>
              <a:custGeom>
                <a:rect b="b" l="l" r="r" t="t"/>
                <a:pathLst>
                  <a:path extrusionOk="0" h="241363" w="257936">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3"/>
              <p:cNvSpPr/>
              <p:nvPr/>
            </p:nvSpPr>
            <p:spPr>
              <a:xfrm rot="-1790023">
                <a:off x="7807389" y="3748630"/>
                <a:ext cx="69009" cy="119667"/>
              </a:xfrm>
              <a:custGeom>
                <a:rect b="b" l="l" r="r" t="t"/>
                <a:pathLst>
                  <a:path extrusionOk="0" h="119663" w="69007">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3"/>
              <p:cNvSpPr/>
              <p:nvPr/>
            </p:nvSpPr>
            <p:spPr>
              <a:xfrm>
                <a:off x="5996654" y="1854288"/>
                <a:ext cx="1266348" cy="1335535"/>
              </a:xfrm>
              <a:custGeom>
                <a:rect b="b" l="l" r="r" t="t"/>
                <a:pathLst>
                  <a:path extrusionOk="0" h="1335535" w="1266348">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3"/>
              <p:cNvSpPr/>
              <p:nvPr/>
            </p:nvSpPr>
            <p:spPr>
              <a:xfrm>
                <a:off x="6187916" y="2312479"/>
                <a:ext cx="441007" cy="412813"/>
              </a:xfrm>
              <a:custGeom>
                <a:rect b="b" l="l" r="r" t="t"/>
                <a:pathLst>
                  <a:path extrusionOk="0" h="412813" w="441007">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3"/>
              <p:cNvSpPr/>
              <p:nvPr/>
            </p:nvSpPr>
            <p:spPr>
              <a:xfrm rot="-1801764">
                <a:off x="6969573" y="2537060"/>
                <a:ext cx="117623" cy="203653"/>
              </a:xfrm>
              <a:custGeom>
                <a:rect b="b" l="l" r="r" t="t"/>
                <a:pathLst>
                  <a:path extrusionOk="0" h="203834" w="117728">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4" name="Google Shape;114;p13"/>
            <p:cNvSpPr/>
            <p:nvPr/>
          </p:nvSpPr>
          <p:spPr>
            <a:xfrm>
              <a:off x="4124355" y="1157329"/>
              <a:ext cx="276891" cy="1108478"/>
            </a:xfrm>
            <a:custGeom>
              <a:rect b="b" l="l" r="r" t="t"/>
              <a:pathLst>
                <a:path extrusionOk="0" h="1108478" w="276891">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3"/>
            <p:cNvSpPr/>
            <p:nvPr/>
          </p:nvSpPr>
          <p:spPr>
            <a:xfrm>
              <a:off x="3407027" y="665933"/>
              <a:ext cx="814853" cy="1408939"/>
            </a:xfrm>
            <a:custGeom>
              <a:rect b="b" l="l" r="r" t="t"/>
              <a:pathLst>
                <a:path extrusionOk="0" h="1408939" w="814853">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3"/>
            <p:cNvSpPr/>
            <p:nvPr/>
          </p:nvSpPr>
          <p:spPr>
            <a:xfrm>
              <a:off x="3387120" y="682740"/>
              <a:ext cx="804386" cy="1393465"/>
            </a:xfrm>
            <a:custGeom>
              <a:rect b="b" l="l" r="r" t="t"/>
              <a:pathLst>
                <a:path extrusionOk="0" h="1393465" w="804386">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3"/>
            <p:cNvSpPr/>
            <p:nvPr/>
          </p:nvSpPr>
          <p:spPr>
            <a:xfrm>
              <a:off x="3499610" y="847672"/>
              <a:ext cx="17240" cy="769048"/>
            </a:xfrm>
            <a:custGeom>
              <a:rect b="b" l="l" r="r" t="t"/>
              <a:pathLst>
                <a:path extrusionOk="0" h="769048" w="17240">
                  <a:moveTo>
                    <a:pt x="0" y="759047"/>
                  </a:moveTo>
                  <a:lnTo>
                    <a:pt x="17240" y="769048"/>
                  </a:lnTo>
                  <a:lnTo>
                    <a:pt x="17240"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3"/>
            <p:cNvSpPr/>
            <p:nvPr/>
          </p:nvSpPr>
          <p:spPr>
            <a:xfrm>
              <a:off x="3477988" y="1035502"/>
              <a:ext cx="60483" cy="177021"/>
            </a:xfrm>
            <a:custGeom>
              <a:rect b="b" l="l" r="r" t="t"/>
              <a:pathLst>
                <a:path extrusionOk="0" h="177021" w="60483">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3"/>
            <p:cNvSpPr/>
            <p:nvPr/>
          </p:nvSpPr>
          <p:spPr>
            <a:xfrm>
              <a:off x="3684776" y="951970"/>
              <a:ext cx="17335" cy="768953"/>
            </a:xfrm>
            <a:custGeom>
              <a:rect b="b" l="l" r="r" t="t"/>
              <a:pathLst>
                <a:path extrusionOk="0" h="768953" w="17335">
                  <a:moveTo>
                    <a:pt x="0" y="758952"/>
                  </a:moveTo>
                  <a:lnTo>
                    <a:pt x="17336" y="768953"/>
                  </a:lnTo>
                  <a:lnTo>
                    <a:pt x="17336" y="10001"/>
                  </a:lnTo>
                  <a:lnTo>
                    <a:pt x="0" y="0"/>
                  </a:lnTo>
                  <a:lnTo>
                    <a:pt x="0" y="75895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3"/>
            <p:cNvSpPr/>
            <p:nvPr/>
          </p:nvSpPr>
          <p:spPr>
            <a:xfrm>
              <a:off x="3663154" y="1389355"/>
              <a:ext cx="60579" cy="177060"/>
            </a:xfrm>
            <a:custGeom>
              <a:rect b="b" l="l" r="r" t="t"/>
              <a:pathLst>
                <a:path extrusionOk="0" h="177060" w="60579">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3"/>
            <p:cNvSpPr/>
            <p:nvPr/>
          </p:nvSpPr>
          <p:spPr>
            <a:xfrm>
              <a:off x="3870037" y="1058841"/>
              <a:ext cx="17335" cy="769048"/>
            </a:xfrm>
            <a:custGeom>
              <a:rect b="b" l="l" r="r" t="t"/>
              <a:pathLst>
                <a:path extrusionOk="0" h="769048" w="17335">
                  <a:moveTo>
                    <a:pt x="0" y="759047"/>
                  </a:moveTo>
                  <a:lnTo>
                    <a:pt x="17335" y="769049"/>
                  </a:lnTo>
                  <a:lnTo>
                    <a:pt x="17335"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3"/>
            <p:cNvSpPr/>
            <p:nvPr/>
          </p:nvSpPr>
          <p:spPr>
            <a:xfrm>
              <a:off x="3848416" y="1146769"/>
              <a:ext cx="60579" cy="177060"/>
            </a:xfrm>
            <a:custGeom>
              <a:rect b="b" l="l" r="r" t="t"/>
              <a:pathLst>
                <a:path extrusionOk="0" h="177060" w="60579">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3"/>
            <p:cNvSpPr/>
            <p:nvPr/>
          </p:nvSpPr>
          <p:spPr>
            <a:xfrm>
              <a:off x="4055299" y="1165807"/>
              <a:ext cx="17240" cy="768953"/>
            </a:xfrm>
            <a:custGeom>
              <a:rect b="b" l="l" r="r" t="t"/>
              <a:pathLst>
                <a:path extrusionOk="0" h="768953" w="17240">
                  <a:moveTo>
                    <a:pt x="0" y="759047"/>
                  </a:moveTo>
                  <a:lnTo>
                    <a:pt x="17240" y="768953"/>
                  </a:lnTo>
                  <a:lnTo>
                    <a:pt x="17240"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3"/>
            <p:cNvSpPr/>
            <p:nvPr/>
          </p:nvSpPr>
          <p:spPr>
            <a:xfrm>
              <a:off x="4033677" y="1453459"/>
              <a:ext cx="60483" cy="177021"/>
            </a:xfrm>
            <a:custGeom>
              <a:rect b="b" l="l" r="r" t="t"/>
              <a:pathLst>
                <a:path extrusionOk="0" h="177021" w="60483">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5" name="Google Shape;125;p13"/>
            <p:cNvGrpSpPr/>
            <p:nvPr/>
          </p:nvGrpSpPr>
          <p:grpSpPr>
            <a:xfrm>
              <a:off x="3457891" y="2611797"/>
              <a:ext cx="595122" cy="410622"/>
              <a:chOff x="5119116" y="3513772"/>
              <a:chExt cx="595122" cy="410622"/>
            </a:xfrm>
          </p:grpSpPr>
          <p:sp>
            <p:nvSpPr>
              <p:cNvPr id="126" name="Google Shape;126;p13"/>
              <p:cNvSpPr/>
              <p:nvPr/>
            </p:nvSpPr>
            <p:spPr>
              <a:xfrm>
                <a:off x="5119116" y="3618642"/>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3"/>
              <p:cNvSpPr/>
              <p:nvPr/>
            </p:nvSpPr>
            <p:spPr>
              <a:xfrm>
                <a:off x="5184648" y="3579304"/>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3"/>
              <p:cNvSpPr/>
              <p:nvPr/>
            </p:nvSpPr>
            <p:spPr>
              <a:xfrm>
                <a:off x="5184743" y="3664839"/>
                <a:ext cx="52292" cy="69627"/>
              </a:xfrm>
              <a:custGeom>
                <a:rect b="b" l="l" r="r" t="t"/>
                <a:pathLst>
                  <a:path extrusionOk="0" h="69627" w="52292">
                    <a:moveTo>
                      <a:pt x="0" y="69628"/>
                    </a:moveTo>
                    <a:lnTo>
                      <a:pt x="0" y="0"/>
                    </a:lnTo>
                    <a:lnTo>
                      <a:pt x="52292"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3"/>
              <p:cNvSpPr/>
              <p:nvPr/>
            </p:nvSpPr>
            <p:spPr>
              <a:xfrm>
                <a:off x="5674423" y="3666648"/>
                <a:ext cx="39814" cy="93916"/>
              </a:xfrm>
              <a:custGeom>
                <a:rect b="b" l="l" r="r" t="t"/>
                <a:pathLst>
                  <a:path extrusionOk="0" h="93916" w="39814">
                    <a:moveTo>
                      <a:pt x="39814" y="0"/>
                    </a:moveTo>
                    <a:lnTo>
                      <a:pt x="39814" y="65532"/>
                    </a:lnTo>
                    <a:lnTo>
                      <a:pt x="13049" y="93916"/>
                    </a:lnTo>
                    <a:lnTo>
                      <a:pt x="0" y="18955"/>
                    </a:lnTo>
                    <a:lnTo>
                      <a:pt x="39814"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3"/>
              <p:cNvSpPr/>
              <p:nvPr/>
            </p:nvSpPr>
            <p:spPr>
              <a:xfrm>
                <a:off x="5184648" y="3513772"/>
                <a:ext cx="529590" cy="305752"/>
              </a:xfrm>
              <a:custGeom>
                <a:rect b="b" l="l" r="r" t="t"/>
                <a:pathLst>
                  <a:path extrusionOk="0" h="305752" w="52959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3"/>
              <p:cNvSpPr/>
              <p:nvPr/>
            </p:nvSpPr>
            <p:spPr>
              <a:xfrm>
                <a:off x="5260027" y="3555420"/>
                <a:ext cx="379097" cy="218860"/>
              </a:xfrm>
              <a:custGeom>
                <a:rect b="b" l="l" r="r" t="t"/>
                <a:pathLst>
                  <a:path extrusionOk="0" h="218860" w="379097">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3"/>
              <p:cNvSpPr/>
              <p:nvPr/>
            </p:nvSpPr>
            <p:spPr>
              <a:xfrm>
                <a:off x="5260371" y="3568469"/>
                <a:ext cx="378428" cy="205811"/>
              </a:xfrm>
              <a:custGeom>
                <a:rect b="b" l="l" r="r" t="t"/>
                <a:pathLst>
                  <a:path extrusionOk="0" h="205811" w="378428">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3"/>
              <p:cNvSpPr/>
              <p:nvPr/>
            </p:nvSpPr>
            <p:spPr>
              <a:xfrm>
                <a:off x="5357145" y="3618071"/>
                <a:ext cx="176643" cy="110490"/>
              </a:xfrm>
              <a:custGeom>
                <a:rect b="b" l="l" r="r" t="t"/>
                <a:pathLst>
                  <a:path extrusionOk="0" h="110490" w="176643">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3"/>
              <p:cNvSpPr/>
              <p:nvPr/>
            </p:nvSpPr>
            <p:spPr>
              <a:xfrm>
                <a:off x="5430297" y="3699986"/>
                <a:ext cx="11620" cy="15239"/>
              </a:xfrm>
              <a:custGeom>
                <a:rect b="b" l="l" r="r" t="t"/>
                <a:pathLst>
                  <a:path extrusionOk="0" h="15239"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3"/>
              <p:cNvSpPr/>
              <p:nvPr/>
            </p:nvSpPr>
            <p:spPr>
              <a:xfrm>
                <a:off x="5506497" y="3706463"/>
                <a:ext cx="25145" cy="11810"/>
              </a:xfrm>
              <a:custGeom>
                <a:rect b="b" l="l" r="r" t="t"/>
                <a:pathLst>
                  <a:path extrusionOk="0" h="11810" w="25145">
                    <a:moveTo>
                      <a:pt x="25146" y="10287"/>
                    </a:moveTo>
                    <a:lnTo>
                      <a:pt x="25146" y="0"/>
                    </a:lnTo>
                    <a:lnTo>
                      <a:pt x="0" y="2000"/>
                    </a:lnTo>
                    <a:lnTo>
                      <a:pt x="14478" y="11811"/>
                    </a:lnTo>
                    <a:lnTo>
                      <a:pt x="25146"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3"/>
              <p:cNvSpPr/>
              <p:nvPr/>
            </p:nvSpPr>
            <p:spPr>
              <a:xfrm>
                <a:off x="5514975" y="3668744"/>
                <a:ext cx="18859" cy="10382"/>
              </a:xfrm>
              <a:custGeom>
                <a:rect b="b" l="l" r="r" t="t"/>
                <a:pathLst>
                  <a:path extrusionOk="0" h="10382" w="18859">
                    <a:moveTo>
                      <a:pt x="18859" y="10382"/>
                    </a:moveTo>
                    <a:lnTo>
                      <a:pt x="18859" y="0"/>
                    </a:lnTo>
                    <a:lnTo>
                      <a:pt x="0" y="6763"/>
                    </a:lnTo>
                    <a:lnTo>
                      <a:pt x="18859" y="1038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3"/>
              <p:cNvSpPr/>
              <p:nvPr/>
            </p:nvSpPr>
            <p:spPr>
              <a:xfrm>
                <a:off x="5455729" y="3672554"/>
                <a:ext cx="28384" cy="19811"/>
              </a:xfrm>
              <a:custGeom>
                <a:rect b="b" l="l" r="r" t="t"/>
                <a:pathLst>
                  <a:path extrusionOk="0" h="19811" w="28384">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3"/>
              <p:cNvSpPr/>
              <p:nvPr/>
            </p:nvSpPr>
            <p:spPr>
              <a:xfrm>
                <a:off x="5397817" y="3639502"/>
                <a:ext cx="35337" cy="23336"/>
              </a:xfrm>
              <a:custGeom>
                <a:rect b="b" l="l" r="r" t="t"/>
                <a:pathLst>
                  <a:path extrusionOk="0" h="23336" w="35337">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3"/>
              <p:cNvSpPr/>
              <p:nvPr/>
            </p:nvSpPr>
            <p:spPr>
              <a:xfrm>
                <a:off x="5430297" y="3620928"/>
                <a:ext cx="16383" cy="14668"/>
              </a:xfrm>
              <a:custGeom>
                <a:rect b="b" l="l" r="r" t="t"/>
                <a:pathLst>
                  <a:path extrusionOk="0" h="14668" w="16383">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3"/>
              <p:cNvSpPr/>
              <p:nvPr/>
            </p:nvSpPr>
            <p:spPr>
              <a:xfrm>
                <a:off x="5357050" y="3617880"/>
                <a:ext cx="15620" cy="11620"/>
              </a:xfrm>
              <a:custGeom>
                <a:rect b="b" l="l" r="r" t="t"/>
                <a:pathLst>
                  <a:path extrusionOk="0" h="11620" w="15620">
                    <a:moveTo>
                      <a:pt x="0" y="10287"/>
                    </a:moveTo>
                    <a:lnTo>
                      <a:pt x="0" y="0"/>
                    </a:lnTo>
                    <a:lnTo>
                      <a:pt x="15621" y="1715"/>
                    </a:lnTo>
                    <a:lnTo>
                      <a:pt x="10573" y="11621"/>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3"/>
              <p:cNvSpPr/>
              <p:nvPr/>
            </p:nvSpPr>
            <p:spPr>
              <a:xfrm>
                <a:off x="5357621" y="3652361"/>
                <a:ext cx="18002" cy="18097"/>
              </a:xfrm>
              <a:custGeom>
                <a:rect b="b" l="l" r="r" t="t"/>
                <a:pathLst>
                  <a:path extrusionOk="0" h="18097" w="18002">
                    <a:moveTo>
                      <a:pt x="0" y="10668"/>
                    </a:moveTo>
                    <a:lnTo>
                      <a:pt x="0" y="0"/>
                    </a:lnTo>
                    <a:lnTo>
                      <a:pt x="18002" y="0"/>
                    </a:lnTo>
                    <a:lnTo>
                      <a:pt x="13621" y="9525"/>
                    </a:lnTo>
                    <a:lnTo>
                      <a:pt x="5810"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3"/>
              <p:cNvSpPr/>
              <p:nvPr/>
            </p:nvSpPr>
            <p:spPr>
              <a:xfrm>
                <a:off x="5357145" y="3607879"/>
                <a:ext cx="176643" cy="110394"/>
              </a:xfrm>
              <a:custGeom>
                <a:rect b="b" l="l" r="r" t="t"/>
                <a:pathLst>
                  <a:path extrusionOk="0" h="110394" w="176643">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3" name="Google Shape;143;p13"/>
            <p:cNvGrpSpPr/>
            <p:nvPr/>
          </p:nvGrpSpPr>
          <p:grpSpPr>
            <a:xfrm>
              <a:off x="3545044" y="2530263"/>
              <a:ext cx="529590" cy="371284"/>
              <a:chOff x="5206269" y="3432238"/>
              <a:chExt cx="529590" cy="371284"/>
            </a:xfrm>
          </p:grpSpPr>
          <p:sp>
            <p:nvSpPr>
              <p:cNvPr id="144" name="Google Shape;144;p13"/>
              <p:cNvSpPr/>
              <p:nvPr/>
            </p:nvSpPr>
            <p:spPr>
              <a:xfrm>
                <a:off x="5206269" y="3497770"/>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3"/>
              <p:cNvSpPr/>
              <p:nvPr/>
            </p:nvSpPr>
            <p:spPr>
              <a:xfrm>
                <a:off x="5206365" y="3583305"/>
                <a:ext cx="52292" cy="69627"/>
              </a:xfrm>
              <a:custGeom>
                <a:rect b="b" l="l" r="r" t="t"/>
                <a:pathLst>
                  <a:path extrusionOk="0" h="69627" w="52292">
                    <a:moveTo>
                      <a:pt x="0" y="69628"/>
                    </a:moveTo>
                    <a:lnTo>
                      <a:pt x="0" y="0"/>
                    </a:lnTo>
                    <a:lnTo>
                      <a:pt x="52292"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3"/>
              <p:cNvSpPr/>
              <p:nvPr/>
            </p:nvSpPr>
            <p:spPr>
              <a:xfrm>
                <a:off x="5696045" y="3585114"/>
                <a:ext cx="39814" cy="93916"/>
              </a:xfrm>
              <a:custGeom>
                <a:rect b="b" l="l" r="r" t="t"/>
                <a:pathLst>
                  <a:path extrusionOk="0" h="93916" w="39814">
                    <a:moveTo>
                      <a:pt x="39815" y="0"/>
                    </a:moveTo>
                    <a:lnTo>
                      <a:pt x="39815" y="65532"/>
                    </a:lnTo>
                    <a:lnTo>
                      <a:pt x="13049" y="93916"/>
                    </a:lnTo>
                    <a:lnTo>
                      <a:pt x="0" y="18955"/>
                    </a:lnTo>
                    <a:lnTo>
                      <a:pt x="3981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3"/>
              <p:cNvSpPr/>
              <p:nvPr/>
            </p:nvSpPr>
            <p:spPr>
              <a:xfrm>
                <a:off x="5206269" y="3432238"/>
                <a:ext cx="529590" cy="305752"/>
              </a:xfrm>
              <a:custGeom>
                <a:rect b="b" l="l" r="r" t="t"/>
                <a:pathLst>
                  <a:path extrusionOk="0" h="305752" w="52959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3"/>
              <p:cNvSpPr/>
              <p:nvPr/>
            </p:nvSpPr>
            <p:spPr>
              <a:xfrm>
                <a:off x="5281554" y="3473886"/>
                <a:ext cx="379116" cy="218860"/>
              </a:xfrm>
              <a:custGeom>
                <a:rect b="b" l="l" r="r" t="t"/>
                <a:pathLst>
                  <a:path extrusionOk="0" h="218860" w="379116">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3"/>
              <p:cNvSpPr/>
              <p:nvPr/>
            </p:nvSpPr>
            <p:spPr>
              <a:xfrm>
                <a:off x="5281898" y="3486935"/>
                <a:ext cx="378428" cy="205811"/>
              </a:xfrm>
              <a:custGeom>
                <a:rect b="b" l="l" r="r" t="t"/>
                <a:pathLst>
                  <a:path extrusionOk="0" h="205811" w="378428">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3"/>
              <p:cNvSpPr/>
              <p:nvPr/>
            </p:nvSpPr>
            <p:spPr>
              <a:xfrm>
                <a:off x="5378767" y="3536823"/>
                <a:ext cx="177060" cy="109918"/>
              </a:xfrm>
              <a:custGeom>
                <a:rect b="b" l="l" r="r" t="t"/>
                <a:pathLst>
                  <a:path extrusionOk="0" h="109918" w="17706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3"/>
              <p:cNvSpPr/>
              <p:nvPr/>
            </p:nvSpPr>
            <p:spPr>
              <a:xfrm>
                <a:off x="5451919" y="3618738"/>
                <a:ext cx="11620" cy="15239"/>
              </a:xfrm>
              <a:custGeom>
                <a:rect b="b" l="l" r="r" t="t"/>
                <a:pathLst>
                  <a:path extrusionOk="0" h="15239"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3"/>
              <p:cNvSpPr/>
              <p:nvPr/>
            </p:nvSpPr>
            <p:spPr>
              <a:xfrm>
                <a:off x="5528119" y="3625024"/>
                <a:ext cx="25241" cy="11715"/>
              </a:xfrm>
              <a:custGeom>
                <a:rect b="b" l="l" r="r" t="t"/>
                <a:pathLst>
                  <a:path extrusionOk="0" h="11715" w="25241">
                    <a:moveTo>
                      <a:pt x="25241" y="10192"/>
                    </a:moveTo>
                    <a:lnTo>
                      <a:pt x="25241" y="0"/>
                    </a:lnTo>
                    <a:lnTo>
                      <a:pt x="0" y="1905"/>
                    </a:lnTo>
                    <a:lnTo>
                      <a:pt x="14478" y="11716"/>
                    </a:lnTo>
                    <a:lnTo>
                      <a:pt x="25241" y="1019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3"/>
              <p:cNvSpPr/>
              <p:nvPr/>
            </p:nvSpPr>
            <p:spPr>
              <a:xfrm>
                <a:off x="5536596" y="3587210"/>
                <a:ext cx="18859" cy="10382"/>
              </a:xfrm>
              <a:custGeom>
                <a:rect b="b" l="l" r="r" t="t"/>
                <a:pathLst>
                  <a:path extrusionOk="0" h="10382" w="18859">
                    <a:moveTo>
                      <a:pt x="18859" y="10383"/>
                    </a:moveTo>
                    <a:lnTo>
                      <a:pt x="18859" y="0"/>
                    </a:lnTo>
                    <a:lnTo>
                      <a:pt x="0" y="6763"/>
                    </a:lnTo>
                    <a:lnTo>
                      <a:pt x="18859" y="10383"/>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3"/>
              <p:cNvSpPr/>
              <p:nvPr/>
            </p:nvSpPr>
            <p:spPr>
              <a:xfrm>
                <a:off x="5477351" y="3591020"/>
                <a:ext cx="28384" cy="19811"/>
              </a:xfrm>
              <a:custGeom>
                <a:rect b="b" l="l" r="r" t="t"/>
                <a:pathLst>
                  <a:path extrusionOk="0" h="19811" w="28384">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3"/>
              <p:cNvSpPr/>
              <p:nvPr/>
            </p:nvSpPr>
            <p:spPr>
              <a:xfrm>
                <a:off x="5419725" y="3558063"/>
                <a:ext cx="35433" cy="23241"/>
              </a:xfrm>
              <a:custGeom>
                <a:rect b="b" l="l" r="r" t="t"/>
                <a:pathLst>
                  <a:path extrusionOk="0" h="23241" w="35433">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3"/>
              <p:cNvSpPr/>
              <p:nvPr/>
            </p:nvSpPr>
            <p:spPr>
              <a:xfrm>
                <a:off x="5451919" y="3539394"/>
                <a:ext cx="16383" cy="14668"/>
              </a:xfrm>
              <a:custGeom>
                <a:rect b="b" l="l" r="r" t="t"/>
                <a:pathLst>
                  <a:path extrusionOk="0" h="14668" w="16383">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3"/>
              <p:cNvSpPr/>
              <p:nvPr/>
            </p:nvSpPr>
            <p:spPr>
              <a:xfrm>
                <a:off x="5378672" y="3536346"/>
                <a:ext cx="15716" cy="11715"/>
              </a:xfrm>
              <a:custGeom>
                <a:rect b="b" l="l" r="r" t="t"/>
                <a:pathLst>
                  <a:path extrusionOk="0" h="11715" w="15716">
                    <a:moveTo>
                      <a:pt x="0" y="10287"/>
                    </a:moveTo>
                    <a:lnTo>
                      <a:pt x="0" y="0"/>
                    </a:lnTo>
                    <a:lnTo>
                      <a:pt x="15716" y="1715"/>
                    </a:lnTo>
                    <a:lnTo>
                      <a:pt x="10668" y="11716"/>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3"/>
              <p:cNvSpPr/>
              <p:nvPr/>
            </p:nvSpPr>
            <p:spPr>
              <a:xfrm>
                <a:off x="5379338" y="3570732"/>
                <a:ext cx="17907" cy="18097"/>
              </a:xfrm>
              <a:custGeom>
                <a:rect b="b" l="l" r="r" t="t"/>
                <a:pathLst>
                  <a:path extrusionOk="0" h="18097" w="17907">
                    <a:moveTo>
                      <a:pt x="0" y="10668"/>
                    </a:moveTo>
                    <a:lnTo>
                      <a:pt x="0" y="0"/>
                    </a:lnTo>
                    <a:lnTo>
                      <a:pt x="17907" y="0"/>
                    </a:lnTo>
                    <a:lnTo>
                      <a:pt x="13525" y="9525"/>
                    </a:lnTo>
                    <a:lnTo>
                      <a:pt x="5715"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3"/>
              <p:cNvSpPr/>
              <p:nvPr/>
            </p:nvSpPr>
            <p:spPr>
              <a:xfrm>
                <a:off x="5378958" y="3526345"/>
                <a:ext cx="176864" cy="110394"/>
              </a:xfrm>
              <a:custGeom>
                <a:rect b="b" l="l" r="r" t="t"/>
                <a:pathLst>
                  <a:path extrusionOk="0" h="110394" w="176864">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0" name="Google Shape;160;p13"/>
            <p:cNvGrpSpPr/>
            <p:nvPr/>
          </p:nvGrpSpPr>
          <p:grpSpPr>
            <a:xfrm>
              <a:off x="3528852" y="2451777"/>
              <a:ext cx="529590" cy="371284"/>
              <a:chOff x="5190077" y="3353752"/>
              <a:chExt cx="529590" cy="371284"/>
            </a:xfrm>
          </p:grpSpPr>
          <p:sp>
            <p:nvSpPr>
              <p:cNvPr id="161" name="Google Shape;161;p13"/>
              <p:cNvSpPr/>
              <p:nvPr/>
            </p:nvSpPr>
            <p:spPr>
              <a:xfrm>
                <a:off x="5190077" y="3419284"/>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3"/>
              <p:cNvSpPr/>
              <p:nvPr/>
            </p:nvSpPr>
            <p:spPr>
              <a:xfrm>
                <a:off x="5190077" y="3504818"/>
                <a:ext cx="52387" cy="69627"/>
              </a:xfrm>
              <a:custGeom>
                <a:rect b="b" l="l" r="r" t="t"/>
                <a:pathLst>
                  <a:path extrusionOk="0" h="69627" w="52387">
                    <a:moveTo>
                      <a:pt x="0" y="69628"/>
                    </a:moveTo>
                    <a:lnTo>
                      <a:pt x="0" y="0"/>
                    </a:lnTo>
                    <a:lnTo>
                      <a:pt x="52388"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3"/>
              <p:cNvSpPr/>
              <p:nvPr/>
            </p:nvSpPr>
            <p:spPr>
              <a:xfrm>
                <a:off x="5679757" y="3506628"/>
                <a:ext cx="39909" cy="93916"/>
              </a:xfrm>
              <a:custGeom>
                <a:rect b="b" l="l" r="r" t="t"/>
                <a:pathLst>
                  <a:path extrusionOk="0" h="93916" w="39909">
                    <a:moveTo>
                      <a:pt x="39910" y="0"/>
                    </a:moveTo>
                    <a:lnTo>
                      <a:pt x="39910" y="65532"/>
                    </a:lnTo>
                    <a:lnTo>
                      <a:pt x="13144" y="93917"/>
                    </a:lnTo>
                    <a:lnTo>
                      <a:pt x="0" y="18955"/>
                    </a:lnTo>
                    <a:lnTo>
                      <a:pt x="3991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3"/>
              <p:cNvSpPr/>
              <p:nvPr/>
            </p:nvSpPr>
            <p:spPr>
              <a:xfrm>
                <a:off x="5190077" y="3353752"/>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3"/>
              <p:cNvSpPr/>
              <p:nvPr/>
            </p:nvSpPr>
            <p:spPr>
              <a:xfrm>
                <a:off x="5265341" y="3395400"/>
                <a:ext cx="379048" cy="218860"/>
              </a:xfrm>
              <a:custGeom>
                <a:rect b="b" l="l" r="r" t="t"/>
                <a:pathLst>
                  <a:path extrusionOk="0" h="218860" w="379048">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3"/>
              <p:cNvSpPr/>
              <p:nvPr/>
            </p:nvSpPr>
            <p:spPr>
              <a:xfrm>
                <a:off x="5265705" y="3408449"/>
                <a:ext cx="378333" cy="205811"/>
              </a:xfrm>
              <a:custGeom>
                <a:rect b="b" l="l" r="r" t="t"/>
                <a:pathLst>
                  <a:path extrusionOk="0" h="205811" w="378333">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3"/>
              <p:cNvSpPr/>
              <p:nvPr/>
            </p:nvSpPr>
            <p:spPr>
              <a:xfrm>
                <a:off x="5362575" y="3458051"/>
                <a:ext cx="176618" cy="110489"/>
              </a:xfrm>
              <a:custGeom>
                <a:rect b="b" l="l" r="r" t="t"/>
                <a:pathLst>
                  <a:path extrusionOk="0" h="110489" w="176618">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3"/>
              <p:cNvSpPr/>
              <p:nvPr/>
            </p:nvSpPr>
            <p:spPr>
              <a:xfrm>
                <a:off x="5435726" y="3539966"/>
                <a:ext cx="11620" cy="15240"/>
              </a:xfrm>
              <a:custGeom>
                <a:rect b="b" l="l" r="r" t="t"/>
                <a:pathLst>
                  <a:path extrusionOk="0" h="15240"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3"/>
              <p:cNvSpPr/>
              <p:nvPr/>
            </p:nvSpPr>
            <p:spPr>
              <a:xfrm>
                <a:off x="5511926" y="3546443"/>
                <a:ext cx="25146" cy="11811"/>
              </a:xfrm>
              <a:custGeom>
                <a:rect b="b" l="l" r="r" t="t"/>
                <a:pathLst>
                  <a:path extrusionOk="0" h="11811" w="25146">
                    <a:moveTo>
                      <a:pt x="25146" y="10287"/>
                    </a:moveTo>
                    <a:lnTo>
                      <a:pt x="25146" y="0"/>
                    </a:lnTo>
                    <a:lnTo>
                      <a:pt x="0" y="2000"/>
                    </a:lnTo>
                    <a:lnTo>
                      <a:pt x="14383" y="11811"/>
                    </a:lnTo>
                    <a:lnTo>
                      <a:pt x="25146"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3"/>
              <p:cNvSpPr/>
              <p:nvPr/>
            </p:nvSpPr>
            <p:spPr>
              <a:xfrm>
                <a:off x="5520308" y="3508724"/>
                <a:ext cx="18859" cy="10382"/>
              </a:xfrm>
              <a:custGeom>
                <a:rect b="b" l="l" r="r" t="t"/>
                <a:pathLst>
                  <a:path extrusionOk="0" h="10382" w="18859">
                    <a:moveTo>
                      <a:pt x="18859" y="10382"/>
                    </a:moveTo>
                    <a:lnTo>
                      <a:pt x="18859" y="0"/>
                    </a:lnTo>
                    <a:lnTo>
                      <a:pt x="0" y="6763"/>
                    </a:lnTo>
                    <a:lnTo>
                      <a:pt x="18859" y="1038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3"/>
              <p:cNvSpPr/>
              <p:nvPr/>
            </p:nvSpPr>
            <p:spPr>
              <a:xfrm>
                <a:off x="5461063" y="3512534"/>
                <a:ext cx="28479" cy="19812"/>
              </a:xfrm>
              <a:custGeom>
                <a:rect b="b" l="l" r="r" t="t"/>
                <a:pathLst>
                  <a:path extrusionOk="0" h="19812" w="28479">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3"/>
              <p:cNvSpPr/>
              <p:nvPr/>
            </p:nvSpPr>
            <p:spPr>
              <a:xfrm>
                <a:off x="5403246" y="3479482"/>
                <a:ext cx="35337" cy="23336"/>
              </a:xfrm>
              <a:custGeom>
                <a:rect b="b" l="l" r="r" t="t"/>
                <a:pathLst>
                  <a:path extrusionOk="0" h="23336" w="35337">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3"/>
              <p:cNvSpPr/>
              <p:nvPr/>
            </p:nvSpPr>
            <p:spPr>
              <a:xfrm>
                <a:off x="5435726" y="3460908"/>
                <a:ext cx="16383" cy="14668"/>
              </a:xfrm>
              <a:custGeom>
                <a:rect b="b" l="l" r="r" t="t"/>
                <a:pathLst>
                  <a:path extrusionOk="0" h="14668" w="16383">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3"/>
              <p:cNvSpPr/>
              <p:nvPr/>
            </p:nvSpPr>
            <p:spPr>
              <a:xfrm>
                <a:off x="5362479" y="3457860"/>
                <a:ext cx="15620" cy="11620"/>
              </a:xfrm>
              <a:custGeom>
                <a:rect b="b" l="l" r="r" t="t"/>
                <a:pathLst>
                  <a:path extrusionOk="0" h="11620" w="15620">
                    <a:moveTo>
                      <a:pt x="0" y="10287"/>
                    </a:moveTo>
                    <a:lnTo>
                      <a:pt x="0" y="0"/>
                    </a:lnTo>
                    <a:lnTo>
                      <a:pt x="15621" y="1715"/>
                    </a:lnTo>
                    <a:lnTo>
                      <a:pt x="10573" y="11621"/>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3"/>
              <p:cNvSpPr/>
              <p:nvPr/>
            </p:nvSpPr>
            <p:spPr>
              <a:xfrm>
                <a:off x="5363051" y="3492341"/>
                <a:ext cx="17906" cy="18097"/>
              </a:xfrm>
              <a:custGeom>
                <a:rect b="b" l="l" r="r" t="t"/>
                <a:pathLst>
                  <a:path extrusionOk="0" h="18097" w="17906">
                    <a:moveTo>
                      <a:pt x="0" y="10668"/>
                    </a:moveTo>
                    <a:lnTo>
                      <a:pt x="0" y="0"/>
                    </a:lnTo>
                    <a:lnTo>
                      <a:pt x="17907" y="0"/>
                    </a:lnTo>
                    <a:lnTo>
                      <a:pt x="13525" y="9525"/>
                    </a:lnTo>
                    <a:lnTo>
                      <a:pt x="5810"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3"/>
              <p:cNvSpPr/>
              <p:nvPr/>
            </p:nvSpPr>
            <p:spPr>
              <a:xfrm>
                <a:off x="5362575" y="3447573"/>
                <a:ext cx="176612" cy="110680"/>
              </a:xfrm>
              <a:custGeom>
                <a:rect b="b" l="l" r="r" t="t"/>
                <a:pathLst>
                  <a:path extrusionOk="0" h="110680" w="176612">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7" name="Google Shape;177;p13"/>
            <p:cNvSpPr/>
            <p:nvPr/>
          </p:nvSpPr>
          <p:spPr>
            <a:xfrm>
              <a:off x="5771792" y="3977849"/>
              <a:ext cx="617525" cy="382903"/>
            </a:xfrm>
            <a:custGeom>
              <a:rect b="b" l="l" r="r" t="t"/>
              <a:pathLst>
                <a:path extrusionOk="0" h="382903" w="617525">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3"/>
            <p:cNvSpPr/>
            <p:nvPr/>
          </p:nvSpPr>
          <p:spPr>
            <a:xfrm>
              <a:off x="5742557" y="3281451"/>
              <a:ext cx="721042" cy="930362"/>
            </a:xfrm>
            <a:custGeom>
              <a:rect b="b" l="l" r="r" t="t"/>
              <a:pathLst>
                <a:path extrusionOk="0" h="930362" w="721042">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3"/>
            <p:cNvSpPr/>
            <p:nvPr/>
          </p:nvSpPr>
          <p:spPr>
            <a:xfrm>
              <a:off x="5798755" y="3297121"/>
              <a:ext cx="66103" cy="45243"/>
            </a:xfrm>
            <a:custGeom>
              <a:rect b="b" l="l" r="r" t="t"/>
              <a:pathLst>
                <a:path extrusionOk="0" h="45243" w="66103">
                  <a:moveTo>
                    <a:pt x="0" y="36004"/>
                  </a:moveTo>
                  <a:lnTo>
                    <a:pt x="66104" y="0"/>
                  </a:lnTo>
                  <a:lnTo>
                    <a:pt x="56197" y="45244"/>
                  </a:lnTo>
                  <a:lnTo>
                    <a:pt x="0" y="36004"/>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3"/>
            <p:cNvSpPr/>
            <p:nvPr/>
          </p:nvSpPr>
          <p:spPr>
            <a:xfrm>
              <a:off x="6296341" y="4172183"/>
              <a:ext cx="72199" cy="48958"/>
            </a:xfrm>
            <a:custGeom>
              <a:rect b="b" l="l" r="r" t="t"/>
              <a:pathLst>
                <a:path extrusionOk="0" h="48958" w="72199">
                  <a:moveTo>
                    <a:pt x="0" y="48958"/>
                  </a:moveTo>
                  <a:cubicBezTo>
                    <a:pt x="1619" y="48196"/>
                    <a:pt x="72199" y="8763"/>
                    <a:pt x="72199" y="8763"/>
                  </a:cubicBezTo>
                  <a:lnTo>
                    <a:pt x="17621" y="0"/>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3"/>
            <p:cNvSpPr/>
            <p:nvPr/>
          </p:nvSpPr>
          <p:spPr>
            <a:xfrm rot="-1801764">
              <a:off x="5788987" y="3308087"/>
              <a:ext cx="535400" cy="927291"/>
            </a:xfrm>
            <a:custGeom>
              <a:rect b="b" l="l" r="r" t="t"/>
              <a:pathLst>
                <a:path extrusionOk="0" h="928115" w="535876">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3"/>
            <p:cNvSpPr/>
            <p:nvPr/>
          </p:nvSpPr>
          <p:spPr>
            <a:xfrm>
              <a:off x="5696551" y="3306978"/>
              <a:ext cx="720756" cy="930362"/>
            </a:xfrm>
            <a:custGeom>
              <a:rect b="b" l="l" r="r" t="t"/>
              <a:pathLst>
                <a:path extrusionOk="0" h="930362" w="720756">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3"/>
            <p:cNvSpPr/>
            <p:nvPr/>
          </p:nvSpPr>
          <p:spPr>
            <a:xfrm>
              <a:off x="5833711" y="3483953"/>
              <a:ext cx="446532" cy="576393"/>
            </a:xfrm>
            <a:custGeom>
              <a:rect b="b" l="l" r="r" t="t"/>
              <a:pathLst>
                <a:path extrusionOk="0" h="576393" w="446532">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3"/>
            <p:cNvSpPr/>
            <p:nvPr/>
          </p:nvSpPr>
          <p:spPr>
            <a:xfrm>
              <a:off x="5968681" y="3658196"/>
              <a:ext cx="176593" cy="227948"/>
            </a:xfrm>
            <a:custGeom>
              <a:rect b="b" l="l" r="r" t="t"/>
              <a:pathLst>
                <a:path extrusionOk="0" h="227948" w="176593">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3"/>
            <p:cNvSpPr/>
            <p:nvPr/>
          </p:nvSpPr>
          <p:spPr>
            <a:xfrm>
              <a:off x="5409944" y="4076361"/>
              <a:ext cx="107251" cy="45529"/>
            </a:xfrm>
            <a:custGeom>
              <a:rect b="b" l="l" r="r" t="t"/>
              <a:pathLst>
                <a:path extrusionOk="0" h="45529" w="107251">
                  <a:moveTo>
                    <a:pt x="33052" y="45148"/>
                  </a:moveTo>
                  <a:lnTo>
                    <a:pt x="0" y="45529"/>
                  </a:lnTo>
                  <a:lnTo>
                    <a:pt x="107252" y="0"/>
                  </a:lnTo>
                  <a:lnTo>
                    <a:pt x="45053" y="38671"/>
                  </a:lnTo>
                  <a:lnTo>
                    <a:pt x="33052" y="45148"/>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3"/>
            <p:cNvSpPr/>
            <p:nvPr/>
          </p:nvSpPr>
          <p:spPr>
            <a:xfrm rot="-1801764">
              <a:off x="5444439" y="4114607"/>
              <a:ext cx="13703" cy="23791"/>
            </a:xfrm>
            <a:custGeom>
              <a:rect b="b" l="l" r="r" t="t"/>
              <a:pathLst>
                <a:path extrusionOk="0" h="23812" w="13715">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3"/>
            <p:cNvSpPr/>
            <p:nvPr/>
          </p:nvSpPr>
          <p:spPr>
            <a:xfrm rot="-1801764">
              <a:off x="6051614" y="3763417"/>
              <a:ext cx="13703" cy="23791"/>
            </a:xfrm>
            <a:custGeom>
              <a:rect b="b" l="l" r="r" t="t"/>
              <a:pathLst>
                <a:path extrusionOk="0" h="23812" w="13715">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3"/>
            <p:cNvSpPr/>
            <p:nvPr/>
          </p:nvSpPr>
          <p:spPr>
            <a:xfrm>
              <a:off x="5457664" y="4081409"/>
              <a:ext cx="86296" cy="87915"/>
            </a:xfrm>
            <a:custGeom>
              <a:rect b="b" l="l" r="r" t="t"/>
              <a:pathLst>
                <a:path extrusionOk="0" h="87915" w="86296">
                  <a:moveTo>
                    <a:pt x="7906" y="87916"/>
                  </a:moveTo>
                  <a:lnTo>
                    <a:pt x="0" y="55054"/>
                  </a:lnTo>
                  <a:lnTo>
                    <a:pt x="86296" y="0"/>
                  </a:lnTo>
                  <a:lnTo>
                    <a:pt x="82582" y="7811"/>
                  </a:lnTo>
                  <a:lnTo>
                    <a:pt x="7906" y="87916"/>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3"/>
            <p:cNvSpPr/>
            <p:nvPr/>
          </p:nvSpPr>
          <p:spPr>
            <a:xfrm>
              <a:off x="5445377" y="3764798"/>
              <a:ext cx="619125" cy="371951"/>
            </a:xfrm>
            <a:custGeom>
              <a:rect b="b" l="l" r="r" t="t"/>
              <a:pathLst>
                <a:path extrusionOk="0" h="371951" w="619125">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3"/>
            <p:cNvSpPr/>
            <p:nvPr/>
          </p:nvSpPr>
          <p:spPr>
            <a:xfrm>
              <a:off x="4826180" y="148719"/>
              <a:ext cx="204333" cy="298673"/>
            </a:xfrm>
            <a:custGeom>
              <a:rect b="b" l="l" r="r" t="t"/>
              <a:pathLst>
                <a:path extrusionOk="0" h="298673" w="204333">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3"/>
            <p:cNvSpPr/>
            <p:nvPr/>
          </p:nvSpPr>
          <p:spPr>
            <a:xfrm>
              <a:off x="4841878" y="145922"/>
              <a:ext cx="97721" cy="120542"/>
            </a:xfrm>
            <a:custGeom>
              <a:rect b="b" l="l" r="r" t="t"/>
              <a:pathLst>
                <a:path extrusionOk="0" h="120542" w="97721">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3"/>
            <p:cNvSpPr/>
            <p:nvPr/>
          </p:nvSpPr>
          <p:spPr>
            <a:xfrm>
              <a:off x="4860888" y="276839"/>
              <a:ext cx="120648" cy="135031"/>
            </a:xfrm>
            <a:custGeom>
              <a:rect b="b" l="l" r="r" t="t"/>
              <a:pathLst>
                <a:path extrusionOk="0" h="135031" w="120648">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3"/>
            <p:cNvSpPr/>
            <p:nvPr/>
          </p:nvSpPr>
          <p:spPr>
            <a:xfrm>
              <a:off x="4654628" y="329607"/>
              <a:ext cx="228170" cy="325384"/>
            </a:xfrm>
            <a:custGeom>
              <a:rect b="b" l="l" r="r" t="t"/>
              <a:pathLst>
                <a:path extrusionOk="0" h="325384" w="22817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3"/>
            <p:cNvSpPr/>
            <p:nvPr/>
          </p:nvSpPr>
          <p:spPr>
            <a:xfrm>
              <a:off x="4825802" y="321035"/>
              <a:ext cx="175746" cy="232044"/>
            </a:xfrm>
            <a:custGeom>
              <a:rect b="b" l="l" r="r" t="t"/>
              <a:pathLst>
                <a:path extrusionOk="0" h="232044" w="175746">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3"/>
            <p:cNvSpPr/>
            <p:nvPr/>
          </p:nvSpPr>
          <p:spPr>
            <a:xfrm>
              <a:off x="4857002" y="155665"/>
              <a:ext cx="128729" cy="159467"/>
            </a:xfrm>
            <a:custGeom>
              <a:rect b="b" l="l" r="r" t="t"/>
              <a:pathLst>
                <a:path extrusionOk="0" h="159467" w="128729">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3"/>
            <p:cNvSpPr/>
            <p:nvPr/>
          </p:nvSpPr>
          <p:spPr>
            <a:xfrm>
              <a:off x="4862352" y="154515"/>
              <a:ext cx="129836" cy="122323"/>
            </a:xfrm>
            <a:custGeom>
              <a:rect b="b" l="l" r="r" t="t"/>
              <a:pathLst>
                <a:path extrusionOk="0" h="122323" w="129836">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3"/>
            <p:cNvSpPr/>
            <p:nvPr/>
          </p:nvSpPr>
          <p:spPr>
            <a:xfrm>
              <a:off x="4706279" y="957495"/>
              <a:ext cx="102161" cy="77983"/>
            </a:xfrm>
            <a:custGeom>
              <a:rect b="b" l="l" r="r" t="t"/>
              <a:pathLst>
                <a:path extrusionOk="0" h="77983" w="102161">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3"/>
            <p:cNvSpPr/>
            <p:nvPr/>
          </p:nvSpPr>
          <p:spPr>
            <a:xfrm>
              <a:off x="4706713" y="982355"/>
              <a:ext cx="101737" cy="53117"/>
            </a:xfrm>
            <a:custGeom>
              <a:rect b="b" l="l" r="r" t="t"/>
              <a:pathLst>
                <a:path extrusionOk="0" h="53117" w="101737">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3"/>
            <p:cNvSpPr/>
            <p:nvPr/>
          </p:nvSpPr>
          <p:spPr>
            <a:xfrm>
              <a:off x="4655133" y="923967"/>
              <a:ext cx="93585" cy="72574"/>
            </a:xfrm>
            <a:custGeom>
              <a:rect b="b" l="l" r="r" t="t"/>
              <a:pathLst>
                <a:path extrusionOk="0" h="72574" w="93585">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3"/>
            <p:cNvSpPr/>
            <p:nvPr/>
          </p:nvSpPr>
          <p:spPr>
            <a:xfrm>
              <a:off x="4655564" y="947875"/>
              <a:ext cx="93179" cy="48581"/>
            </a:xfrm>
            <a:custGeom>
              <a:rect b="b" l="l" r="r" t="t"/>
              <a:pathLst>
                <a:path extrusionOk="0" h="48581" w="93179">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3"/>
            <p:cNvSpPr/>
            <p:nvPr/>
          </p:nvSpPr>
          <p:spPr>
            <a:xfrm>
              <a:off x="4689759" y="550206"/>
              <a:ext cx="222664" cy="383543"/>
            </a:xfrm>
            <a:custGeom>
              <a:rect b="b" l="l" r="r" t="t"/>
              <a:pathLst>
                <a:path extrusionOk="0" h="383543" w="222664">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3"/>
            <p:cNvSpPr/>
            <p:nvPr/>
          </p:nvSpPr>
          <p:spPr>
            <a:xfrm>
              <a:off x="4750147" y="550873"/>
              <a:ext cx="221772" cy="415907"/>
            </a:xfrm>
            <a:custGeom>
              <a:rect b="b" l="l" r="r" t="t"/>
              <a:pathLst>
                <a:path extrusionOk="0" h="415907" w="221772">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3"/>
            <p:cNvSpPr/>
            <p:nvPr/>
          </p:nvSpPr>
          <p:spPr>
            <a:xfrm>
              <a:off x="4667800" y="524108"/>
              <a:ext cx="331739" cy="305664"/>
            </a:xfrm>
            <a:custGeom>
              <a:rect b="b" l="l" r="r" t="t"/>
              <a:pathLst>
                <a:path extrusionOk="0" h="305664" w="331739">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3"/>
            <p:cNvSpPr/>
            <p:nvPr/>
          </p:nvSpPr>
          <p:spPr>
            <a:xfrm>
              <a:off x="4934583" y="344330"/>
              <a:ext cx="115253" cy="404460"/>
            </a:xfrm>
            <a:custGeom>
              <a:rect b="b" l="l" r="r" t="t"/>
              <a:pathLst>
                <a:path extrusionOk="0" h="404460" w="115253">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3"/>
            <p:cNvSpPr/>
            <p:nvPr/>
          </p:nvSpPr>
          <p:spPr>
            <a:xfrm>
              <a:off x="4957330" y="339243"/>
              <a:ext cx="69518" cy="88698"/>
            </a:xfrm>
            <a:custGeom>
              <a:rect b="b" l="l" r="r" t="t"/>
              <a:pathLst>
                <a:path extrusionOk="0" h="88698" w="69518">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3"/>
            <p:cNvSpPr/>
            <p:nvPr/>
          </p:nvSpPr>
          <p:spPr>
            <a:xfrm>
              <a:off x="4820537" y="320915"/>
              <a:ext cx="59626" cy="62603"/>
            </a:xfrm>
            <a:custGeom>
              <a:rect b="b" l="l" r="r" t="t"/>
              <a:pathLst>
                <a:path extrusionOk="0" h="62603" w="59626">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3"/>
            <p:cNvSpPr/>
            <p:nvPr/>
          </p:nvSpPr>
          <p:spPr>
            <a:xfrm>
              <a:off x="2491198" y="3393133"/>
              <a:ext cx="385953" cy="222884"/>
            </a:xfrm>
            <a:custGeom>
              <a:rect b="b" l="l" r="r" t="t"/>
              <a:pathLst>
                <a:path extrusionOk="0" h="222884" w="385953">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3"/>
            <p:cNvSpPr/>
            <p:nvPr/>
          </p:nvSpPr>
          <p:spPr>
            <a:xfrm>
              <a:off x="2797046" y="3214634"/>
              <a:ext cx="385953" cy="222789"/>
            </a:xfrm>
            <a:custGeom>
              <a:rect b="b" l="l" r="r" t="t"/>
              <a:pathLst>
                <a:path extrusionOk="0" h="222789" w="385953">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3"/>
            <p:cNvSpPr/>
            <p:nvPr/>
          </p:nvSpPr>
          <p:spPr>
            <a:xfrm>
              <a:off x="2911632" y="2431203"/>
              <a:ext cx="385953" cy="222884"/>
            </a:xfrm>
            <a:custGeom>
              <a:rect b="b" l="l" r="r" t="t"/>
              <a:pathLst>
                <a:path extrusionOk="0" h="222884" w="385953">
                  <a:moveTo>
                    <a:pt x="192977" y="222885"/>
                  </a:moveTo>
                  <a:lnTo>
                    <a:pt x="0" y="111442"/>
                  </a:lnTo>
                  <a:lnTo>
                    <a:pt x="192977" y="0"/>
                  </a:lnTo>
                  <a:lnTo>
                    <a:pt x="385953" y="111442"/>
                  </a:lnTo>
                  <a:lnTo>
                    <a:pt x="192977" y="222885"/>
                  </a:lnTo>
                  <a:close/>
                </a:path>
              </a:pathLst>
            </a:custGeom>
            <a:solidFill>
              <a:srgbClr val="70B6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3"/>
            <p:cNvSpPr/>
            <p:nvPr/>
          </p:nvSpPr>
          <p:spPr>
            <a:xfrm>
              <a:off x="2911632" y="2542645"/>
              <a:ext cx="192976" cy="830294"/>
            </a:xfrm>
            <a:custGeom>
              <a:rect b="b" l="l" r="r" t="t"/>
              <a:pathLst>
                <a:path extrusionOk="0" h="830294" w="192976">
                  <a:moveTo>
                    <a:pt x="192977" y="830294"/>
                  </a:moveTo>
                  <a:lnTo>
                    <a:pt x="0" y="718852"/>
                  </a:lnTo>
                  <a:lnTo>
                    <a:pt x="0" y="0"/>
                  </a:lnTo>
                  <a:lnTo>
                    <a:pt x="192977" y="111442"/>
                  </a:lnTo>
                  <a:lnTo>
                    <a:pt x="192977" y="830294"/>
                  </a:lnTo>
                  <a:close/>
                </a:path>
              </a:pathLst>
            </a:custGeom>
            <a:solidFill>
              <a:srgbClr val="4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3"/>
            <p:cNvSpPr/>
            <p:nvPr/>
          </p:nvSpPr>
          <p:spPr>
            <a:xfrm>
              <a:off x="3104608" y="2542645"/>
              <a:ext cx="192976" cy="830294"/>
            </a:xfrm>
            <a:custGeom>
              <a:rect b="b" l="l" r="r" t="t"/>
              <a:pathLst>
                <a:path extrusionOk="0" h="830294" w="192976">
                  <a:moveTo>
                    <a:pt x="192977" y="718852"/>
                  </a:moveTo>
                  <a:lnTo>
                    <a:pt x="0" y="830294"/>
                  </a:lnTo>
                  <a:lnTo>
                    <a:pt x="0" y="111442"/>
                  </a:lnTo>
                  <a:lnTo>
                    <a:pt x="192977" y="0"/>
                  </a:lnTo>
                  <a:lnTo>
                    <a:pt x="192977" y="718852"/>
                  </a:lnTo>
                  <a:close/>
                </a:path>
              </a:pathLst>
            </a:custGeom>
            <a:solidFill>
              <a:srgbClr val="3E7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3"/>
            <p:cNvSpPr/>
            <p:nvPr/>
          </p:nvSpPr>
          <p:spPr>
            <a:xfrm>
              <a:off x="2622167" y="2797249"/>
              <a:ext cx="385953" cy="222789"/>
            </a:xfrm>
            <a:custGeom>
              <a:rect b="b" l="l" r="r" t="t"/>
              <a:pathLst>
                <a:path extrusionOk="0" h="222789" w="385953">
                  <a:moveTo>
                    <a:pt x="192976" y="222790"/>
                  </a:moveTo>
                  <a:lnTo>
                    <a:pt x="0" y="111347"/>
                  </a:lnTo>
                  <a:lnTo>
                    <a:pt x="192976" y="0"/>
                  </a:lnTo>
                  <a:lnTo>
                    <a:pt x="385953" y="111347"/>
                  </a:lnTo>
                  <a:lnTo>
                    <a:pt x="192976" y="222790"/>
                  </a:lnTo>
                  <a:close/>
                </a:path>
              </a:pathLst>
            </a:custGeom>
            <a:solidFill>
              <a:srgbClr val="FF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3"/>
            <p:cNvSpPr/>
            <p:nvPr/>
          </p:nvSpPr>
          <p:spPr>
            <a:xfrm>
              <a:off x="2622167" y="2908596"/>
              <a:ext cx="192976" cy="630555"/>
            </a:xfrm>
            <a:custGeom>
              <a:rect b="b" l="l" r="r" t="t"/>
              <a:pathLst>
                <a:path extrusionOk="0" h="630555" w="192976">
                  <a:moveTo>
                    <a:pt x="192976" y="630555"/>
                  </a:moveTo>
                  <a:lnTo>
                    <a:pt x="0" y="519113"/>
                  </a:lnTo>
                  <a:lnTo>
                    <a:pt x="0" y="0"/>
                  </a:lnTo>
                  <a:lnTo>
                    <a:pt x="192976" y="111443"/>
                  </a:lnTo>
                  <a:lnTo>
                    <a:pt x="192976" y="630555"/>
                  </a:lnTo>
                  <a:close/>
                </a:path>
              </a:pathLst>
            </a:custGeom>
            <a:solidFill>
              <a:srgbClr val="FF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3"/>
            <p:cNvSpPr/>
            <p:nvPr/>
          </p:nvSpPr>
          <p:spPr>
            <a:xfrm>
              <a:off x="2622167" y="2908596"/>
              <a:ext cx="192976" cy="630555"/>
            </a:xfrm>
            <a:custGeom>
              <a:rect b="b" l="l" r="r" t="t"/>
              <a:pathLst>
                <a:path extrusionOk="0" h="630555" w="192976">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3"/>
            <p:cNvSpPr/>
            <p:nvPr/>
          </p:nvSpPr>
          <p:spPr>
            <a:xfrm>
              <a:off x="2815143" y="2908596"/>
              <a:ext cx="192976" cy="630555"/>
            </a:xfrm>
            <a:custGeom>
              <a:rect b="b" l="l" r="r" t="t"/>
              <a:pathLst>
                <a:path extrusionOk="0" h="630555" w="192976">
                  <a:moveTo>
                    <a:pt x="192977" y="519113"/>
                  </a:moveTo>
                  <a:lnTo>
                    <a:pt x="0" y="630555"/>
                  </a:lnTo>
                  <a:lnTo>
                    <a:pt x="0" y="111443"/>
                  </a:lnTo>
                  <a:lnTo>
                    <a:pt x="192977" y="0"/>
                  </a:lnTo>
                  <a:lnTo>
                    <a:pt x="192977" y="519113"/>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3"/>
            <p:cNvSpPr/>
            <p:nvPr/>
          </p:nvSpPr>
          <p:spPr>
            <a:xfrm>
              <a:off x="2244025" y="3539151"/>
              <a:ext cx="385953" cy="222884"/>
            </a:xfrm>
            <a:custGeom>
              <a:rect b="b" l="l" r="r" t="t"/>
              <a:pathLst>
                <a:path extrusionOk="0" h="222884" w="385953">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3"/>
            <p:cNvSpPr/>
            <p:nvPr/>
          </p:nvSpPr>
          <p:spPr>
            <a:xfrm>
              <a:off x="2313938" y="3177773"/>
              <a:ext cx="385953" cy="222789"/>
            </a:xfrm>
            <a:custGeom>
              <a:rect b="b" l="l" r="r" t="t"/>
              <a:pathLst>
                <a:path extrusionOk="0" h="222789" w="385953">
                  <a:moveTo>
                    <a:pt x="192977" y="222790"/>
                  </a:moveTo>
                  <a:lnTo>
                    <a:pt x="0" y="111347"/>
                  </a:lnTo>
                  <a:lnTo>
                    <a:pt x="192977" y="0"/>
                  </a:lnTo>
                  <a:lnTo>
                    <a:pt x="385953" y="111347"/>
                  </a:lnTo>
                  <a:lnTo>
                    <a:pt x="192977" y="222790"/>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3"/>
            <p:cNvSpPr/>
            <p:nvPr/>
          </p:nvSpPr>
          <p:spPr>
            <a:xfrm>
              <a:off x="2313938" y="3289120"/>
              <a:ext cx="192976" cy="430815"/>
            </a:xfrm>
            <a:custGeom>
              <a:rect b="b" l="l" r="r" t="t"/>
              <a:pathLst>
                <a:path extrusionOk="0" h="430815" w="192976">
                  <a:moveTo>
                    <a:pt x="192977" y="430816"/>
                  </a:moveTo>
                  <a:lnTo>
                    <a:pt x="0" y="319468"/>
                  </a:lnTo>
                  <a:lnTo>
                    <a:pt x="0" y="0"/>
                  </a:lnTo>
                  <a:lnTo>
                    <a:pt x="192977" y="111442"/>
                  </a:lnTo>
                  <a:lnTo>
                    <a:pt x="192977" y="430816"/>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3"/>
            <p:cNvSpPr/>
            <p:nvPr/>
          </p:nvSpPr>
          <p:spPr>
            <a:xfrm>
              <a:off x="2313938" y="3289120"/>
              <a:ext cx="192976" cy="430815"/>
            </a:xfrm>
            <a:custGeom>
              <a:rect b="b" l="l" r="r" t="t"/>
              <a:pathLst>
                <a:path extrusionOk="0" h="430815" w="192976">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3"/>
            <p:cNvSpPr/>
            <p:nvPr/>
          </p:nvSpPr>
          <p:spPr>
            <a:xfrm>
              <a:off x="2506915" y="3289120"/>
              <a:ext cx="192976" cy="430815"/>
            </a:xfrm>
            <a:custGeom>
              <a:rect b="b" l="l" r="r" t="t"/>
              <a:pathLst>
                <a:path extrusionOk="0" h="430815" w="192976">
                  <a:moveTo>
                    <a:pt x="192977" y="319468"/>
                  </a:moveTo>
                  <a:lnTo>
                    <a:pt x="0" y="430816"/>
                  </a:lnTo>
                  <a:lnTo>
                    <a:pt x="0" y="111442"/>
                  </a:lnTo>
                  <a:lnTo>
                    <a:pt x="192977" y="0"/>
                  </a:lnTo>
                  <a:lnTo>
                    <a:pt x="192977" y="319468"/>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3"/>
            <p:cNvSpPr/>
            <p:nvPr/>
          </p:nvSpPr>
          <p:spPr>
            <a:xfrm>
              <a:off x="2506915" y="3289120"/>
              <a:ext cx="192976" cy="430815"/>
            </a:xfrm>
            <a:custGeom>
              <a:rect b="b" l="l" r="r" t="t"/>
              <a:pathLst>
                <a:path extrusionOk="0" h="430815" w="192976">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3"/>
            <p:cNvSpPr/>
            <p:nvPr/>
          </p:nvSpPr>
          <p:spPr>
            <a:xfrm>
              <a:off x="3217241" y="3786325"/>
              <a:ext cx="1277540" cy="681323"/>
            </a:xfrm>
            <a:custGeom>
              <a:rect b="b" l="l" r="r" t="t"/>
              <a:pathLst>
                <a:path extrusionOk="0" h="681323" w="127754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3"/>
            <p:cNvSpPr/>
            <p:nvPr/>
          </p:nvSpPr>
          <p:spPr>
            <a:xfrm>
              <a:off x="4341906" y="4346681"/>
              <a:ext cx="972788" cy="561593"/>
            </a:xfrm>
            <a:custGeom>
              <a:rect b="b" l="l" r="r" t="t"/>
              <a:pathLst>
                <a:path extrusionOk="0" h="561593" w="972788">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3"/>
            <p:cNvSpPr/>
            <p:nvPr/>
          </p:nvSpPr>
          <p:spPr>
            <a:xfrm>
              <a:off x="3246959" y="3638497"/>
              <a:ext cx="1231677" cy="711112"/>
            </a:xfrm>
            <a:custGeom>
              <a:rect b="b" l="l" r="r" t="t"/>
              <a:pathLst>
                <a:path extrusionOk="0" h="711112" w="1231677">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3"/>
            <p:cNvSpPr/>
            <p:nvPr/>
          </p:nvSpPr>
          <p:spPr>
            <a:xfrm>
              <a:off x="3247293" y="3898053"/>
              <a:ext cx="108013" cy="106584"/>
            </a:xfrm>
            <a:custGeom>
              <a:rect b="b" l="l" r="r" t="t"/>
              <a:pathLst>
                <a:path extrusionOk="0" h="106584" w="108013">
                  <a:moveTo>
                    <a:pt x="0" y="106585"/>
                  </a:moveTo>
                  <a:lnTo>
                    <a:pt x="0" y="0"/>
                  </a:lnTo>
                  <a:lnTo>
                    <a:pt x="108013" y="53245"/>
                  </a:lnTo>
                  <a:lnTo>
                    <a:pt x="0" y="10658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3"/>
            <p:cNvSpPr/>
            <p:nvPr/>
          </p:nvSpPr>
          <p:spPr>
            <a:xfrm>
              <a:off x="3553141" y="4166849"/>
              <a:ext cx="622063" cy="123348"/>
            </a:xfrm>
            <a:custGeom>
              <a:rect b="b" l="l" r="r" t="t"/>
              <a:pathLst>
                <a:path extrusionOk="0" h="123348" w="622063">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3"/>
            <p:cNvSpPr/>
            <p:nvPr/>
          </p:nvSpPr>
          <p:spPr>
            <a:xfrm>
              <a:off x="4390007" y="3898053"/>
              <a:ext cx="88582" cy="95916"/>
            </a:xfrm>
            <a:custGeom>
              <a:rect b="b" l="l" r="r" t="t"/>
              <a:pathLst>
                <a:path extrusionOk="0" h="95916" w="88582">
                  <a:moveTo>
                    <a:pt x="88583" y="0"/>
                  </a:moveTo>
                  <a:lnTo>
                    <a:pt x="88583" y="95917"/>
                  </a:lnTo>
                  <a:lnTo>
                    <a:pt x="0" y="39433"/>
                  </a:lnTo>
                  <a:lnTo>
                    <a:pt x="88583"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3"/>
            <p:cNvSpPr/>
            <p:nvPr/>
          </p:nvSpPr>
          <p:spPr>
            <a:xfrm>
              <a:off x="3582763" y="3612208"/>
              <a:ext cx="550640" cy="90297"/>
            </a:xfrm>
            <a:custGeom>
              <a:rect b="b" l="l" r="r" t="t"/>
              <a:pathLst>
                <a:path extrusionOk="0" h="90297" w="55064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3"/>
            <p:cNvSpPr/>
            <p:nvPr/>
          </p:nvSpPr>
          <p:spPr>
            <a:xfrm>
              <a:off x="3404265" y="3670120"/>
              <a:ext cx="917257" cy="529590"/>
            </a:xfrm>
            <a:custGeom>
              <a:rect b="b" l="l" r="r" t="t"/>
              <a:pathLst>
                <a:path extrusionOk="0" h="529590" w="917257">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3"/>
            <p:cNvSpPr/>
            <p:nvPr/>
          </p:nvSpPr>
          <p:spPr>
            <a:xfrm>
              <a:off x="3246959" y="3542485"/>
              <a:ext cx="1231677" cy="711136"/>
            </a:xfrm>
            <a:custGeom>
              <a:rect b="b" l="l" r="r" t="t"/>
              <a:pathLst>
                <a:path extrusionOk="0" h="711136" w="1231677">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3"/>
            <p:cNvSpPr/>
            <p:nvPr/>
          </p:nvSpPr>
          <p:spPr>
            <a:xfrm>
              <a:off x="4233892" y="4110556"/>
              <a:ext cx="329469" cy="191071"/>
            </a:xfrm>
            <a:custGeom>
              <a:rect b="b" l="l" r="r" t="t"/>
              <a:pathLst>
                <a:path extrusionOk="0" h="191071" w="329469">
                  <a:moveTo>
                    <a:pt x="208407" y="191071"/>
                  </a:moveTo>
                  <a:lnTo>
                    <a:pt x="0" y="69818"/>
                  </a:lnTo>
                  <a:lnTo>
                    <a:pt x="121063" y="0"/>
                  </a:lnTo>
                  <a:lnTo>
                    <a:pt x="329470" y="121158"/>
                  </a:lnTo>
                  <a:lnTo>
                    <a:pt x="208407" y="191071"/>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3"/>
            <p:cNvSpPr/>
            <p:nvPr/>
          </p:nvSpPr>
          <p:spPr>
            <a:xfrm>
              <a:off x="4234083" y="4180469"/>
              <a:ext cx="208216" cy="217741"/>
            </a:xfrm>
            <a:custGeom>
              <a:rect b="b" l="l" r="r" t="t"/>
              <a:pathLst>
                <a:path extrusionOk="0" h="217741" w="208216">
                  <a:moveTo>
                    <a:pt x="208217" y="217742"/>
                  </a:moveTo>
                  <a:lnTo>
                    <a:pt x="0" y="97250"/>
                  </a:lnTo>
                  <a:lnTo>
                    <a:pt x="0" y="0"/>
                  </a:lnTo>
                  <a:lnTo>
                    <a:pt x="208217" y="120491"/>
                  </a:lnTo>
                  <a:lnTo>
                    <a:pt x="208217" y="21774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3"/>
            <p:cNvSpPr/>
            <p:nvPr/>
          </p:nvSpPr>
          <p:spPr>
            <a:xfrm>
              <a:off x="4368385" y="4248383"/>
              <a:ext cx="831437" cy="643127"/>
            </a:xfrm>
            <a:custGeom>
              <a:rect b="b" l="l" r="r" t="t"/>
              <a:pathLst>
                <a:path extrusionOk="0" h="643127" w="831437">
                  <a:moveTo>
                    <a:pt x="831437" y="643128"/>
                  </a:moveTo>
                  <a:lnTo>
                    <a:pt x="0" y="163068"/>
                  </a:lnTo>
                  <a:lnTo>
                    <a:pt x="0" y="0"/>
                  </a:lnTo>
                  <a:lnTo>
                    <a:pt x="831437" y="480060"/>
                  </a:lnTo>
                  <a:lnTo>
                    <a:pt x="831437" y="643128"/>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3"/>
            <p:cNvSpPr/>
            <p:nvPr/>
          </p:nvSpPr>
          <p:spPr>
            <a:xfrm>
              <a:off x="4368385" y="4166944"/>
              <a:ext cx="972788" cy="561593"/>
            </a:xfrm>
            <a:custGeom>
              <a:rect b="b" l="l" r="r" t="t"/>
              <a:pathLst>
                <a:path extrusionOk="0" h="561593" w="972788">
                  <a:moveTo>
                    <a:pt x="831532" y="561594"/>
                  </a:moveTo>
                  <a:lnTo>
                    <a:pt x="0" y="81534"/>
                  </a:lnTo>
                  <a:lnTo>
                    <a:pt x="141256" y="0"/>
                  </a:lnTo>
                  <a:lnTo>
                    <a:pt x="972788" y="479965"/>
                  </a:lnTo>
                  <a:lnTo>
                    <a:pt x="831532" y="561594"/>
                  </a:lnTo>
                  <a:close/>
                </a:path>
              </a:pathLst>
            </a:custGeom>
            <a:solidFill>
              <a:srgbClr val="3940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3"/>
            <p:cNvSpPr/>
            <p:nvPr/>
          </p:nvSpPr>
          <p:spPr>
            <a:xfrm>
              <a:off x="5199823" y="4646908"/>
              <a:ext cx="141350" cy="244601"/>
            </a:xfrm>
            <a:custGeom>
              <a:rect b="b" l="l" r="r" t="t"/>
              <a:pathLst>
                <a:path extrusionOk="0" h="244601" w="14135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3"/>
            <p:cNvSpPr/>
            <p:nvPr/>
          </p:nvSpPr>
          <p:spPr>
            <a:xfrm>
              <a:off x="2764672" y="2500358"/>
              <a:ext cx="158537" cy="311524"/>
            </a:xfrm>
            <a:custGeom>
              <a:rect b="b" l="l" r="r" t="t"/>
              <a:pathLst>
                <a:path extrusionOk="0" h="311524" w="158537">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3"/>
            <p:cNvSpPr/>
            <p:nvPr/>
          </p:nvSpPr>
          <p:spPr>
            <a:xfrm>
              <a:off x="2800168" y="3231875"/>
              <a:ext cx="108892" cy="84472"/>
            </a:xfrm>
            <a:custGeom>
              <a:rect b="b" l="l" r="r" t="t"/>
              <a:pathLst>
                <a:path extrusionOk="0" h="84472" w="108892">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3"/>
            <p:cNvSpPr/>
            <p:nvPr/>
          </p:nvSpPr>
          <p:spPr>
            <a:xfrm>
              <a:off x="2799603" y="3259783"/>
              <a:ext cx="108313" cy="56238"/>
            </a:xfrm>
            <a:custGeom>
              <a:rect b="b" l="l" r="r" t="t"/>
              <a:pathLst>
                <a:path extrusionOk="0" h="56238" w="108313">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3"/>
            <p:cNvSpPr/>
            <p:nvPr/>
          </p:nvSpPr>
          <p:spPr>
            <a:xfrm>
              <a:off x="2931444" y="3155618"/>
              <a:ext cx="108758" cy="81374"/>
            </a:xfrm>
            <a:custGeom>
              <a:rect b="b" l="l" r="r" t="t"/>
              <a:pathLst>
                <a:path extrusionOk="0" h="81374" w="108758">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3"/>
            <p:cNvSpPr/>
            <p:nvPr/>
          </p:nvSpPr>
          <p:spPr>
            <a:xfrm>
              <a:off x="2931020" y="3181773"/>
              <a:ext cx="108151" cy="56575"/>
            </a:xfrm>
            <a:custGeom>
              <a:rect b="b" l="l" r="r" t="t"/>
              <a:pathLst>
                <a:path extrusionOk="0" h="56575" w="108151">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3"/>
            <p:cNvSpPr/>
            <p:nvPr/>
          </p:nvSpPr>
          <p:spPr>
            <a:xfrm>
              <a:off x="2630424" y="2780976"/>
              <a:ext cx="382278" cy="462504"/>
            </a:xfrm>
            <a:custGeom>
              <a:rect b="b" l="l" r="r" t="t"/>
              <a:pathLst>
                <a:path extrusionOk="0" h="462504" w="382278">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3"/>
            <p:cNvSpPr/>
            <p:nvPr/>
          </p:nvSpPr>
          <p:spPr>
            <a:xfrm>
              <a:off x="2662372" y="2471875"/>
              <a:ext cx="120066" cy="117360"/>
            </a:xfrm>
            <a:custGeom>
              <a:rect b="b" l="l" r="r" t="t"/>
              <a:pathLst>
                <a:path extrusionOk="0" h="117360" w="120066">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3"/>
            <p:cNvSpPr/>
            <p:nvPr/>
          </p:nvSpPr>
          <p:spPr>
            <a:xfrm>
              <a:off x="2630208" y="2488280"/>
              <a:ext cx="194941" cy="380900"/>
            </a:xfrm>
            <a:custGeom>
              <a:rect b="b" l="l" r="r" t="t"/>
              <a:pathLst>
                <a:path extrusionOk="0" h="380900" w="194941">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3"/>
            <p:cNvSpPr/>
            <p:nvPr/>
          </p:nvSpPr>
          <p:spPr>
            <a:xfrm>
              <a:off x="2658361" y="2350349"/>
              <a:ext cx="128870" cy="157700"/>
            </a:xfrm>
            <a:custGeom>
              <a:rect b="b" l="l" r="r" t="t"/>
              <a:pathLst>
                <a:path extrusionOk="0" h="157700" w="12887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3"/>
            <p:cNvSpPr/>
            <p:nvPr/>
          </p:nvSpPr>
          <p:spPr>
            <a:xfrm>
              <a:off x="2645583" y="2336673"/>
              <a:ext cx="136833" cy="135201"/>
            </a:xfrm>
            <a:custGeom>
              <a:rect b="b" l="l" r="r" t="t"/>
              <a:pathLst>
                <a:path extrusionOk="0" h="135201" w="136833">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3"/>
            <p:cNvSpPr/>
            <p:nvPr/>
          </p:nvSpPr>
          <p:spPr>
            <a:xfrm>
              <a:off x="2782568" y="2488639"/>
              <a:ext cx="62960" cy="91535"/>
            </a:xfrm>
            <a:custGeom>
              <a:rect b="b" l="l" r="r" t="t"/>
              <a:pathLst>
                <a:path extrusionOk="0" h="91535" w="6296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47" name="Google Shape;247;p13"/>
            <p:cNvGrpSpPr/>
            <p:nvPr/>
          </p:nvGrpSpPr>
          <p:grpSpPr>
            <a:xfrm flipH="1">
              <a:off x="2710663" y="2723583"/>
              <a:ext cx="319677" cy="242660"/>
              <a:chOff x="6621095" y="1452181"/>
              <a:chExt cx="330894" cy="250785"/>
            </a:xfrm>
          </p:grpSpPr>
          <p:sp>
            <p:nvSpPr>
              <p:cNvPr id="248" name="Google Shape;248;p13"/>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3"/>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3"/>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3"/>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3"/>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3" name="Google Shape;253;p13"/>
            <p:cNvSpPr/>
            <p:nvPr/>
          </p:nvSpPr>
          <p:spPr>
            <a:xfrm>
              <a:off x="2596421" y="2551548"/>
              <a:ext cx="147299" cy="413263"/>
            </a:xfrm>
            <a:custGeom>
              <a:rect b="b" l="l" r="r" t="t"/>
              <a:pathLst>
                <a:path extrusionOk="0" h="413263" w="147299">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3"/>
            <p:cNvSpPr/>
            <p:nvPr/>
          </p:nvSpPr>
          <p:spPr>
            <a:xfrm>
              <a:off x="2590449" y="2547578"/>
              <a:ext cx="84867" cy="115327"/>
            </a:xfrm>
            <a:custGeom>
              <a:rect b="b" l="l" r="r" t="t"/>
              <a:pathLst>
                <a:path extrusionOk="0" h="115327" w="84867">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5" name="Google Shape;255;p13"/>
            <p:cNvGrpSpPr/>
            <p:nvPr/>
          </p:nvGrpSpPr>
          <p:grpSpPr>
            <a:xfrm>
              <a:off x="4651669" y="468299"/>
              <a:ext cx="319677" cy="242660"/>
              <a:chOff x="6621095" y="1452181"/>
              <a:chExt cx="330894" cy="250785"/>
            </a:xfrm>
          </p:grpSpPr>
          <p:sp>
            <p:nvSpPr>
              <p:cNvPr id="256" name="Google Shape;256;p13"/>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3"/>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3"/>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3"/>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3"/>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4"/>
          <p:cNvSpPr txBox="1"/>
          <p:nvPr>
            <p:ph idx="4294967295" type="ctrTitle"/>
          </p:nvPr>
        </p:nvSpPr>
        <p:spPr>
          <a:xfrm>
            <a:off x="685800" y="1202438"/>
            <a:ext cx="43437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t>HELLO</a:t>
            </a:r>
            <a:r>
              <a:rPr lang="en" sz="7200"/>
              <a:t>!</a:t>
            </a:r>
            <a:endParaRPr sz="7200"/>
          </a:p>
        </p:txBody>
      </p:sp>
      <p:sp>
        <p:nvSpPr>
          <p:cNvPr id="266" name="Google Shape;266;p14"/>
          <p:cNvSpPr txBox="1"/>
          <p:nvPr>
            <p:ph idx="4294967295" type="subTitle"/>
          </p:nvPr>
        </p:nvSpPr>
        <p:spPr>
          <a:xfrm>
            <a:off x="685800" y="2021050"/>
            <a:ext cx="3833400" cy="192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b="1" sz="3600">
              <a:solidFill>
                <a:schemeClr val="accent1"/>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lang="en" sz="2300"/>
              <a:t>I’m here to take care of your notes, in </a:t>
            </a:r>
            <a:r>
              <a:rPr lang="en" sz="2300" u="sng"/>
              <a:t>an </a:t>
            </a:r>
            <a:r>
              <a:rPr lang="en" sz="2300" u="sng"/>
              <a:t>efficient &amp; organized</a:t>
            </a:r>
            <a:r>
              <a:rPr lang="en" sz="2300"/>
              <a:t> way!</a:t>
            </a:r>
            <a:endParaRPr b="1" sz="3900"/>
          </a:p>
        </p:txBody>
      </p:sp>
      <p:sp>
        <p:nvSpPr>
          <p:cNvPr id="267" name="Google Shape;267;p1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68" name="Google Shape;268;p14"/>
          <p:cNvPicPr preferRelativeResize="0"/>
          <p:nvPr/>
        </p:nvPicPr>
        <p:blipFill rotWithShape="1">
          <a:blip r:embed="rId3">
            <a:alphaModFix/>
          </a:blip>
          <a:srcRect b="0" l="0" r="0" t="0"/>
          <a:stretch/>
        </p:blipFill>
        <p:spPr>
          <a:xfrm>
            <a:off x="5175075" y="1173450"/>
            <a:ext cx="2796600" cy="27966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5"/>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5400"/>
              <a:t>¿How are we going to achieve it?</a:t>
            </a:r>
            <a:endParaRPr sz="5400"/>
          </a:p>
        </p:txBody>
      </p:sp>
      <p:sp>
        <p:nvSpPr>
          <p:cNvPr id="274" name="Google Shape;274;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75" name="Google Shape;275;p15"/>
          <p:cNvGrpSpPr/>
          <p:nvPr/>
        </p:nvGrpSpPr>
        <p:grpSpPr>
          <a:xfrm>
            <a:off x="5953719" y="1366012"/>
            <a:ext cx="2566903" cy="2411495"/>
            <a:chOff x="2012475" y="393272"/>
            <a:chExt cx="4440240" cy="4609126"/>
          </a:xfrm>
        </p:grpSpPr>
        <p:sp>
          <p:nvSpPr>
            <p:cNvPr id="276" name="Google Shape;276;p15"/>
            <p:cNvSpPr/>
            <p:nvPr/>
          </p:nvSpPr>
          <p:spPr>
            <a:xfrm>
              <a:off x="4172687" y="3422228"/>
              <a:ext cx="1096154" cy="631831"/>
            </a:xfrm>
            <a:custGeom>
              <a:rect b="b" l="l" r="r" t="t"/>
              <a:pathLst>
                <a:path extrusionOk="0" h="631831" w="1096154">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5"/>
            <p:cNvSpPr/>
            <p:nvPr/>
          </p:nvSpPr>
          <p:spPr>
            <a:xfrm>
              <a:off x="4213521" y="3398464"/>
              <a:ext cx="1096058" cy="631866"/>
            </a:xfrm>
            <a:custGeom>
              <a:rect b="b" l="l" r="r" t="t"/>
              <a:pathLst>
                <a:path extrusionOk="0" h="631866" w="1096058">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5"/>
            <p:cNvSpPr/>
            <p:nvPr/>
          </p:nvSpPr>
          <p:spPr>
            <a:xfrm>
              <a:off x="5277122" y="3780200"/>
              <a:ext cx="32266" cy="21196"/>
            </a:xfrm>
            <a:custGeom>
              <a:rect b="b" l="l" r="r" t="t"/>
              <a:pathLst>
                <a:path extrusionOk="0" h="21196" w="32266">
                  <a:moveTo>
                    <a:pt x="32267" y="21197"/>
                  </a:moveTo>
                  <a:lnTo>
                    <a:pt x="32267" y="0"/>
                  </a:lnTo>
                  <a:lnTo>
                    <a:pt x="0" y="18630"/>
                  </a:lnTo>
                  <a:lnTo>
                    <a:pt x="32267" y="2119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5"/>
            <p:cNvSpPr/>
            <p:nvPr/>
          </p:nvSpPr>
          <p:spPr>
            <a:xfrm>
              <a:off x="4213559" y="3635813"/>
              <a:ext cx="33123" cy="21387"/>
            </a:xfrm>
            <a:custGeom>
              <a:rect b="b" l="l" r="r" t="t"/>
              <a:pathLst>
                <a:path extrusionOk="0" h="21387" w="33123">
                  <a:moveTo>
                    <a:pt x="0" y="21387"/>
                  </a:moveTo>
                  <a:lnTo>
                    <a:pt x="0" y="0"/>
                  </a:lnTo>
                  <a:lnTo>
                    <a:pt x="33123" y="13688"/>
                  </a:lnTo>
                  <a:lnTo>
                    <a:pt x="0" y="2138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5"/>
            <p:cNvSpPr/>
            <p:nvPr/>
          </p:nvSpPr>
          <p:spPr>
            <a:xfrm>
              <a:off x="4213521" y="3377363"/>
              <a:ext cx="1096058" cy="631809"/>
            </a:xfrm>
            <a:custGeom>
              <a:rect b="b" l="l" r="r" t="t"/>
              <a:pathLst>
                <a:path extrusionOk="0" h="631809" w="1096058">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5"/>
            <p:cNvSpPr/>
            <p:nvPr/>
          </p:nvSpPr>
          <p:spPr>
            <a:xfrm>
              <a:off x="4526041" y="3091821"/>
              <a:ext cx="783348" cy="688378"/>
            </a:xfrm>
            <a:custGeom>
              <a:rect b="b" l="l" r="r" t="t"/>
              <a:pathLst>
                <a:path extrusionOk="0" h="688378" w="783348">
                  <a:moveTo>
                    <a:pt x="86521" y="286492"/>
                  </a:moveTo>
                  <a:lnTo>
                    <a:pt x="0" y="0"/>
                  </a:lnTo>
                  <a:lnTo>
                    <a:pt x="706346" y="404548"/>
                  </a:lnTo>
                  <a:lnTo>
                    <a:pt x="783348" y="688378"/>
                  </a:lnTo>
                  <a:lnTo>
                    <a:pt x="86521" y="286492"/>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5"/>
            <p:cNvSpPr/>
            <p:nvPr/>
          </p:nvSpPr>
          <p:spPr>
            <a:xfrm>
              <a:off x="5278931" y="3755961"/>
              <a:ext cx="30363" cy="36025"/>
            </a:xfrm>
            <a:custGeom>
              <a:rect b="b" l="l" r="r" t="t"/>
              <a:pathLst>
                <a:path extrusionOk="0" h="36025" w="30363">
                  <a:moveTo>
                    <a:pt x="9899" y="36025"/>
                  </a:moveTo>
                  <a:lnTo>
                    <a:pt x="30363" y="2423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5"/>
            <p:cNvSpPr/>
            <p:nvPr/>
          </p:nvSpPr>
          <p:spPr>
            <a:xfrm>
              <a:off x="4503768" y="3102562"/>
              <a:ext cx="785061" cy="689423"/>
            </a:xfrm>
            <a:custGeom>
              <a:rect b="b" l="l" r="r" t="t"/>
              <a:pathLst>
                <a:path extrusionOk="0" h="689423" w="785061">
                  <a:moveTo>
                    <a:pt x="86425" y="286492"/>
                  </a:moveTo>
                  <a:lnTo>
                    <a:pt x="0" y="0"/>
                  </a:lnTo>
                  <a:lnTo>
                    <a:pt x="706346" y="404643"/>
                  </a:lnTo>
                  <a:lnTo>
                    <a:pt x="785061" y="689424"/>
                  </a:lnTo>
                  <a:lnTo>
                    <a:pt x="86425" y="28649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5"/>
            <p:cNvSpPr/>
            <p:nvPr/>
          </p:nvSpPr>
          <p:spPr>
            <a:xfrm>
              <a:off x="3580122" y="393272"/>
              <a:ext cx="2872593" cy="3889928"/>
            </a:xfrm>
            <a:custGeom>
              <a:rect b="b" l="l" r="r" t="t"/>
              <a:pathLst>
                <a:path extrusionOk="0" h="3889928" w="2872593">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5"/>
            <p:cNvSpPr/>
            <p:nvPr/>
          </p:nvSpPr>
          <p:spPr>
            <a:xfrm>
              <a:off x="6397319" y="4189501"/>
              <a:ext cx="30267" cy="107125"/>
            </a:xfrm>
            <a:custGeom>
              <a:rect b="b" l="l" r="r" t="t"/>
              <a:pathLst>
                <a:path extrusionOk="0" h="107125" w="30267">
                  <a:moveTo>
                    <a:pt x="0" y="107125"/>
                  </a:moveTo>
                  <a:lnTo>
                    <a:pt x="30268" y="89731"/>
                  </a:lnTo>
                  <a:lnTo>
                    <a:pt x="17228" y="0"/>
                  </a:lnTo>
                  <a:lnTo>
                    <a:pt x="0" y="107125"/>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5"/>
            <p:cNvSpPr/>
            <p:nvPr/>
          </p:nvSpPr>
          <p:spPr>
            <a:xfrm>
              <a:off x="3574887" y="397432"/>
              <a:ext cx="72623" cy="31086"/>
            </a:xfrm>
            <a:custGeom>
              <a:rect b="b" l="l" r="r" t="t"/>
              <a:pathLst>
                <a:path extrusionOk="0" h="31086" w="72623">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5"/>
            <p:cNvSpPr/>
            <p:nvPr/>
          </p:nvSpPr>
          <p:spPr>
            <a:xfrm>
              <a:off x="3554709" y="407720"/>
              <a:ext cx="2872878" cy="3889928"/>
            </a:xfrm>
            <a:custGeom>
              <a:rect b="b" l="l" r="r" t="t"/>
              <a:pathLst>
                <a:path extrusionOk="0" h="3889928" w="2872878">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5"/>
            <p:cNvSpPr/>
            <p:nvPr/>
          </p:nvSpPr>
          <p:spPr>
            <a:xfrm>
              <a:off x="3549854" y="410477"/>
              <a:ext cx="2872973" cy="3889886"/>
            </a:xfrm>
            <a:custGeom>
              <a:rect b="b" l="l" r="r" t="t"/>
              <a:pathLst>
                <a:path extrusionOk="0" h="3889886" w="2872973">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5"/>
            <p:cNvSpPr/>
            <p:nvPr/>
          </p:nvSpPr>
          <p:spPr>
            <a:xfrm>
              <a:off x="3584596" y="456003"/>
              <a:ext cx="2802063" cy="3707642"/>
            </a:xfrm>
            <a:custGeom>
              <a:rect b="b" l="l" r="r" t="t"/>
              <a:pathLst>
                <a:path extrusionOk="0" h="3707642" w="2802063">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5"/>
            <p:cNvSpPr/>
            <p:nvPr/>
          </p:nvSpPr>
          <p:spPr>
            <a:xfrm>
              <a:off x="3711283" y="669187"/>
              <a:ext cx="283071" cy="477189"/>
            </a:xfrm>
            <a:custGeom>
              <a:rect b="b" l="l" r="r" t="t"/>
              <a:pathLst>
                <a:path extrusionOk="0" h="477189" w="283071">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5"/>
            <p:cNvSpPr/>
            <p:nvPr/>
          </p:nvSpPr>
          <p:spPr>
            <a:xfrm>
              <a:off x="4063456" y="872696"/>
              <a:ext cx="283832" cy="477419"/>
            </a:xfrm>
            <a:custGeom>
              <a:rect b="b" l="l" r="r" t="t"/>
              <a:pathLst>
                <a:path extrusionOk="0" h="477419" w="283832">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5"/>
            <p:cNvSpPr/>
            <p:nvPr/>
          </p:nvSpPr>
          <p:spPr>
            <a:xfrm>
              <a:off x="4408015" y="1071223"/>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5"/>
            <p:cNvSpPr/>
            <p:nvPr/>
          </p:nvSpPr>
          <p:spPr>
            <a:xfrm>
              <a:off x="3711283" y="1076206"/>
              <a:ext cx="283071" cy="477216"/>
            </a:xfrm>
            <a:custGeom>
              <a:rect b="b" l="l" r="r" t="t"/>
              <a:pathLst>
                <a:path extrusionOk="0" h="477216" w="283071">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5"/>
            <p:cNvSpPr/>
            <p:nvPr/>
          </p:nvSpPr>
          <p:spPr>
            <a:xfrm>
              <a:off x="4063456" y="1279716"/>
              <a:ext cx="283556" cy="477216"/>
            </a:xfrm>
            <a:custGeom>
              <a:rect b="b" l="l" r="r" t="t"/>
              <a:pathLst>
                <a:path extrusionOk="0" h="477216" w="283556">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5"/>
            <p:cNvSpPr/>
            <p:nvPr/>
          </p:nvSpPr>
          <p:spPr>
            <a:xfrm>
              <a:off x="4098484" y="1260570"/>
              <a:ext cx="283570" cy="477216"/>
            </a:xfrm>
            <a:custGeom>
              <a:rect b="b" l="l" r="r" t="t"/>
              <a:pathLst>
                <a:path extrusionOk="0" h="477216" w="28357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5"/>
            <p:cNvSpPr/>
            <p:nvPr/>
          </p:nvSpPr>
          <p:spPr>
            <a:xfrm>
              <a:off x="4408015" y="1478241"/>
              <a:ext cx="284023" cy="477161"/>
            </a:xfrm>
            <a:custGeom>
              <a:rect b="b" l="l" r="r" t="t"/>
              <a:pathLst>
                <a:path extrusionOk="0" h="477161" w="284023">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5"/>
            <p:cNvSpPr/>
            <p:nvPr/>
          </p:nvSpPr>
          <p:spPr>
            <a:xfrm>
              <a:off x="3711283" y="1491834"/>
              <a:ext cx="283071" cy="477165"/>
            </a:xfrm>
            <a:custGeom>
              <a:rect b="b" l="l" r="r" t="t"/>
              <a:pathLst>
                <a:path extrusionOk="0" h="477165" w="283071">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5"/>
            <p:cNvSpPr/>
            <p:nvPr/>
          </p:nvSpPr>
          <p:spPr>
            <a:xfrm>
              <a:off x="3711283" y="1946286"/>
              <a:ext cx="980755" cy="657383"/>
            </a:xfrm>
            <a:custGeom>
              <a:rect b="b" l="l" r="r" t="t"/>
              <a:pathLst>
                <a:path extrusionOk="0" h="657383" w="980755">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5"/>
            <p:cNvSpPr/>
            <p:nvPr/>
          </p:nvSpPr>
          <p:spPr>
            <a:xfrm>
              <a:off x="3715090" y="2139055"/>
              <a:ext cx="732044" cy="480371"/>
            </a:xfrm>
            <a:custGeom>
              <a:rect b="b" l="l" r="r" t="t"/>
              <a:pathLst>
                <a:path extrusionOk="0" h="480371" w="732044">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5"/>
            <p:cNvSpPr/>
            <p:nvPr/>
          </p:nvSpPr>
          <p:spPr>
            <a:xfrm>
              <a:off x="3715090" y="2264376"/>
              <a:ext cx="732044" cy="480312"/>
            </a:xfrm>
            <a:custGeom>
              <a:rect b="b" l="l" r="r" t="t"/>
              <a:pathLst>
                <a:path extrusionOk="0" h="480312" w="732044">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5"/>
            <p:cNvSpPr/>
            <p:nvPr/>
          </p:nvSpPr>
          <p:spPr>
            <a:xfrm>
              <a:off x="3715090" y="2389467"/>
              <a:ext cx="599361" cy="403889"/>
            </a:xfrm>
            <a:custGeom>
              <a:rect b="b" l="l" r="r" t="t"/>
              <a:pathLst>
                <a:path extrusionOk="0" h="403889" w="599361">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5"/>
            <p:cNvSpPr/>
            <p:nvPr/>
          </p:nvSpPr>
          <p:spPr>
            <a:xfrm>
              <a:off x="4855752" y="2612272"/>
              <a:ext cx="1403078" cy="900663"/>
            </a:xfrm>
            <a:custGeom>
              <a:rect b="b" l="l" r="r" t="t"/>
              <a:pathLst>
                <a:path extrusionOk="0" h="900663" w="1403078">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5"/>
            <p:cNvSpPr/>
            <p:nvPr/>
          </p:nvSpPr>
          <p:spPr>
            <a:xfrm>
              <a:off x="4860130" y="2805136"/>
              <a:ext cx="1263255" cy="786670"/>
            </a:xfrm>
            <a:custGeom>
              <a:rect b="b" l="l" r="r" t="t"/>
              <a:pathLst>
                <a:path extrusionOk="0" h="786670" w="1263255">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5"/>
            <p:cNvSpPr/>
            <p:nvPr/>
          </p:nvSpPr>
          <p:spPr>
            <a:xfrm>
              <a:off x="4860130" y="2930227"/>
              <a:ext cx="1263255" cy="786839"/>
            </a:xfrm>
            <a:custGeom>
              <a:rect b="b" l="l" r="r" t="t"/>
              <a:pathLst>
                <a:path extrusionOk="0" h="786839" w="1263255">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5"/>
            <p:cNvSpPr/>
            <p:nvPr/>
          </p:nvSpPr>
          <p:spPr>
            <a:xfrm>
              <a:off x="4860130" y="3055222"/>
              <a:ext cx="1034438" cy="654829"/>
            </a:xfrm>
            <a:custGeom>
              <a:rect b="b" l="l" r="r" t="t"/>
              <a:pathLst>
                <a:path extrusionOk="0" h="654829" w="1034438">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5"/>
            <p:cNvSpPr/>
            <p:nvPr/>
          </p:nvSpPr>
          <p:spPr>
            <a:xfrm>
              <a:off x="4063456" y="1695343"/>
              <a:ext cx="283556" cy="477207"/>
            </a:xfrm>
            <a:custGeom>
              <a:rect b="b" l="l" r="r" t="t"/>
              <a:pathLst>
                <a:path extrusionOk="0" h="477207" w="283556">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5"/>
            <p:cNvSpPr/>
            <p:nvPr/>
          </p:nvSpPr>
          <p:spPr>
            <a:xfrm>
              <a:off x="4408015" y="1893817"/>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5"/>
            <p:cNvSpPr/>
            <p:nvPr/>
          </p:nvSpPr>
          <p:spPr>
            <a:xfrm>
              <a:off x="4855752" y="1988490"/>
              <a:ext cx="1403078" cy="1286379"/>
            </a:xfrm>
            <a:custGeom>
              <a:rect b="b" l="l" r="r" t="t"/>
              <a:pathLst>
                <a:path extrusionOk="0" h="1286379" w="1403078">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5"/>
            <p:cNvSpPr/>
            <p:nvPr/>
          </p:nvSpPr>
          <p:spPr>
            <a:xfrm>
              <a:off x="4846614" y="1414848"/>
              <a:ext cx="423274" cy="545612"/>
            </a:xfrm>
            <a:custGeom>
              <a:rect b="b" l="l" r="r" t="t"/>
              <a:pathLst>
                <a:path extrusionOk="0" h="545612" w="423274">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5"/>
            <p:cNvSpPr/>
            <p:nvPr/>
          </p:nvSpPr>
          <p:spPr>
            <a:xfrm>
              <a:off x="4846614" y="1414848"/>
              <a:ext cx="423274" cy="545629"/>
            </a:xfrm>
            <a:custGeom>
              <a:rect b="b" l="l" r="r" t="t"/>
              <a:pathLst>
                <a:path extrusionOk="0" h="545629" w="423274">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5"/>
            <p:cNvSpPr/>
            <p:nvPr/>
          </p:nvSpPr>
          <p:spPr>
            <a:xfrm>
              <a:off x="5340323" y="1699604"/>
              <a:ext cx="423179" cy="545654"/>
            </a:xfrm>
            <a:custGeom>
              <a:rect b="b" l="l" r="r" t="t"/>
              <a:pathLst>
                <a:path extrusionOk="0" h="545654" w="423179">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5"/>
            <p:cNvSpPr/>
            <p:nvPr/>
          </p:nvSpPr>
          <p:spPr>
            <a:xfrm>
              <a:off x="5340323" y="1699604"/>
              <a:ext cx="332185" cy="545952"/>
            </a:xfrm>
            <a:custGeom>
              <a:rect b="b" l="l" r="r" t="t"/>
              <a:pathLst>
                <a:path extrusionOk="0" h="545952" w="332185">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5"/>
            <p:cNvSpPr/>
            <p:nvPr/>
          </p:nvSpPr>
          <p:spPr>
            <a:xfrm>
              <a:off x="5834032" y="1984194"/>
              <a:ext cx="423559" cy="545654"/>
            </a:xfrm>
            <a:custGeom>
              <a:rect b="b" l="l" r="r" t="t"/>
              <a:pathLst>
                <a:path extrusionOk="0" h="545654" w="423559">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5"/>
            <p:cNvSpPr/>
            <p:nvPr/>
          </p:nvSpPr>
          <p:spPr>
            <a:xfrm>
              <a:off x="5834032" y="1984177"/>
              <a:ext cx="211589" cy="286951"/>
            </a:xfrm>
            <a:custGeom>
              <a:rect b="b" l="l" r="r" t="t"/>
              <a:pathLst>
                <a:path extrusionOk="0" h="286951" w="211589">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5"/>
            <p:cNvSpPr/>
            <p:nvPr/>
          </p:nvSpPr>
          <p:spPr>
            <a:xfrm>
              <a:off x="5029839" y="4705642"/>
              <a:ext cx="429841" cy="247899"/>
            </a:xfrm>
            <a:custGeom>
              <a:rect b="b" l="l" r="r" t="t"/>
              <a:pathLst>
                <a:path extrusionOk="0" h="247899" w="429841">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5"/>
            <p:cNvSpPr/>
            <p:nvPr/>
          </p:nvSpPr>
          <p:spPr>
            <a:xfrm>
              <a:off x="2757750" y="4754499"/>
              <a:ext cx="429841" cy="247899"/>
            </a:xfrm>
            <a:custGeom>
              <a:rect b="b" l="l" r="r" t="t"/>
              <a:pathLst>
                <a:path extrusionOk="0" h="247899" w="429841">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5"/>
            <p:cNvSpPr/>
            <p:nvPr/>
          </p:nvSpPr>
          <p:spPr>
            <a:xfrm>
              <a:off x="2012475" y="3630110"/>
              <a:ext cx="429841" cy="247899"/>
            </a:xfrm>
            <a:custGeom>
              <a:rect b="b" l="l" r="r" t="t"/>
              <a:pathLst>
                <a:path extrusionOk="0" h="247899" w="429841">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5"/>
            <p:cNvSpPr/>
            <p:nvPr/>
          </p:nvSpPr>
          <p:spPr>
            <a:xfrm>
              <a:off x="5244274" y="4799933"/>
              <a:ext cx="116580" cy="90224"/>
            </a:xfrm>
            <a:custGeom>
              <a:rect b="b" l="l" r="r" t="t"/>
              <a:pathLst>
                <a:path extrusionOk="0" h="90224" w="11658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5"/>
            <p:cNvSpPr/>
            <p:nvPr/>
          </p:nvSpPr>
          <p:spPr>
            <a:xfrm>
              <a:off x="5244760" y="4829592"/>
              <a:ext cx="116051" cy="60483"/>
            </a:xfrm>
            <a:custGeom>
              <a:rect b="b" l="l" r="r" t="t"/>
              <a:pathLst>
                <a:path extrusionOk="0" h="60483" w="116051">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5"/>
            <p:cNvSpPr/>
            <p:nvPr/>
          </p:nvSpPr>
          <p:spPr>
            <a:xfrm>
              <a:off x="5124630" y="4754816"/>
              <a:ext cx="116569" cy="86887"/>
            </a:xfrm>
            <a:custGeom>
              <a:rect b="b" l="l" r="r" t="t"/>
              <a:pathLst>
                <a:path extrusionOk="0" h="86887" w="116569">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5"/>
            <p:cNvSpPr/>
            <p:nvPr/>
          </p:nvSpPr>
          <p:spPr>
            <a:xfrm>
              <a:off x="5124926" y="4782825"/>
              <a:ext cx="116097" cy="60673"/>
            </a:xfrm>
            <a:custGeom>
              <a:rect b="b" l="l" r="r" t="t"/>
              <a:pathLst>
                <a:path extrusionOk="0" h="60673" w="116097">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5"/>
            <p:cNvSpPr/>
            <p:nvPr/>
          </p:nvSpPr>
          <p:spPr>
            <a:xfrm>
              <a:off x="5154433" y="4234936"/>
              <a:ext cx="200389" cy="574156"/>
            </a:xfrm>
            <a:custGeom>
              <a:rect b="b" l="l" r="r" t="t"/>
              <a:pathLst>
                <a:path extrusionOk="0" h="574156" w="200389">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5"/>
            <p:cNvSpPr/>
            <p:nvPr/>
          </p:nvSpPr>
          <p:spPr>
            <a:xfrm>
              <a:off x="5199628" y="3876679"/>
              <a:ext cx="128464" cy="124722"/>
            </a:xfrm>
            <a:custGeom>
              <a:rect b="b" l="l" r="r" t="t"/>
              <a:pathLst>
                <a:path extrusionOk="0" h="124722" w="128464">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5"/>
            <p:cNvSpPr/>
            <p:nvPr/>
          </p:nvSpPr>
          <p:spPr>
            <a:xfrm>
              <a:off x="4996526" y="3906336"/>
              <a:ext cx="182485" cy="357686"/>
            </a:xfrm>
            <a:custGeom>
              <a:rect b="b" l="l" r="r" t="t"/>
              <a:pathLst>
                <a:path extrusionOk="0" h="357686" w="182485">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5"/>
            <p:cNvSpPr/>
            <p:nvPr/>
          </p:nvSpPr>
          <p:spPr>
            <a:xfrm>
              <a:off x="5154414" y="3894094"/>
              <a:ext cx="208226" cy="419055"/>
            </a:xfrm>
            <a:custGeom>
              <a:rect b="b" l="l" r="r" t="t"/>
              <a:pathLst>
                <a:path extrusionOk="0" h="419055" w="208226">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5"/>
            <p:cNvSpPr/>
            <p:nvPr/>
          </p:nvSpPr>
          <p:spPr>
            <a:xfrm>
              <a:off x="5194395" y="3747198"/>
              <a:ext cx="138431" cy="168252"/>
            </a:xfrm>
            <a:custGeom>
              <a:rect b="b" l="l" r="r" t="t"/>
              <a:pathLst>
                <a:path extrusionOk="0" h="168252" w="138431">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5"/>
            <p:cNvSpPr/>
            <p:nvPr/>
          </p:nvSpPr>
          <p:spPr>
            <a:xfrm>
              <a:off x="5199668" y="3732408"/>
              <a:ext cx="146095" cy="144175"/>
            </a:xfrm>
            <a:custGeom>
              <a:rect b="b" l="l" r="r" t="t"/>
              <a:pathLst>
                <a:path extrusionOk="0" h="144175" w="146095">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5"/>
            <p:cNvSpPr/>
            <p:nvPr/>
          </p:nvSpPr>
          <p:spPr>
            <a:xfrm>
              <a:off x="5186268" y="3976961"/>
              <a:ext cx="186859" cy="320520"/>
            </a:xfrm>
            <a:custGeom>
              <a:rect b="b" l="l" r="r" t="t"/>
              <a:pathLst>
                <a:path extrusionOk="0" h="320520" w="186859">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5"/>
            <p:cNvSpPr/>
            <p:nvPr/>
          </p:nvSpPr>
          <p:spPr>
            <a:xfrm>
              <a:off x="4957596" y="4074866"/>
              <a:ext cx="216348" cy="290578"/>
            </a:xfrm>
            <a:custGeom>
              <a:rect b="b" l="l" r="r" t="t"/>
              <a:pathLst>
                <a:path extrusionOk="0" h="290578" w="216348">
                  <a:moveTo>
                    <a:pt x="0" y="0"/>
                  </a:moveTo>
                  <a:lnTo>
                    <a:pt x="67770" y="231360"/>
                  </a:lnTo>
                  <a:lnTo>
                    <a:pt x="216349" y="290579"/>
                  </a:lnTo>
                  <a:lnTo>
                    <a:pt x="162190" y="65302"/>
                  </a:lnTo>
                  <a:lnTo>
                    <a:pt x="0"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5"/>
            <p:cNvSpPr/>
            <p:nvPr/>
          </p:nvSpPr>
          <p:spPr>
            <a:xfrm>
              <a:off x="5101717" y="4257084"/>
              <a:ext cx="109578" cy="53390"/>
            </a:xfrm>
            <a:custGeom>
              <a:rect b="b" l="l" r="r" t="t"/>
              <a:pathLst>
                <a:path extrusionOk="0" h="53390" w="109578">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5"/>
            <p:cNvSpPr/>
            <p:nvPr/>
          </p:nvSpPr>
          <p:spPr>
            <a:xfrm>
              <a:off x="4984781" y="4223327"/>
              <a:ext cx="67863" cy="55821"/>
            </a:xfrm>
            <a:custGeom>
              <a:rect b="b" l="l" r="r" t="t"/>
              <a:pathLst>
                <a:path extrusionOk="0" h="55821" w="67863">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5"/>
            <p:cNvSpPr/>
            <p:nvPr/>
          </p:nvSpPr>
          <p:spPr>
            <a:xfrm>
              <a:off x="5132255" y="3894454"/>
              <a:ext cx="67293" cy="97715"/>
            </a:xfrm>
            <a:custGeom>
              <a:rect b="b" l="l" r="r" t="t"/>
              <a:pathLst>
                <a:path extrusionOk="0" h="97715" w="67293">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5"/>
            <p:cNvSpPr/>
            <p:nvPr/>
          </p:nvSpPr>
          <p:spPr>
            <a:xfrm>
              <a:off x="5305132" y="3960902"/>
              <a:ext cx="81740" cy="121566"/>
            </a:xfrm>
            <a:custGeom>
              <a:rect b="b" l="l" r="r" t="t"/>
              <a:pathLst>
                <a:path extrusionOk="0" h="121566" w="8174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5"/>
            <p:cNvSpPr/>
            <p:nvPr/>
          </p:nvSpPr>
          <p:spPr>
            <a:xfrm>
              <a:off x="2821998" y="4049582"/>
              <a:ext cx="101559" cy="177370"/>
            </a:xfrm>
            <a:custGeom>
              <a:rect b="b" l="l" r="r" t="t"/>
              <a:pathLst>
                <a:path extrusionOk="0" h="177370" w="101559">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5"/>
            <p:cNvSpPr/>
            <p:nvPr/>
          </p:nvSpPr>
          <p:spPr>
            <a:xfrm>
              <a:off x="2814097" y="3945071"/>
              <a:ext cx="67769" cy="130685"/>
            </a:xfrm>
            <a:custGeom>
              <a:rect b="b" l="l" r="r" t="t"/>
              <a:pathLst>
                <a:path extrusionOk="0" h="130685" w="67769">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5"/>
            <p:cNvSpPr/>
            <p:nvPr/>
          </p:nvSpPr>
          <p:spPr>
            <a:xfrm>
              <a:off x="2966810" y="4837262"/>
              <a:ext cx="145801" cy="82247"/>
            </a:xfrm>
            <a:custGeom>
              <a:rect b="b" l="l" r="r" t="t"/>
              <a:pathLst>
                <a:path extrusionOk="0" h="82247" w="145801">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5"/>
            <p:cNvSpPr/>
            <p:nvPr/>
          </p:nvSpPr>
          <p:spPr>
            <a:xfrm>
              <a:off x="2969244" y="4850979"/>
              <a:ext cx="143767" cy="68530"/>
            </a:xfrm>
            <a:custGeom>
              <a:rect b="b" l="l" r="r" t="t"/>
              <a:pathLst>
                <a:path extrusionOk="0" h="68530" w="143767">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5"/>
            <p:cNvSpPr/>
            <p:nvPr/>
          </p:nvSpPr>
          <p:spPr>
            <a:xfrm>
              <a:off x="2864165" y="4805303"/>
              <a:ext cx="146191" cy="82209"/>
            </a:xfrm>
            <a:custGeom>
              <a:rect b="b" l="l" r="r" t="t"/>
              <a:pathLst>
                <a:path extrusionOk="0" h="82209" w="146191">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5"/>
            <p:cNvSpPr/>
            <p:nvPr/>
          </p:nvSpPr>
          <p:spPr>
            <a:xfrm>
              <a:off x="2866543" y="4818565"/>
              <a:ext cx="143767" cy="68566"/>
            </a:xfrm>
            <a:custGeom>
              <a:rect b="b" l="l" r="r" t="t"/>
              <a:pathLst>
                <a:path extrusionOk="0" h="68566" w="143767">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5"/>
            <p:cNvSpPr/>
            <p:nvPr/>
          </p:nvSpPr>
          <p:spPr>
            <a:xfrm>
              <a:off x="2858160" y="4267254"/>
              <a:ext cx="210834" cy="594226"/>
            </a:xfrm>
            <a:custGeom>
              <a:rect b="b" l="l" r="r" t="t"/>
              <a:pathLst>
                <a:path extrusionOk="0" h="594226" w="210834">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5"/>
            <p:cNvSpPr/>
            <p:nvPr/>
          </p:nvSpPr>
          <p:spPr>
            <a:xfrm>
              <a:off x="2884049" y="3772563"/>
              <a:ext cx="155365" cy="247695"/>
            </a:xfrm>
            <a:custGeom>
              <a:rect b="b" l="l" r="r" t="t"/>
              <a:pathLst>
                <a:path extrusionOk="0" h="247695" w="155365">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5"/>
            <p:cNvSpPr/>
            <p:nvPr/>
          </p:nvSpPr>
          <p:spPr>
            <a:xfrm>
              <a:off x="2832349" y="3948237"/>
              <a:ext cx="239208" cy="394751"/>
            </a:xfrm>
            <a:custGeom>
              <a:rect b="b" l="l" r="r" t="t"/>
              <a:pathLst>
                <a:path extrusionOk="0" h="394751" w="239208">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5"/>
            <p:cNvSpPr/>
            <p:nvPr/>
          </p:nvSpPr>
          <p:spPr>
            <a:xfrm>
              <a:off x="3011886" y="4098914"/>
              <a:ext cx="63391" cy="288487"/>
            </a:xfrm>
            <a:custGeom>
              <a:rect b="b" l="l" r="r" t="t"/>
              <a:pathLst>
                <a:path extrusionOk="0" h="288487" w="63391">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5"/>
            <p:cNvSpPr/>
            <p:nvPr/>
          </p:nvSpPr>
          <p:spPr>
            <a:xfrm>
              <a:off x="2997806" y="3997207"/>
              <a:ext cx="83658" cy="135231"/>
            </a:xfrm>
            <a:custGeom>
              <a:rect b="b" l="l" r="r" t="t"/>
              <a:pathLst>
                <a:path extrusionOk="0" h="135231" w="83658">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15"/>
            <p:cNvSpPr/>
            <p:nvPr/>
          </p:nvSpPr>
          <p:spPr>
            <a:xfrm>
              <a:off x="2888823" y="3761654"/>
              <a:ext cx="150557" cy="165637"/>
            </a:xfrm>
            <a:custGeom>
              <a:rect b="b" l="l" r="r" t="t"/>
              <a:pathLst>
                <a:path extrusionOk="0" h="165637" w="150557">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5"/>
            <p:cNvSpPr/>
            <p:nvPr/>
          </p:nvSpPr>
          <p:spPr>
            <a:xfrm>
              <a:off x="2091982" y="2625612"/>
              <a:ext cx="210167" cy="307273"/>
            </a:xfrm>
            <a:custGeom>
              <a:rect b="b" l="l" r="r" t="t"/>
              <a:pathLst>
                <a:path extrusionOk="0" h="307273" w="210167">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5"/>
            <p:cNvSpPr/>
            <p:nvPr/>
          </p:nvSpPr>
          <p:spPr>
            <a:xfrm>
              <a:off x="2269538" y="2847336"/>
              <a:ext cx="39152" cy="227300"/>
            </a:xfrm>
            <a:custGeom>
              <a:rect b="b" l="l" r="r" t="t"/>
              <a:pathLst>
                <a:path extrusionOk="0" h="227300" w="39152">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15"/>
            <p:cNvSpPr/>
            <p:nvPr/>
          </p:nvSpPr>
          <p:spPr>
            <a:xfrm>
              <a:off x="2185896" y="2622782"/>
              <a:ext cx="100407" cy="124097"/>
            </a:xfrm>
            <a:custGeom>
              <a:rect b="b" l="l" r="r" t="t"/>
              <a:pathLst>
                <a:path extrusionOk="0" h="124097" w="100407">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5"/>
            <p:cNvSpPr/>
            <p:nvPr/>
          </p:nvSpPr>
          <p:spPr>
            <a:xfrm>
              <a:off x="2142363" y="2757613"/>
              <a:ext cx="124104" cy="138364"/>
            </a:xfrm>
            <a:custGeom>
              <a:rect b="b" l="l" r="r" t="t"/>
              <a:pathLst>
                <a:path extrusionOk="0" h="138364" w="124104">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5"/>
            <p:cNvSpPr/>
            <p:nvPr/>
          </p:nvSpPr>
          <p:spPr>
            <a:xfrm>
              <a:off x="2121718" y="2803072"/>
              <a:ext cx="180978" cy="208003"/>
            </a:xfrm>
            <a:custGeom>
              <a:rect b="b" l="l" r="r" t="t"/>
              <a:pathLst>
                <a:path extrusionOk="0" h="208003" w="180978">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5"/>
            <p:cNvSpPr/>
            <p:nvPr/>
          </p:nvSpPr>
          <p:spPr>
            <a:xfrm>
              <a:off x="2137334" y="2632700"/>
              <a:ext cx="133195" cy="163980"/>
            </a:xfrm>
            <a:custGeom>
              <a:rect b="b" l="l" r="r" t="t"/>
              <a:pathLst>
                <a:path extrusionOk="0" h="163980" w="133195">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5"/>
            <p:cNvSpPr/>
            <p:nvPr/>
          </p:nvSpPr>
          <p:spPr>
            <a:xfrm>
              <a:off x="2131362" y="2631771"/>
              <a:ext cx="133630" cy="125556"/>
            </a:xfrm>
            <a:custGeom>
              <a:rect b="b" l="l" r="r" t="t"/>
              <a:pathLst>
                <a:path extrusionOk="0" h="125556" w="13363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5"/>
            <p:cNvSpPr/>
            <p:nvPr/>
          </p:nvSpPr>
          <p:spPr>
            <a:xfrm>
              <a:off x="2137527" y="3718507"/>
              <a:ext cx="105640" cy="80438"/>
            </a:xfrm>
            <a:custGeom>
              <a:rect b="b" l="l" r="r" t="t"/>
              <a:pathLst>
                <a:path extrusionOk="0" h="80438" w="10564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5"/>
            <p:cNvSpPr/>
            <p:nvPr/>
          </p:nvSpPr>
          <p:spPr>
            <a:xfrm>
              <a:off x="2137841" y="3744079"/>
              <a:ext cx="105259" cy="54863"/>
            </a:xfrm>
            <a:custGeom>
              <a:rect b="b" l="l" r="r" t="t"/>
              <a:pathLst>
                <a:path extrusionOk="0" h="54863" w="105259">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5"/>
            <p:cNvSpPr/>
            <p:nvPr/>
          </p:nvSpPr>
          <p:spPr>
            <a:xfrm>
              <a:off x="2226539" y="3701115"/>
              <a:ext cx="96273" cy="74358"/>
            </a:xfrm>
            <a:custGeom>
              <a:rect b="b" l="l" r="r" t="t"/>
              <a:pathLst>
                <a:path extrusionOk="0" h="74358" w="96273">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5"/>
            <p:cNvSpPr/>
            <p:nvPr/>
          </p:nvSpPr>
          <p:spPr>
            <a:xfrm>
              <a:off x="2226484" y="3725354"/>
              <a:ext cx="95903" cy="50071"/>
            </a:xfrm>
            <a:custGeom>
              <a:rect b="b" l="l" r="r" t="t"/>
              <a:pathLst>
                <a:path extrusionOk="0" h="50071" w="95903">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5"/>
            <p:cNvSpPr/>
            <p:nvPr/>
          </p:nvSpPr>
          <p:spPr>
            <a:xfrm>
              <a:off x="2101518" y="3008174"/>
              <a:ext cx="205910" cy="717579"/>
            </a:xfrm>
            <a:custGeom>
              <a:rect b="b" l="l" r="r" t="t"/>
              <a:pathLst>
                <a:path extrusionOk="0" h="717579" w="20591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5"/>
            <p:cNvSpPr/>
            <p:nvPr/>
          </p:nvSpPr>
          <p:spPr>
            <a:xfrm>
              <a:off x="2096876" y="2994106"/>
              <a:ext cx="219176" cy="477454"/>
            </a:xfrm>
            <a:custGeom>
              <a:rect b="b" l="l" r="r" t="t"/>
              <a:pathLst>
                <a:path extrusionOk="0" h="477454" w="219176">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5"/>
            <p:cNvSpPr/>
            <p:nvPr/>
          </p:nvSpPr>
          <p:spPr>
            <a:xfrm>
              <a:off x="2115642" y="2850934"/>
              <a:ext cx="316003" cy="274536"/>
            </a:xfrm>
            <a:custGeom>
              <a:rect b="b" l="l" r="r" t="t"/>
              <a:pathLst>
                <a:path extrusionOk="0" h="274536" w="316003">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5"/>
            <p:cNvSpPr/>
            <p:nvPr/>
          </p:nvSpPr>
          <p:spPr>
            <a:xfrm>
              <a:off x="2110000" y="2833008"/>
              <a:ext cx="75991" cy="89275"/>
            </a:xfrm>
            <a:custGeom>
              <a:rect b="b" l="l" r="r" t="t"/>
              <a:pathLst>
                <a:path extrusionOk="0" h="89275" w="75991">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5"/>
            <p:cNvSpPr/>
            <p:nvPr/>
          </p:nvSpPr>
          <p:spPr>
            <a:xfrm>
              <a:off x="2246717" y="2802864"/>
              <a:ext cx="61392" cy="64630"/>
            </a:xfrm>
            <a:custGeom>
              <a:rect b="b" l="l" r="r" t="t"/>
              <a:pathLst>
                <a:path extrusionOk="0" h="64630" w="61392">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5"/>
            <p:cNvSpPr/>
            <p:nvPr/>
          </p:nvSpPr>
          <p:spPr>
            <a:xfrm>
              <a:off x="2092047" y="1119152"/>
              <a:ext cx="668082" cy="515307"/>
            </a:xfrm>
            <a:custGeom>
              <a:rect b="b" l="l" r="r" t="t"/>
              <a:pathLst>
                <a:path extrusionOk="0" h="515307" w="668082">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5"/>
            <p:cNvSpPr/>
            <p:nvPr/>
          </p:nvSpPr>
          <p:spPr>
            <a:xfrm rot="-3598236">
              <a:off x="2590249" y="1465200"/>
              <a:ext cx="232417" cy="133906"/>
            </a:xfrm>
            <a:custGeom>
              <a:rect b="b" l="l" r="r" t="t"/>
              <a:pathLst>
                <a:path extrusionOk="0" h="134025" w="232624">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5"/>
            <p:cNvSpPr/>
            <p:nvPr/>
          </p:nvSpPr>
          <p:spPr>
            <a:xfrm>
              <a:off x="2667422" y="1490358"/>
              <a:ext cx="274409" cy="269191"/>
            </a:xfrm>
            <a:custGeom>
              <a:rect b="b" l="l" r="r" t="t"/>
              <a:pathLst>
                <a:path extrusionOk="0" h="269191" w="274409">
                  <a:moveTo>
                    <a:pt x="274410" y="269192"/>
                  </a:moveTo>
                  <a:lnTo>
                    <a:pt x="0" y="111023"/>
                  </a:lnTo>
                  <a:lnTo>
                    <a:pt x="0" y="0"/>
                  </a:lnTo>
                  <a:lnTo>
                    <a:pt x="274410" y="158264"/>
                  </a:lnTo>
                  <a:lnTo>
                    <a:pt x="274410" y="26919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5"/>
            <p:cNvSpPr/>
            <p:nvPr/>
          </p:nvSpPr>
          <p:spPr>
            <a:xfrm>
              <a:off x="2667422" y="1454143"/>
              <a:ext cx="337610" cy="194669"/>
            </a:xfrm>
            <a:custGeom>
              <a:rect b="b" l="l" r="r" t="t"/>
              <a:pathLst>
                <a:path extrusionOk="0" h="194669" w="337610">
                  <a:moveTo>
                    <a:pt x="274410" y="194670"/>
                  </a:moveTo>
                  <a:lnTo>
                    <a:pt x="0" y="36501"/>
                  </a:lnTo>
                  <a:lnTo>
                    <a:pt x="63201" y="0"/>
                  </a:lnTo>
                  <a:lnTo>
                    <a:pt x="337611" y="158264"/>
                  </a:lnTo>
                  <a:lnTo>
                    <a:pt x="274410" y="194670"/>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5"/>
            <p:cNvSpPr/>
            <p:nvPr/>
          </p:nvSpPr>
          <p:spPr>
            <a:xfrm rot="-1801764">
              <a:off x="2968958" y="1259916"/>
              <a:ext cx="690027" cy="1193572"/>
            </a:xfrm>
            <a:custGeom>
              <a:rect b="b" l="l" r="r" t="t"/>
              <a:pathLst>
                <a:path extrusionOk="0" h="1194633" w="69064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5"/>
            <p:cNvSpPr/>
            <p:nvPr/>
          </p:nvSpPr>
          <p:spPr>
            <a:xfrm>
              <a:off x="2858071" y="1161854"/>
              <a:ext cx="1027965" cy="1324206"/>
            </a:xfrm>
            <a:custGeom>
              <a:rect b="b" l="l" r="r" t="t"/>
              <a:pathLst>
                <a:path extrusionOk="0" h="1324206" w="1027965">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5"/>
            <p:cNvSpPr/>
            <p:nvPr/>
          </p:nvSpPr>
          <p:spPr>
            <a:xfrm>
              <a:off x="2800391" y="1195123"/>
              <a:ext cx="1027965" cy="1324248"/>
            </a:xfrm>
            <a:custGeom>
              <a:rect b="b" l="l" r="r" t="t"/>
              <a:pathLst>
                <a:path extrusionOk="0" h="1324248" w="1027965">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6"/>
          <p:cNvSpPr txBox="1"/>
          <p:nvPr>
            <p:ph idx="4294967295" type="title"/>
          </p:nvPr>
        </p:nvSpPr>
        <p:spPr>
          <a:xfrm>
            <a:off x="327900" y="212675"/>
            <a:ext cx="58455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We use an Agile Process</a:t>
            </a:r>
            <a:endParaRPr/>
          </a:p>
        </p:txBody>
      </p:sp>
      <p:sp>
        <p:nvSpPr>
          <p:cNvPr id="374" name="Google Shape;374;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75" name="Google Shape;375;p16"/>
          <p:cNvPicPr preferRelativeResize="0"/>
          <p:nvPr/>
        </p:nvPicPr>
        <p:blipFill rotWithShape="1">
          <a:blip r:embed="rId3">
            <a:alphaModFix/>
          </a:blip>
          <a:srcRect b="15620" l="18394" r="18394" t="4520"/>
          <a:stretch/>
        </p:blipFill>
        <p:spPr>
          <a:xfrm>
            <a:off x="1590925" y="370037"/>
            <a:ext cx="7009952" cy="4403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81" name="Google Shape;381;p17"/>
          <p:cNvGrpSpPr/>
          <p:nvPr/>
        </p:nvGrpSpPr>
        <p:grpSpPr>
          <a:xfrm>
            <a:off x="2301070" y="950901"/>
            <a:ext cx="3991052" cy="3015230"/>
            <a:chOff x="1147762" y="1131887"/>
            <a:chExt cx="5137150" cy="4619626"/>
          </a:xfrm>
        </p:grpSpPr>
        <p:sp>
          <p:nvSpPr>
            <p:cNvPr id="382" name="Google Shape;382;p17"/>
            <p:cNvSpPr/>
            <p:nvPr/>
          </p:nvSpPr>
          <p:spPr>
            <a:xfrm>
              <a:off x="1147762" y="2425700"/>
              <a:ext cx="2505075" cy="3325813"/>
            </a:xfrm>
            <a:custGeom>
              <a:rect b="b" l="l" r="r" t="t"/>
              <a:pathLst>
                <a:path extrusionOk="0" h="751" w="566">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83" name="Google Shape;383;p17"/>
            <p:cNvSpPr/>
            <p:nvPr/>
          </p:nvSpPr>
          <p:spPr>
            <a:xfrm>
              <a:off x="2617787" y="3519487"/>
              <a:ext cx="3667125" cy="2232024"/>
            </a:xfrm>
            <a:custGeom>
              <a:rect b="b" l="l" r="r" t="t"/>
              <a:pathLst>
                <a:path extrusionOk="0" h="504" w="829">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384" name="Google Shape;384;p17"/>
            <p:cNvSpPr/>
            <p:nvPr/>
          </p:nvSpPr>
          <p:spPr>
            <a:xfrm>
              <a:off x="2449512" y="1131887"/>
              <a:ext cx="3167061" cy="3259137"/>
            </a:xfrm>
            <a:custGeom>
              <a:rect b="b" l="l" r="r" t="t"/>
              <a:pathLst>
                <a:path extrusionOk="0" h="736" w="716">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385" name="Google Shape;385;p17"/>
          <p:cNvSpPr txBox="1"/>
          <p:nvPr/>
        </p:nvSpPr>
        <p:spPr>
          <a:xfrm>
            <a:off x="6453388" y="347962"/>
            <a:ext cx="1682700" cy="499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accent2"/>
                </a:solidFill>
                <a:latin typeface="Barlow"/>
                <a:ea typeface="Barlow"/>
                <a:cs typeface="Barlow"/>
                <a:sym typeface="Barlow"/>
              </a:rPr>
              <a:t>Product Owner</a:t>
            </a:r>
            <a:endParaRPr b="1" sz="1300">
              <a:solidFill>
                <a:schemeClr val="accent2"/>
              </a:solidFill>
              <a:latin typeface="Barlow"/>
              <a:ea typeface="Barlow"/>
              <a:cs typeface="Barlow"/>
              <a:sym typeface="Barlow"/>
            </a:endParaRPr>
          </a:p>
          <a:p>
            <a:pPr indent="0" lvl="0" marL="0" rtl="0" algn="l">
              <a:lnSpc>
                <a:spcPct val="115000"/>
              </a:lnSpc>
              <a:spcBef>
                <a:spcPts val="0"/>
              </a:spcBef>
              <a:spcAft>
                <a:spcPts val="0"/>
              </a:spcAft>
              <a:buNone/>
            </a:pPr>
            <a:r>
              <a:rPr b="1" lang="en" sz="1300">
                <a:solidFill>
                  <a:schemeClr val="accent2"/>
                </a:solidFill>
                <a:latin typeface="Barlow"/>
                <a:ea typeface="Barlow"/>
                <a:cs typeface="Barlow"/>
                <a:sym typeface="Barlow"/>
              </a:rPr>
              <a:t>(Esteban)</a:t>
            </a:r>
            <a:endParaRPr b="1" sz="1300">
              <a:solidFill>
                <a:schemeClr val="accent2"/>
              </a:solidFill>
              <a:latin typeface="Barlow"/>
              <a:ea typeface="Barlow"/>
              <a:cs typeface="Barlow"/>
              <a:sym typeface="Barlow"/>
            </a:endParaRPr>
          </a:p>
        </p:txBody>
      </p:sp>
      <p:cxnSp>
        <p:nvCxnSpPr>
          <p:cNvPr id="386" name="Google Shape;386;p17"/>
          <p:cNvCxnSpPr>
            <a:stCxn id="385" idx="1"/>
          </p:cNvCxnSpPr>
          <p:nvPr/>
        </p:nvCxnSpPr>
        <p:spPr>
          <a:xfrm flipH="1">
            <a:off x="5622688" y="597562"/>
            <a:ext cx="830700" cy="1128000"/>
          </a:xfrm>
          <a:prstGeom prst="straightConnector1">
            <a:avLst/>
          </a:prstGeom>
          <a:noFill/>
          <a:ln cap="flat" cmpd="sng" w="9525">
            <a:solidFill>
              <a:schemeClr val="accent1"/>
            </a:solidFill>
            <a:prstDash val="solid"/>
            <a:round/>
            <a:headEnd len="sm" w="sm" type="none"/>
            <a:tailEnd len="sm" w="sm" type="none"/>
          </a:ln>
        </p:spPr>
      </p:cxnSp>
      <p:sp>
        <p:nvSpPr>
          <p:cNvPr id="387" name="Google Shape;387;p17"/>
          <p:cNvSpPr txBox="1"/>
          <p:nvPr/>
        </p:nvSpPr>
        <p:spPr>
          <a:xfrm>
            <a:off x="3850699" y="2553371"/>
            <a:ext cx="9639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accent2"/>
                </a:solidFill>
                <a:latin typeface="Barlow"/>
                <a:ea typeface="Barlow"/>
                <a:cs typeface="Barlow"/>
                <a:sym typeface="Barlow"/>
              </a:rPr>
              <a:t>C</a:t>
            </a:r>
            <a:r>
              <a:rPr b="1" lang="en" sz="2500">
                <a:solidFill>
                  <a:schemeClr val="accent1"/>
                </a:solidFill>
                <a:latin typeface="Barlow"/>
                <a:ea typeface="Barlow"/>
                <a:cs typeface="Barlow"/>
                <a:sym typeface="Barlow"/>
              </a:rPr>
              <a:t>3</a:t>
            </a:r>
            <a:r>
              <a:rPr b="1" lang="en" sz="2500">
                <a:solidFill>
                  <a:schemeClr val="accent2"/>
                </a:solidFill>
                <a:latin typeface="Barlow"/>
                <a:ea typeface="Barlow"/>
                <a:cs typeface="Barlow"/>
                <a:sym typeface="Barlow"/>
              </a:rPr>
              <a:t>P</a:t>
            </a:r>
            <a:r>
              <a:rPr b="1" lang="en" sz="2500">
                <a:solidFill>
                  <a:schemeClr val="accent3"/>
                </a:solidFill>
                <a:latin typeface="Barlow"/>
                <a:ea typeface="Barlow"/>
                <a:cs typeface="Barlow"/>
                <a:sym typeface="Barlow"/>
              </a:rPr>
              <a:t>2</a:t>
            </a:r>
            <a:endParaRPr b="1" sz="2500">
              <a:solidFill>
                <a:schemeClr val="accent3"/>
              </a:solidFill>
              <a:latin typeface="Barlow"/>
              <a:ea typeface="Barlow"/>
              <a:cs typeface="Barlow"/>
              <a:sym typeface="Barlow"/>
            </a:endParaRPr>
          </a:p>
        </p:txBody>
      </p:sp>
      <p:sp>
        <p:nvSpPr>
          <p:cNvPr id="388" name="Google Shape;388;p17"/>
          <p:cNvSpPr txBox="1"/>
          <p:nvPr/>
        </p:nvSpPr>
        <p:spPr>
          <a:xfrm>
            <a:off x="7239588" y="2027062"/>
            <a:ext cx="1682700" cy="499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accent2"/>
                </a:solidFill>
                <a:latin typeface="Barlow"/>
                <a:ea typeface="Barlow"/>
                <a:cs typeface="Barlow"/>
                <a:sym typeface="Barlow"/>
              </a:rPr>
              <a:t>Development Team</a:t>
            </a:r>
            <a:endParaRPr b="1" sz="1300">
              <a:solidFill>
                <a:schemeClr val="accent2"/>
              </a:solidFill>
              <a:latin typeface="Barlow"/>
              <a:ea typeface="Barlow"/>
              <a:cs typeface="Barlow"/>
              <a:sym typeface="Barlow"/>
            </a:endParaRPr>
          </a:p>
          <a:p>
            <a:pPr indent="0" lvl="0" marL="0" rtl="0" algn="l">
              <a:lnSpc>
                <a:spcPct val="115000"/>
              </a:lnSpc>
              <a:spcBef>
                <a:spcPts val="0"/>
              </a:spcBef>
              <a:spcAft>
                <a:spcPts val="0"/>
              </a:spcAft>
              <a:buNone/>
            </a:pPr>
            <a:r>
              <a:rPr b="1" lang="en" sz="1300">
                <a:solidFill>
                  <a:schemeClr val="accent2"/>
                </a:solidFill>
                <a:latin typeface="Barlow"/>
                <a:ea typeface="Barlow"/>
                <a:cs typeface="Barlow"/>
                <a:sym typeface="Barlow"/>
              </a:rPr>
              <a:t>(Gabriel, Angel y Erik)</a:t>
            </a:r>
            <a:endParaRPr b="1" sz="1300">
              <a:solidFill>
                <a:schemeClr val="accent2"/>
              </a:solidFill>
              <a:latin typeface="Barlow"/>
              <a:ea typeface="Barlow"/>
              <a:cs typeface="Barlow"/>
              <a:sym typeface="Barlow"/>
            </a:endParaRPr>
          </a:p>
        </p:txBody>
      </p:sp>
      <p:cxnSp>
        <p:nvCxnSpPr>
          <p:cNvPr id="389" name="Google Shape;389;p17"/>
          <p:cNvCxnSpPr/>
          <p:nvPr/>
        </p:nvCxnSpPr>
        <p:spPr>
          <a:xfrm flipH="1">
            <a:off x="6309525" y="2316700"/>
            <a:ext cx="790800" cy="894600"/>
          </a:xfrm>
          <a:prstGeom prst="straightConnector1">
            <a:avLst/>
          </a:prstGeom>
          <a:noFill/>
          <a:ln cap="flat" cmpd="sng" w="9525">
            <a:solidFill>
              <a:schemeClr val="accent1"/>
            </a:solidFill>
            <a:prstDash val="solid"/>
            <a:round/>
            <a:headEnd len="sm" w="sm" type="none"/>
            <a:tailEnd len="sm" w="sm" type="none"/>
          </a:ln>
        </p:spPr>
      </p:cxnSp>
      <p:sp>
        <p:nvSpPr>
          <p:cNvPr id="390" name="Google Shape;390;p17"/>
          <p:cNvSpPr txBox="1"/>
          <p:nvPr/>
        </p:nvSpPr>
        <p:spPr>
          <a:xfrm>
            <a:off x="148463" y="1378812"/>
            <a:ext cx="1682700" cy="499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accent2"/>
                </a:solidFill>
                <a:latin typeface="Barlow"/>
                <a:ea typeface="Barlow"/>
                <a:cs typeface="Barlow"/>
                <a:sym typeface="Barlow"/>
              </a:rPr>
              <a:t>Scrum Master</a:t>
            </a:r>
            <a:endParaRPr b="1" sz="1300">
              <a:solidFill>
                <a:schemeClr val="accent2"/>
              </a:solidFill>
              <a:latin typeface="Barlow"/>
              <a:ea typeface="Barlow"/>
              <a:cs typeface="Barlow"/>
              <a:sym typeface="Barlow"/>
            </a:endParaRPr>
          </a:p>
          <a:p>
            <a:pPr indent="0" lvl="0" marL="0" rtl="0" algn="l">
              <a:lnSpc>
                <a:spcPct val="115000"/>
              </a:lnSpc>
              <a:spcBef>
                <a:spcPts val="0"/>
              </a:spcBef>
              <a:spcAft>
                <a:spcPts val="0"/>
              </a:spcAft>
              <a:buNone/>
            </a:pPr>
            <a:r>
              <a:rPr b="1" lang="en" sz="1300">
                <a:solidFill>
                  <a:schemeClr val="accent2"/>
                </a:solidFill>
                <a:latin typeface="Barlow"/>
                <a:ea typeface="Barlow"/>
                <a:cs typeface="Barlow"/>
                <a:sym typeface="Barlow"/>
              </a:rPr>
              <a:t>(Antonio)</a:t>
            </a:r>
            <a:endParaRPr b="1" sz="1300">
              <a:solidFill>
                <a:schemeClr val="accent2"/>
              </a:solidFill>
              <a:latin typeface="Barlow"/>
              <a:ea typeface="Barlow"/>
              <a:cs typeface="Barlow"/>
              <a:sym typeface="Barlow"/>
            </a:endParaRPr>
          </a:p>
        </p:txBody>
      </p:sp>
      <p:cxnSp>
        <p:nvCxnSpPr>
          <p:cNvPr id="391" name="Google Shape;391;p17"/>
          <p:cNvCxnSpPr/>
          <p:nvPr/>
        </p:nvCxnSpPr>
        <p:spPr>
          <a:xfrm rot="10800000">
            <a:off x="1327950" y="1691175"/>
            <a:ext cx="1598700" cy="347700"/>
          </a:xfrm>
          <a:prstGeom prst="straightConnector1">
            <a:avLst/>
          </a:prstGeom>
          <a:noFill/>
          <a:ln cap="flat" cmpd="sng" w="9525">
            <a:solidFill>
              <a:schemeClr val="accent1"/>
            </a:solidFill>
            <a:prstDash val="solid"/>
            <a:round/>
            <a:headEnd len="sm" w="sm" type="none"/>
            <a:tailEnd len="sm" w="sm" type="none"/>
          </a:ln>
        </p:spPr>
      </p:cxnSp>
      <p:pic>
        <p:nvPicPr>
          <p:cNvPr id="392" name="Google Shape;392;p17"/>
          <p:cNvPicPr preferRelativeResize="0"/>
          <p:nvPr/>
        </p:nvPicPr>
        <p:blipFill rotWithShape="1">
          <a:blip r:embed="rId3">
            <a:alphaModFix/>
          </a:blip>
          <a:srcRect b="23728" l="8616" r="68833" t="8474"/>
          <a:stretch/>
        </p:blipFill>
        <p:spPr>
          <a:xfrm>
            <a:off x="4439586" y="1575435"/>
            <a:ext cx="739708" cy="859157"/>
          </a:xfrm>
          <a:prstGeom prst="rect">
            <a:avLst/>
          </a:prstGeom>
          <a:noFill/>
          <a:ln>
            <a:noFill/>
          </a:ln>
        </p:spPr>
      </p:pic>
      <p:pic>
        <p:nvPicPr>
          <p:cNvPr id="393" name="Google Shape;393;p17"/>
          <p:cNvPicPr preferRelativeResize="0"/>
          <p:nvPr/>
        </p:nvPicPr>
        <p:blipFill rotWithShape="1">
          <a:blip r:embed="rId3">
            <a:alphaModFix/>
          </a:blip>
          <a:srcRect b="21945" l="39899" r="37550" t="10257"/>
          <a:stretch/>
        </p:blipFill>
        <p:spPr>
          <a:xfrm>
            <a:off x="2756183" y="2434593"/>
            <a:ext cx="739708" cy="859157"/>
          </a:xfrm>
          <a:prstGeom prst="rect">
            <a:avLst/>
          </a:prstGeom>
          <a:noFill/>
          <a:ln>
            <a:noFill/>
          </a:ln>
        </p:spPr>
      </p:pic>
      <p:pic>
        <p:nvPicPr>
          <p:cNvPr id="394" name="Google Shape;394;p17"/>
          <p:cNvPicPr preferRelativeResize="0"/>
          <p:nvPr/>
        </p:nvPicPr>
        <p:blipFill rotWithShape="1">
          <a:blip r:embed="rId3">
            <a:alphaModFix/>
          </a:blip>
          <a:srcRect b="24135" l="69758" r="7691" t="8067"/>
          <a:stretch/>
        </p:blipFill>
        <p:spPr>
          <a:xfrm>
            <a:off x="4495237" y="3106667"/>
            <a:ext cx="739708" cy="859157"/>
          </a:xfrm>
          <a:prstGeom prst="rect">
            <a:avLst/>
          </a:prstGeom>
          <a:noFill/>
          <a:ln>
            <a:noFill/>
          </a:ln>
        </p:spPr>
      </p:pic>
      <p:sp>
        <p:nvSpPr>
          <p:cNvPr id="395" name="Google Shape;395;p17"/>
          <p:cNvSpPr txBox="1"/>
          <p:nvPr/>
        </p:nvSpPr>
        <p:spPr>
          <a:xfrm>
            <a:off x="6597175" y="823150"/>
            <a:ext cx="17901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Barlow Light"/>
                <a:ea typeface="Barlow Light"/>
                <a:cs typeface="Barlow Light"/>
                <a:sym typeface="Barlow Light"/>
              </a:rPr>
              <a:t>- </a:t>
            </a:r>
            <a:r>
              <a:rPr lang="en" sz="1500">
                <a:latin typeface="Barlow Light"/>
                <a:ea typeface="Barlow Light"/>
                <a:cs typeface="Barlow Light"/>
                <a:sym typeface="Barlow Light"/>
              </a:rPr>
              <a:t>Client proxy</a:t>
            </a:r>
            <a:endParaRPr sz="1500">
              <a:latin typeface="Barlow Light"/>
              <a:ea typeface="Barlow Light"/>
              <a:cs typeface="Barlow Light"/>
              <a:sym typeface="Barlow Light"/>
            </a:endParaRPr>
          </a:p>
          <a:p>
            <a:pPr indent="0" lvl="0" marL="0" rtl="0" algn="l">
              <a:spcBef>
                <a:spcPts val="0"/>
              </a:spcBef>
              <a:spcAft>
                <a:spcPts val="0"/>
              </a:spcAft>
              <a:buNone/>
            </a:pPr>
            <a:r>
              <a:rPr lang="en" sz="1500">
                <a:latin typeface="Barlow Light"/>
                <a:ea typeface="Barlow Light"/>
                <a:cs typeface="Barlow Light"/>
                <a:sym typeface="Barlow Light"/>
              </a:rPr>
              <a:t>- Activities definer</a:t>
            </a:r>
            <a:endParaRPr sz="1500">
              <a:latin typeface="Barlow Light"/>
              <a:ea typeface="Barlow Light"/>
              <a:cs typeface="Barlow Light"/>
              <a:sym typeface="Barlow Light"/>
            </a:endParaRPr>
          </a:p>
        </p:txBody>
      </p:sp>
      <p:sp>
        <p:nvSpPr>
          <p:cNvPr id="396" name="Google Shape;396;p17"/>
          <p:cNvSpPr txBox="1"/>
          <p:nvPr/>
        </p:nvSpPr>
        <p:spPr>
          <a:xfrm>
            <a:off x="148475" y="1789325"/>
            <a:ext cx="2018100" cy="7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Barlow Light"/>
                <a:ea typeface="Barlow Light"/>
                <a:cs typeface="Barlow Light"/>
                <a:sym typeface="Barlow Light"/>
              </a:rPr>
              <a:t>- </a:t>
            </a:r>
            <a:r>
              <a:rPr lang="en" sz="1500">
                <a:latin typeface="Barlow Light"/>
                <a:ea typeface="Barlow Light"/>
                <a:cs typeface="Barlow Light"/>
                <a:sym typeface="Barlow Light"/>
              </a:rPr>
              <a:t>Team leader &amp; guide</a:t>
            </a:r>
            <a:endParaRPr sz="1500">
              <a:latin typeface="Barlow Light"/>
              <a:ea typeface="Barlow Light"/>
              <a:cs typeface="Barlow Light"/>
              <a:sym typeface="Barlow Light"/>
            </a:endParaRPr>
          </a:p>
          <a:p>
            <a:pPr indent="0" lvl="0" marL="0" rtl="0" algn="l">
              <a:spcBef>
                <a:spcPts val="0"/>
              </a:spcBef>
              <a:spcAft>
                <a:spcPts val="0"/>
              </a:spcAft>
              <a:buNone/>
            </a:pPr>
            <a:r>
              <a:rPr lang="en" sz="1500">
                <a:latin typeface="Barlow Light"/>
                <a:ea typeface="Barlow Light"/>
                <a:cs typeface="Barlow Light"/>
                <a:sym typeface="Barlow Light"/>
              </a:rPr>
              <a:t>- Feedback lover</a:t>
            </a:r>
            <a:endParaRPr sz="1500">
              <a:latin typeface="Barlow Light"/>
              <a:ea typeface="Barlow Light"/>
              <a:cs typeface="Barlow Light"/>
              <a:sym typeface="Barlow Light"/>
            </a:endParaRPr>
          </a:p>
          <a:p>
            <a:pPr indent="0" lvl="0" marL="0" rtl="0" algn="l">
              <a:spcBef>
                <a:spcPts val="0"/>
              </a:spcBef>
              <a:spcAft>
                <a:spcPts val="0"/>
              </a:spcAft>
              <a:buNone/>
            </a:pPr>
            <a:r>
              <a:rPr lang="en" sz="1500">
                <a:latin typeface="Barlow Light"/>
                <a:ea typeface="Barlow Light"/>
                <a:cs typeface="Barlow Light"/>
                <a:sym typeface="Barlow Light"/>
              </a:rPr>
              <a:t>- Activities manager</a:t>
            </a:r>
            <a:endParaRPr sz="1500">
              <a:latin typeface="Barlow Light"/>
              <a:ea typeface="Barlow Light"/>
              <a:cs typeface="Barlow Light"/>
              <a:sym typeface="Barlow Light"/>
            </a:endParaRPr>
          </a:p>
        </p:txBody>
      </p:sp>
      <p:sp>
        <p:nvSpPr>
          <p:cNvPr id="397" name="Google Shape;397;p17"/>
          <p:cNvSpPr txBox="1"/>
          <p:nvPr/>
        </p:nvSpPr>
        <p:spPr>
          <a:xfrm>
            <a:off x="7029350" y="2526250"/>
            <a:ext cx="1933200" cy="7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Barlow Light"/>
                <a:ea typeface="Barlow Light"/>
                <a:cs typeface="Barlow Light"/>
                <a:sym typeface="Barlow Light"/>
              </a:rPr>
              <a:t>- ¡Make the activities happen!👓</a:t>
            </a:r>
            <a:endParaRPr sz="1500">
              <a:latin typeface="Barlow Light"/>
              <a:ea typeface="Barlow Light"/>
              <a:cs typeface="Barlow Light"/>
              <a:sym typeface="Barlow Light"/>
            </a:endParaRPr>
          </a:p>
          <a:p>
            <a:pPr indent="0" lvl="0" marL="0" rtl="0" algn="l">
              <a:spcBef>
                <a:spcPts val="0"/>
              </a:spcBef>
              <a:spcAft>
                <a:spcPts val="0"/>
              </a:spcAft>
              <a:buNone/>
            </a:pPr>
            <a:r>
              <a:rPr lang="en" sz="1500">
                <a:latin typeface="Barlow Light"/>
                <a:ea typeface="Barlow Light"/>
                <a:cs typeface="Barlow Light"/>
                <a:sym typeface="Barlow Light"/>
              </a:rPr>
              <a:t>- Valuable people</a:t>
            </a:r>
            <a:endParaRPr sz="1500">
              <a:latin typeface="Barlow Light"/>
              <a:ea typeface="Barlow Light"/>
              <a:cs typeface="Barlow Light"/>
              <a:sym typeface="Barlow Light"/>
            </a:endParaRPr>
          </a:p>
        </p:txBody>
      </p:sp>
      <p:sp>
        <p:nvSpPr>
          <p:cNvPr id="398" name="Google Shape;398;p17"/>
          <p:cNvSpPr txBox="1"/>
          <p:nvPr/>
        </p:nvSpPr>
        <p:spPr>
          <a:xfrm>
            <a:off x="2423750" y="4105750"/>
            <a:ext cx="3817800" cy="7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latin typeface="Barlow Light"/>
                <a:ea typeface="Barlow Light"/>
                <a:cs typeface="Barlow Light"/>
                <a:sym typeface="Barlow Light"/>
              </a:rPr>
              <a:t>Cross-functional</a:t>
            </a:r>
            <a:r>
              <a:rPr lang="en" sz="2900">
                <a:latin typeface="Barlow Light"/>
                <a:ea typeface="Barlow Light"/>
                <a:cs typeface="Barlow Light"/>
                <a:sym typeface="Barlow Light"/>
              </a:rPr>
              <a:t> Team</a:t>
            </a:r>
            <a:endParaRPr sz="2900">
              <a:latin typeface="Barlow Light"/>
              <a:ea typeface="Barlow Light"/>
              <a:cs typeface="Barlow Light"/>
              <a:sym typeface="Barlow Light"/>
            </a:endParaRPr>
          </a:p>
        </p:txBody>
      </p:sp>
      <p:sp>
        <p:nvSpPr>
          <p:cNvPr id="399" name="Google Shape;399;p17"/>
          <p:cNvSpPr txBox="1"/>
          <p:nvPr>
            <p:ph idx="4294967295" type="title"/>
          </p:nvPr>
        </p:nvSpPr>
        <p:spPr>
          <a:xfrm>
            <a:off x="327900" y="212675"/>
            <a:ext cx="58455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Roles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8"/>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5400"/>
              <a:t>¿What are we going to do to achieve it?</a:t>
            </a:r>
            <a:endParaRPr sz="5400"/>
          </a:p>
        </p:txBody>
      </p:sp>
      <p:sp>
        <p:nvSpPr>
          <p:cNvPr id="405" name="Google Shape;405;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06" name="Google Shape;406;p18"/>
          <p:cNvGrpSpPr/>
          <p:nvPr/>
        </p:nvGrpSpPr>
        <p:grpSpPr>
          <a:xfrm>
            <a:off x="5985178" y="1350826"/>
            <a:ext cx="2493832" cy="2407369"/>
            <a:chOff x="2244025" y="145922"/>
            <a:chExt cx="4382832" cy="4762352"/>
          </a:xfrm>
        </p:grpSpPr>
        <p:grpSp>
          <p:nvGrpSpPr>
            <p:cNvPr id="407" name="Google Shape;407;p18"/>
            <p:cNvGrpSpPr/>
            <p:nvPr/>
          </p:nvGrpSpPr>
          <p:grpSpPr>
            <a:xfrm>
              <a:off x="4124355" y="330300"/>
              <a:ext cx="2502502" cy="3373185"/>
              <a:chOff x="5785580" y="1232275"/>
              <a:chExt cx="2502502" cy="3373185"/>
            </a:xfrm>
          </p:grpSpPr>
          <p:sp>
            <p:nvSpPr>
              <p:cNvPr id="408" name="Google Shape;408;p18"/>
              <p:cNvSpPr/>
              <p:nvPr/>
            </p:nvSpPr>
            <p:spPr>
              <a:xfrm>
                <a:off x="6314607" y="3851433"/>
                <a:ext cx="944490" cy="545783"/>
              </a:xfrm>
              <a:custGeom>
                <a:rect b="b" l="l" r="r" t="t"/>
                <a:pathLst>
                  <a:path extrusionOk="0" h="545783" w="94449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8"/>
              <p:cNvSpPr/>
              <p:nvPr/>
            </p:nvSpPr>
            <p:spPr>
              <a:xfrm>
                <a:off x="6357717" y="3826573"/>
                <a:ext cx="944624" cy="545413"/>
              </a:xfrm>
              <a:custGeom>
                <a:rect b="b" l="l" r="r" t="t"/>
                <a:pathLst>
                  <a:path extrusionOk="0" h="545413" w="944624">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8"/>
              <p:cNvSpPr/>
              <p:nvPr/>
            </p:nvSpPr>
            <p:spPr>
              <a:xfrm>
                <a:off x="7274623" y="4156138"/>
                <a:ext cx="27813" cy="18192"/>
              </a:xfrm>
              <a:custGeom>
                <a:rect b="b" l="l" r="r" t="t"/>
                <a:pathLst>
                  <a:path extrusionOk="0" h="18192" w="27813">
                    <a:moveTo>
                      <a:pt x="27813" y="18193"/>
                    </a:moveTo>
                    <a:lnTo>
                      <a:pt x="27813" y="0"/>
                    </a:lnTo>
                    <a:lnTo>
                      <a:pt x="0" y="16002"/>
                    </a:lnTo>
                    <a:lnTo>
                      <a:pt x="27813" y="1819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8"/>
              <p:cNvSpPr/>
              <p:nvPr/>
            </p:nvSpPr>
            <p:spPr>
              <a:xfrm>
                <a:off x="6357747" y="4031456"/>
                <a:ext cx="28575" cy="18478"/>
              </a:xfrm>
              <a:custGeom>
                <a:rect b="b" l="l" r="r" t="t"/>
                <a:pathLst>
                  <a:path extrusionOk="0" h="18478" w="28575">
                    <a:moveTo>
                      <a:pt x="0" y="18479"/>
                    </a:moveTo>
                    <a:lnTo>
                      <a:pt x="0" y="0"/>
                    </a:lnTo>
                    <a:lnTo>
                      <a:pt x="28575" y="11811"/>
                    </a:lnTo>
                    <a:lnTo>
                      <a:pt x="0" y="1847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8"/>
              <p:cNvSpPr/>
              <p:nvPr/>
            </p:nvSpPr>
            <p:spPr>
              <a:xfrm>
                <a:off x="6357717" y="3808380"/>
                <a:ext cx="944624" cy="545381"/>
              </a:xfrm>
              <a:custGeom>
                <a:rect b="b" l="l" r="r" t="t"/>
                <a:pathLst>
                  <a:path extrusionOk="0" h="545381" w="944624">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8"/>
              <p:cNvSpPr/>
              <p:nvPr/>
            </p:nvSpPr>
            <p:spPr>
              <a:xfrm>
                <a:off x="6627114" y="3561873"/>
                <a:ext cx="675322" cy="594264"/>
              </a:xfrm>
              <a:custGeom>
                <a:rect b="b" l="l" r="r" t="t"/>
                <a:pathLst>
                  <a:path extrusionOk="0" h="594264" w="675322">
                    <a:moveTo>
                      <a:pt x="74581" y="247269"/>
                    </a:moveTo>
                    <a:lnTo>
                      <a:pt x="0" y="0"/>
                    </a:lnTo>
                    <a:lnTo>
                      <a:pt x="608933" y="349186"/>
                    </a:lnTo>
                    <a:lnTo>
                      <a:pt x="675322" y="594265"/>
                    </a:lnTo>
                    <a:lnTo>
                      <a:pt x="74581" y="24726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8"/>
              <p:cNvSpPr/>
              <p:nvPr/>
            </p:nvSpPr>
            <p:spPr>
              <a:xfrm>
                <a:off x="7276147" y="4135183"/>
                <a:ext cx="26289" cy="31146"/>
              </a:xfrm>
              <a:custGeom>
                <a:rect b="b" l="l" r="r" t="t"/>
                <a:pathLst>
                  <a:path extrusionOk="0" h="31146" w="26289">
                    <a:moveTo>
                      <a:pt x="8572" y="31147"/>
                    </a:moveTo>
                    <a:lnTo>
                      <a:pt x="26289" y="20955"/>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8"/>
              <p:cNvSpPr/>
              <p:nvPr/>
            </p:nvSpPr>
            <p:spPr>
              <a:xfrm>
                <a:off x="6607968" y="3571113"/>
                <a:ext cx="676751" cy="595217"/>
              </a:xfrm>
              <a:custGeom>
                <a:rect b="b" l="l" r="r" t="t"/>
                <a:pathLst>
                  <a:path extrusionOk="0" h="595217" w="676751">
                    <a:moveTo>
                      <a:pt x="74486" y="247364"/>
                    </a:moveTo>
                    <a:lnTo>
                      <a:pt x="0" y="0"/>
                    </a:lnTo>
                    <a:lnTo>
                      <a:pt x="608933" y="349282"/>
                    </a:lnTo>
                    <a:lnTo>
                      <a:pt x="676751" y="595217"/>
                    </a:lnTo>
                    <a:lnTo>
                      <a:pt x="74486" y="24736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8"/>
              <p:cNvSpPr/>
              <p:nvPr/>
            </p:nvSpPr>
            <p:spPr>
              <a:xfrm>
                <a:off x="5811392" y="1232275"/>
                <a:ext cx="2476690" cy="3358041"/>
              </a:xfrm>
              <a:custGeom>
                <a:rect b="b" l="l" r="r" t="t"/>
                <a:pathLst>
                  <a:path extrusionOk="0" h="3358041" w="247669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8"/>
              <p:cNvSpPr/>
              <p:nvPr/>
            </p:nvSpPr>
            <p:spPr>
              <a:xfrm>
                <a:off x="8240363" y="4509420"/>
                <a:ext cx="26098" cy="92487"/>
              </a:xfrm>
              <a:custGeom>
                <a:rect b="b" l="l" r="r" t="t"/>
                <a:pathLst>
                  <a:path extrusionOk="0" h="92487" w="26098">
                    <a:moveTo>
                      <a:pt x="0" y="92488"/>
                    </a:moveTo>
                    <a:lnTo>
                      <a:pt x="26098" y="77438"/>
                    </a:lnTo>
                    <a:lnTo>
                      <a:pt x="14859" y="0"/>
                    </a:lnTo>
                    <a:lnTo>
                      <a:pt x="0" y="9248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8"/>
              <p:cNvSpPr/>
              <p:nvPr/>
            </p:nvSpPr>
            <p:spPr>
              <a:xfrm>
                <a:off x="5807106" y="1235868"/>
                <a:ext cx="62674" cy="27245"/>
              </a:xfrm>
              <a:custGeom>
                <a:rect b="b" l="l" r="r" t="t"/>
                <a:pathLst>
                  <a:path extrusionOk="0" h="27245" w="62674">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8"/>
              <p:cNvSpPr/>
              <p:nvPr/>
            </p:nvSpPr>
            <p:spPr>
              <a:xfrm>
                <a:off x="5789771" y="1244753"/>
                <a:ext cx="2476690" cy="3358040"/>
              </a:xfrm>
              <a:custGeom>
                <a:rect b="b" l="l" r="r" t="t"/>
                <a:pathLst>
                  <a:path extrusionOk="0" h="3358040" w="247669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8"/>
              <p:cNvSpPr/>
              <p:nvPr/>
            </p:nvSpPr>
            <p:spPr>
              <a:xfrm>
                <a:off x="5785580" y="1247175"/>
                <a:ext cx="2476785" cy="3358285"/>
              </a:xfrm>
              <a:custGeom>
                <a:rect b="b" l="l" r="r" t="t"/>
                <a:pathLst>
                  <a:path extrusionOk="0" h="3358285" w="2476785">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8"/>
              <p:cNvSpPr/>
              <p:nvPr/>
            </p:nvSpPr>
            <p:spPr>
              <a:xfrm>
                <a:off x="5815488" y="1286421"/>
                <a:ext cx="2415539" cy="3200710"/>
              </a:xfrm>
              <a:custGeom>
                <a:rect b="b" l="l" r="r" t="t"/>
                <a:pathLst>
                  <a:path extrusionOk="0" h="3200710" w="2415539">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8"/>
              <p:cNvSpPr/>
              <p:nvPr/>
            </p:nvSpPr>
            <p:spPr>
              <a:xfrm>
                <a:off x="5915882" y="1476290"/>
                <a:ext cx="2188940" cy="1460906"/>
              </a:xfrm>
              <a:custGeom>
                <a:rect b="b" l="l" r="r" t="t"/>
                <a:pathLst>
                  <a:path extrusionOk="0" h="1460906" w="218894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8"/>
              <p:cNvSpPr/>
              <p:nvPr/>
            </p:nvSpPr>
            <p:spPr>
              <a:xfrm rot="-1801764">
                <a:off x="5975652" y="1564561"/>
                <a:ext cx="76512" cy="132469"/>
              </a:xfrm>
              <a:custGeom>
                <a:rect b="b" l="l" r="r" t="t"/>
                <a:pathLst>
                  <a:path extrusionOk="0" h="132587" w="7658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8"/>
              <p:cNvSpPr/>
              <p:nvPr/>
            </p:nvSpPr>
            <p:spPr>
              <a:xfrm>
                <a:off x="6935438" y="2145169"/>
                <a:ext cx="197262" cy="149154"/>
              </a:xfrm>
              <a:custGeom>
                <a:rect b="b" l="l" r="r" t="t"/>
                <a:pathLst>
                  <a:path extrusionOk="0" h="149154" w="197262">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8"/>
              <p:cNvSpPr/>
              <p:nvPr/>
            </p:nvSpPr>
            <p:spPr>
              <a:xfrm>
                <a:off x="7235094" y="2318577"/>
                <a:ext cx="197262" cy="148968"/>
              </a:xfrm>
              <a:custGeom>
                <a:rect b="b" l="l" r="r" t="t"/>
                <a:pathLst>
                  <a:path extrusionOk="0" h="148968" w="197262">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8"/>
              <p:cNvSpPr/>
              <p:nvPr/>
            </p:nvSpPr>
            <p:spPr>
              <a:xfrm>
                <a:off x="7529798" y="2488369"/>
                <a:ext cx="197358" cy="149033"/>
              </a:xfrm>
              <a:custGeom>
                <a:rect b="b" l="l" r="r" t="t"/>
                <a:pathLst>
                  <a:path extrusionOk="0" h="149033" w="197358">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8"/>
              <p:cNvSpPr/>
              <p:nvPr/>
            </p:nvSpPr>
            <p:spPr>
              <a:xfrm>
                <a:off x="7829454" y="2661668"/>
                <a:ext cx="197358" cy="148943"/>
              </a:xfrm>
              <a:custGeom>
                <a:rect b="b" l="l" r="r" t="t"/>
                <a:pathLst>
                  <a:path extrusionOk="0" h="148943" w="197358">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8"/>
              <p:cNvSpPr/>
              <p:nvPr/>
            </p:nvSpPr>
            <p:spPr>
              <a:xfrm>
                <a:off x="7391400" y="2634856"/>
                <a:ext cx="551783" cy="685887"/>
              </a:xfrm>
              <a:custGeom>
                <a:rect b="b" l="l" r="r" t="t"/>
                <a:pathLst>
                  <a:path extrusionOk="0" h="685887" w="551783">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8"/>
              <p:cNvSpPr/>
              <p:nvPr/>
            </p:nvSpPr>
            <p:spPr>
              <a:xfrm>
                <a:off x="5981604" y="2604685"/>
                <a:ext cx="1286351" cy="820016"/>
              </a:xfrm>
              <a:custGeom>
                <a:rect b="b" l="l" r="r" t="t"/>
                <a:pathLst>
                  <a:path extrusionOk="0" h="820016" w="1286351">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8"/>
              <p:cNvSpPr/>
              <p:nvPr/>
            </p:nvSpPr>
            <p:spPr>
              <a:xfrm>
                <a:off x="5985319" y="2767047"/>
                <a:ext cx="1158430" cy="718178"/>
              </a:xfrm>
              <a:custGeom>
                <a:rect b="b" l="l" r="r" t="t"/>
                <a:pathLst>
                  <a:path extrusionOk="0" h="718178" w="115843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8"/>
              <p:cNvSpPr/>
              <p:nvPr/>
            </p:nvSpPr>
            <p:spPr>
              <a:xfrm>
                <a:off x="5985319" y="2872624"/>
                <a:ext cx="1158430" cy="718059"/>
              </a:xfrm>
              <a:custGeom>
                <a:rect b="b" l="l" r="r" t="t"/>
                <a:pathLst>
                  <a:path extrusionOk="0" h="718059" w="115843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8"/>
              <p:cNvSpPr/>
              <p:nvPr/>
            </p:nvSpPr>
            <p:spPr>
              <a:xfrm>
                <a:off x="5985319" y="2978121"/>
                <a:ext cx="868489" cy="550694"/>
              </a:xfrm>
              <a:custGeom>
                <a:rect b="b" l="l" r="r" t="t"/>
                <a:pathLst>
                  <a:path extrusionOk="0" h="550694" w="868489">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8"/>
              <p:cNvSpPr/>
              <p:nvPr/>
            </p:nvSpPr>
            <p:spPr>
              <a:xfrm>
                <a:off x="7391018" y="3086134"/>
                <a:ext cx="551783" cy="368151"/>
              </a:xfrm>
              <a:custGeom>
                <a:rect b="b" l="l" r="r" t="t"/>
                <a:pathLst>
                  <a:path extrusionOk="0" h="368151" w="551783">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8"/>
              <p:cNvSpPr/>
              <p:nvPr/>
            </p:nvSpPr>
            <p:spPr>
              <a:xfrm>
                <a:off x="7391018" y="3191616"/>
                <a:ext cx="551783" cy="368230"/>
              </a:xfrm>
              <a:custGeom>
                <a:rect b="b" l="l" r="r" t="t"/>
                <a:pathLst>
                  <a:path extrusionOk="0" h="368230" w="551783">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8"/>
              <p:cNvSpPr/>
              <p:nvPr/>
            </p:nvSpPr>
            <p:spPr>
              <a:xfrm>
                <a:off x="7391018" y="3297399"/>
                <a:ext cx="413670" cy="288153"/>
              </a:xfrm>
              <a:custGeom>
                <a:rect b="b" l="l" r="r" t="t"/>
                <a:pathLst>
                  <a:path extrusionOk="0" h="288153" w="41367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8"/>
              <p:cNvSpPr/>
              <p:nvPr/>
            </p:nvSpPr>
            <p:spPr>
              <a:xfrm>
                <a:off x="7391400" y="3447774"/>
                <a:ext cx="551783" cy="685927"/>
              </a:xfrm>
              <a:custGeom>
                <a:rect b="b" l="l" r="r" t="t"/>
                <a:pathLst>
                  <a:path extrusionOk="0" h="685927" w="551783">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8"/>
              <p:cNvSpPr/>
              <p:nvPr/>
            </p:nvSpPr>
            <p:spPr>
              <a:xfrm>
                <a:off x="7391018" y="3899093"/>
                <a:ext cx="551783" cy="368152"/>
              </a:xfrm>
              <a:custGeom>
                <a:rect b="b" l="l" r="r" t="t"/>
                <a:pathLst>
                  <a:path extrusionOk="0" h="368152" w="551783">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8"/>
              <p:cNvSpPr/>
              <p:nvPr/>
            </p:nvSpPr>
            <p:spPr>
              <a:xfrm>
                <a:off x="7462456" y="2876264"/>
                <a:ext cx="257937" cy="241458"/>
              </a:xfrm>
              <a:custGeom>
                <a:rect b="b" l="l" r="r" t="t"/>
                <a:pathLst>
                  <a:path extrusionOk="0" h="241458" w="257937">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8"/>
              <p:cNvSpPr/>
              <p:nvPr/>
            </p:nvSpPr>
            <p:spPr>
              <a:xfrm rot="-1801764">
                <a:off x="7788337" y="2912905"/>
                <a:ext cx="68709" cy="119146"/>
              </a:xfrm>
              <a:custGeom>
                <a:rect b="b" l="l" r="r" t="t"/>
                <a:pathLst>
                  <a:path extrusionOk="0" h="119252" w="6877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8"/>
              <p:cNvSpPr/>
              <p:nvPr/>
            </p:nvSpPr>
            <p:spPr>
              <a:xfrm>
                <a:off x="7466171" y="3701224"/>
                <a:ext cx="257936" cy="241363"/>
              </a:xfrm>
              <a:custGeom>
                <a:rect b="b" l="l" r="r" t="t"/>
                <a:pathLst>
                  <a:path extrusionOk="0" h="241363" w="257936">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8"/>
              <p:cNvSpPr/>
              <p:nvPr/>
            </p:nvSpPr>
            <p:spPr>
              <a:xfrm rot="-1790023">
                <a:off x="7807389" y="3748630"/>
                <a:ext cx="69009" cy="119667"/>
              </a:xfrm>
              <a:custGeom>
                <a:rect b="b" l="l" r="r" t="t"/>
                <a:pathLst>
                  <a:path extrusionOk="0" h="119663" w="69007">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8"/>
              <p:cNvSpPr/>
              <p:nvPr/>
            </p:nvSpPr>
            <p:spPr>
              <a:xfrm>
                <a:off x="5996654" y="1854288"/>
                <a:ext cx="1266348" cy="1335535"/>
              </a:xfrm>
              <a:custGeom>
                <a:rect b="b" l="l" r="r" t="t"/>
                <a:pathLst>
                  <a:path extrusionOk="0" h="1335535" w="1266348">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8"/>
              <p:cNvSpPr/>
              <p:nvPr/>
            </p:nvSpPr>
            <p:spPr>
              <a:xfrm>
                <a:off x="6187916" y="2312479"/>
                <a:ext cx="441007" cy="412813"/>
              </a:xfrm>
              <a:custGeom>
                <a:rect b="b" l="l" r="r" t="t"/>
                <a:pathLst>
                  <a:path extrusionOk="0" h="412813" w="441007">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8"/>
              <p:cNvSpPr/>
              <p:nvPr/>
            </p:nvSpPr>
            <p:spPr>
              <a:xfrm rot="-1801764">
                <a:off x="6969573" y="2537060"/>
                <a:ext cx="117623" cy="203653"/>
              </a:xfrm>
              <a:custGeom>
                <a:rect b="b" l="l" r="r" t="t"/>
                <a:pathLst>
                  <a:path extrusionOk="0" h="203834" w="117728">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5" name="Google Shape;445;p18"/>
            <p:cNvSpPr/>
            <p:nvPr/>
          </p:nvSpPr>
          <p:spPr>
            <a:xfrm>
              <a:off x="4124355" y="1157329"/>
              <a:ext cx="276891" cy="1108478"/>
            </a:xfrm>
            <a:custGeom>
              <a:rect b="b" l="l" r="r" t="t"/>
              <a:pathLst>
                <a:path extrusionOk="0" h="1108478" w="276891">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8"/>
            <p:cNvSpPr/>
            <p:nvPr/>
          </p:nvSpPr>
          <p:spPr>
            <a:xfrm>
              <a:off x="3407027" y="665933"/>
              <a:ext cx="814853" cy="1408939"/>
            </a:xfrm>
            <a:custGeom>
              <a:rect b="b" l="l" r="r" t="t"/>
              <a:pathLst>
                <a:path extrusionOk="0" h="1408939" w="814853">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8"/>
            <p:cNvSpPr/>
            <p:nvPr/>
          </p:nvSpPr>
          <p:spPr>
            <a:xfrm>
              <a:off x="3387120" y="682740"/>
              <a:ext cx="804386" cy="1393465"/>
            </a:xfrm>
            <a:custGeom>
              <a:rect b="b" l="l" r="r" t="t"/>
              <a:pathLst>
                <a:path extrusionOk="0" h="1393465" w="804386">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8"/>
            <p:cNvSpPr/>
            <p:nvPr/>
          </p:nvSpPr>
          <p:spPr>
            <a:xfrm>
              <a:off x="3499610" y="847672"/>
              <a:ext cx="17240" cy="769048"/>
            </a:xfrm>
            <a:custGeom>
              <a:rect b="b" l="l" r="r" t="t"/>
              <a:pathLst>
                <a:path extrusionOk="0" h="769048" w="17240">
                  <a:moveTo>
                    <a:pt x="0" y="759047"/>
                  </a:moveTo>
                  <a:lnTo>
                    <a:pt x="17240" y="769048"/>
                  </a:lnTo>
                  <a:lnTo>
                    <a:pt x="17240"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8"/>
            <p:cNvSpPr/>
            <p:nvPr/>
          </p:nvSpPr>
          <p:spPr>
            <a:xfrm>
              <a:off x="3477988" y="1035502"/>
              <a:ext cx="60483" cy="177021"/>
            </a:xfrm>
            <a:custGeom>
              <a:rect b="b" l="l" r="r" t="t"/>
              <a:pathLst>
                <a:path extrusionOk="0" h="177021" w="60483">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8"/>
            <p:cNvSpPr/>
            <p:nvPr/>
          </p:nvSpPr>
          <p:spPr>
            <a:xfrm>
              <a:off x="3684776" y="951970"/>
              <a:ext cx="17335" cy="768953"/>
            </a:xfrm>
            <a:custGeom>
              <a:rect b="b" l="l" r="r" t="t"/>
              <a:pathLst>
                <a:path extrusionOk="0" h="768953" w="17335">
                  <a:moveTo>
                    <a:pt x="0" y="758952"/>
                  </a:moveTo>
                  <a:lnTo>
                    <a:pt x="17336" y="768953"/>
                  </a:lnTo>
                  <a:lnTo>
                    <a:pt x="17336" y="10001"/>
                  </a:lnTo>
                  <a:lnTo>
                    <a:pt x="0" y="0"/>
                  </a:lnTo>
                  <a:lnTo>
                    <a:pt x="0" y="75895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8"/>
            <p:cNvSpPr/>
            <p:nvPr/>
          </p:nvSpPr>
          <p:spPr>
            <a:xfrm>
              <a:off x="3663154" y="1389355"/>
              <a:ext cx="60579" cy="177060"/>
            </a:xfrm>
            <a:custGeom>
              <a:rect b="b" l="l" r="r" t="t"/>
              <a:pathLst>
                <a:path extrusionOk="0" h="177060" w="60579">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8"/>
            <p:cNvSpPr/>
            <p:nvPr/>
          </p:nvSpPr>
          <p:spPr>
            <a:xfrm>
              <a:off x="3870037" y="1058841"/>
              <a:ext cx="17335" cy="769048"/>
            </a:xfrm>
            <a:custGeom>
              <a:rect b="b" l="l" r="r" t="t"/>
              <a:pathLst>
                <a:path extrusionOk="0" h="769048" w="17335">
                  <a:moveTo>
                    <a:pt x="0" y="759047"/>
                  </a:moveTo>
                  <a:lnTo>
                    <a:pt x="17335" y="769049"/>
                  </a:lnTo>
                  <a:lnTo>
                    <a:pt x="17335"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8"/>
            <p:cNvSpPr/>
            <p:nvPr/>
          </p:nvSpPr>
          <p:spPr>
            <a:xfrm>
              <a:off x="3848416" y="1146769"/>
              <a:ext cx="60579" cy="177060"/>
            </a:xfrm>
            <a:custGeom>
              <a:rect b="b" l="l" r="r" t="t"/>
              <a:pathLst>
                <a:path extrusionOk="0" h="177060" w="60579">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8"/>
            <p:cNvSpPr/>
            <p:nvPr/>
          </p:nvSpPr>
          <p:spPr>
            <a:xfrm>
              <a:off x="4055299" y="1165807"/>
              <a:ext cx="17240" cy="768953"/>
            </a:xfrm>
            <a:custGeom>
              <a:rect b="b" l="l" r="r" t="t"/>
              <a:pathLst>
                <a:path extrusionOk="0" h="768953" w="17240">
                  <a:moveTo>
                    <a:pt x="0" y="759047"/>
                  </a:moveTo>
                  <a:lnTo>
                    <a:pt x="17240" y="768953"/>
                  </a:lnTo>
                  <a:lnTo>
                    <a:pt x="17240"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8"/>
            <p:cNvSpPr/>
            <p:nvPr/>
          </p:nvSpPr>
          <p:spPr>
            <a:xfrm>
              <a:off x="4033677" y="1453459"/>
              <a:ext cx="60483" cy="177021"/>
            </a:xfrm>
            <a:custGeom>
              <a:rect b="b" l="l" r="r" t="t"/>
              <a:pathLst>
                <a:path extrusionOk="0" h="177021" w="60483">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56" name="Google Shape;456;p18"/>
            <p:cNvGrpSpPr/>
            <p:nvPr/>
          </p:nvGrpSpPr>
          <p:grpSpPr>
            <a:xfrm>
              <a:off x="3457891" y="2611797"/>
              <a:ext cx="595122" cy="410622"/>
              <a:chOff x="5119116" y="3513772"/>
              <a:chExt cx="595122" cy="410622"/>
            </a:xfrm>
          </p:grpSpPr>
          <p:sp>
            <p:nvSpPr>
              <p:cNvPr id="457" name="Google Shape;457;p18"/>
              <p:cNvSpPr/>
              <p:nvPr/>
            </p:nvSpPr>
            <p:spPr>
              <a:xfrm>
                <a:off x="5119116" y="3618642"/>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8"/>
              <p:cNvSpPr/>
              <p:nvPr/>
            </p:nvSpPr>
            <p:spPr>
              <a:xfrm>
                <a:off x="5184648" y="3579304"/>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8"/>
              <p:cNvSpPr/>
              <p:nvPr/>
            </p:nvSpPr>
            <p:spPr>
              <a:xfrm>
                <a:off x="5184743" y="3664839"/>
                <a:ext cx="52292" cy="69627"/>
              </a:xfrm>
              <a:custGeom>
                <a:rect b="b" l="l" r="r" t="t"/>
                <a:pathLst>
                  <a:path extrusionOk="0" h="69627" w="52292">
                    <a:moveTo>
                      <a:pt x="0" y="69628"/>
                    </a:moveTo>
                    <a:lnTo>
                      <a:pt x="0" y="0"/>
                    </a:lnTo>
                    <a:lnTo>
                      <a:pt x="52292"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8"/>
              <p:cNvSpPr/>
              <p:nvPr/>
            </p:nvSpPr>
            <p:spPr>
              <a:xfrm>
                <a:off x="5674423" y="3666648"/>
                <a:ext cx="39814" cy="93916"/>
              </a:xfrm>
              <a:custGeom>
                <a:rect b="b" l="l" r="r" t="t"/>
                <a:pathLst>
                  <a:path extrusionOk="0" h="93916" w="39814">
                    <a:moveTo>
                      <a:pt x="39814" y="0"/>
                    </a:moveTo>
                    <a:lnTo>
                      <a:pt x="39814" y="65532"/>
                    </a:lnTo>
                    <a:lnTo>
                      <a:pt x="13049" y="93916"/>
                    </a:lnTo>
                    <a:lnTo>
                      <a:pt x="0" y="18955"/>
                    </a:lnTo>
                    <a:lnTo>
                      <a:pt x="39814"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8"/>
              <p:cNvSpPr/>
              <p:nvPr/>
            </p:nvSpPr>
            <p:spPr>
              <a:xfrm>
                <a:off x="5184648" y="3513772"/>
                <a:ext cx="529590" cy="305752"/>
              </a:xfrm>
              <a:custGeom>
                <a:rect b="b" l="l" r="r" t="t"/>
                <a:pathLst>
                  <a:path extrusionOk="0" h="305752" w="52959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8"/>
              <p:cNvSpPr/>
              <p:nvPr/>
            </p:nvSpPr>
            <p:spPr>
              <a:xfrm>
                <a:off x="5260027" y="3555420"/>
                <a:ext cx="379097" cy="218860"/>
              </a:xfrm>
              <a:custGeom>
                <a:rect b="b" l="l" r="r" t="t"/>
                <a:pathLst>
                  <a:path extrusionOk="0" h="218860" w="379097">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8"/>
              <p:cNvSpPr/>
              <p:nvPr/>
            </p:nvSpPr>
            <p:spPr>
              <a:xfrm>
                <a:off x="5260371" y="3568469"/>
                <a:ext cx="378428" cy="205811"/>
              </a:xfrm>
              <a:custGeom>
                <a:rect b="b" l="l" r="r" t="t"/>
                <a:pathLst>
                  <a:path extrusionOk="0" h="205811" w="378428">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8"/>
              <p:cNvSpPr/>
              <p:nvPr/>
            </p:nvSpPr>
            <p:spPr>
              <a:xfrm>
                <a:off x="5357145" y="3618071"/>
                <a:ext cx="176643" cy="110490"/>
              </a:xfrm>
              <a:custGeom>
                <a:rect b="b" l="l" r="r" t="t"/>
                <a:pathLst>
                  <a:path extrusionOk="0" h="110490" w="176643">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8"/>
              <p:cNvSpPr/>
              <p:nvPr/>
            </p:nvSpPr>
            <p:spPr>
              <a:xfrm>
                <a:off x="5430297" y="3699986"/>
                <a:ext cx="11620" cy="15239"/>
              </a:xfrm>
              <a:custGeom>
                <a:rect b="b" l="l" r="r" t="t"/>
                <a:pathLst>
                  <a:path extrusionOk="0" h="15239"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8"/>
              <p:cNvSpPr/>
              <p:nvPr/>
            </p:nvSpPr>
            <p:spPr>
              <a:xfrm>
                <a:off x="5506497" y="3706463"/>
                <a:ext cx="25145" cy="11810"/>
              </a:xfrm>
              <a:custGeom>
                <a:rect b="b" l="l" r="r" t="t"/>
                <a:pathLst>
                  <a:path extrusionOk="0" h="11810" w="25145">
                    <a:moveTo>
                      <a:pt x="25146" y="10287"/>
                    </a:moveTo>
                    <a:lnTo>
                      <a:pt x="25146" y="0"/>
                    </a:lnTo>
                    <a:lnTo>
                      <a:pt x="0" y="2000"/>
                    </a:lnTo>
                    <a:lnTo>
                      <a:pt x="14478" y="11811"/>
                    </a:lnTo>
                    <a:lnTo>
                      <a:pt x="25146"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8"/>
              <p:cNvSpPr/>
              <p:nvPr/>
            </p:nvSpPr>
            <p:spPr>
              <a:xfrm>
                <a:off x="5514975" y="3668744"/>
                <a:ext cx="18859" cy="10382"/>
              </a:xfrm>
              <a:custGeom>
                <a:rect b="b" l="l" r="r" t="t"/>
                <a:pathLst>
                  <a:path extrusionOk="0" h="10382" w="18859">
                    <a:moveTo>
                      <a:pt x="18859" y="10382"/>
                    </a:moveTo>
                    <a:lnTo>
                      <a:pt x="18859" y="0"/>
                    </a:lnTo>
                    <a:lnTo>
                      <a:pt x="0" y="6763"/>
                    </a:lnTo>
                    <a:lnTo>
                      <a:pt x="18859" y="1038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8"/>
              <p:cNvSpPr/>
              <p:nvPr/>
            </p:nvSpPr>
            <p:spPr>
              <a:xfrm>
                <a:off x="5455729" y="3672554"/>
                <a:ext cx="28384" cy="19811"/>
              </a:xfrm>
              <a:custGeom>
                <a:rect b="b" l="l" r="r" t="t"/>
                <a:pathLst>
                  <a:path extrusionOk="0" h="19811" w="28384">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8"/>
              <p:cNvSpPr/>
              <p:nvPr/>
            </p:nvSpPr>
            <p:spPr>
              <a:xfrm>
                <a:off x="5397817" y="3639502"/>
                <a:ext cx="35337" cy="23336"/>
              </a:xfrm>
              <a:custGeom>
                <a:rect b="b" l="l" r="r" t="t"/>
                <a:pathLst>
                  <a:path extrusionOk="0" h="23336" w="35337">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8"/>
              <p:cNvSpPr/>
              <p:nvPr/>
            </p:nvSpPr>
            <p:spPr>
              <a:xfrm>
                <a:off x="5430297" y="3620928"/>
                <a:ext cx="16383" cy="14668"/>
              </a:xfrm>
              <a:custGeom>
                <a:rect b="b" l="l" r="r" t="t"/>
                <a:pathLst>
                  <a:path extrusionOk="0" h="14668" w="16383">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8"/>
              <p:cNvSpPr/>
              <p:nvPr/>
            </p:nvSpPr>
            <p:spPr>
              <a:xfrm>
                <a:off x="5357050" y="3617880"/>
                <a:ext cx="15620" cy="11620"/>
              </a:xfrm>
              <a:custGeom>
                <a:rect b="b" l="l" r="r" t="t"/>
                <a:pathLst>
                  <a:path extrusionOk="0" h="11620" w="15620">
                    <a:moveTo>
                      <a:pt x="0" y="10287"/>
                    </a:moveTo>
                    <a:lnTo>
                      <a:pt x="0" y="0"/>
                    </a:lnTo>
                    <a:lnTo>
                      <a:pt x="15621" y="1715"/>
                    </a:lnTo>
                    <a:lnTo>
                      <a:pt x="10573" y="11621"/>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8"/>
              <p:cNvSpPr/>
              <p:nvPr/>
            </p:nvSpPr>
            <p:spPr>
              <a:xfrm>
                <a:off x="5357621" y="3652361"/>
                <a:ext cx="18002" cy="18097"/>
              </a:xfrm>
              <a:custGeom>
                <a:rect b="b" l="l" r="r" t="t"/>
                <a:pathLst>
                  <a:path extrusionOk="0" h="18097" w="18002">
                    <a:moveTo>
                      <a:pt x="0" y="10668"/>
                    </a:moveTo>
                    <a:lnTo>
                      <a:pt x="0" y="0"/>
                    </a:lnTo>
                    <a:lnTo>
                      <a:pt x="18002" y="0"/>
                    </a:lnTo>
                    <a:lnTo>
                      <a:pt x="13621" y="9525"/>
                    </a:lnTo>
                    <a:lnTo>
                      <a:pt x="5810"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8"/>
              <p:cNvSpPr/>
              <p:nvPr/>
            </p:nvSpPr>
            <p:spPr>
              <a:xfrm>
                <a:off x="5357145" y="3607879"/>
                <a:ext cx="176643" cy="110394"/>
              </a:xfrm>
              <a:custGeom>
                <a:rect b="b" l="l" r="r" t="t"/>
                <a:pathLst>
                  <a:path extrusionOk="0" h="110394" w="176643">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4" name="Google Shape;474;p18"/>
            <p:cNvGrpSpPr/>
            <p:nvPr/>
          </p:nvGrpSpPr>
          <p:grpSpPr>
            <a:xfrm>
              <a:off x="3545044" y="2530263"/>
              <a:ext cx="529590" cy="371284"/>
              <a:chOff x="5206269" y="3432238"/>
              <a:chExt cx="529590" cy="371284"/>
            </a:xfrm>
          </p:grpSpPr>
          <p:sp>
            <p:nvSpPr>
              <p:cNvPr id="475" name="Google Shape;475;p18"/>
              <p:cNvSpPr/>
              <p:nvPr/>
            </p:nvSpPr>
            <p:spPr>
              <a:xfrm>
                <a:off x="5206269" y="3497770"/>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8"/>
              <p:cNvSpPr/>
              <p:nvPr/>
            </p:nvSpPr>
            <p:spPr>
              <a:xfrm>
                <a:off x="5206365" y="3583305"/>
                <a:ext cx="52292" cy="69627"/>
              </a:xfrm>
              <a:custGeom>
                <a:rect b="b" l="l" r="r" t="t"/>
                <a:pathLst>
                  <a:path extrusionOk="0" h="69627" w="52292">
                    <a:moveTo>
                      <a:pt x="0" y="69628"/>
                    </a:moveTo>
                    <a:lnTo>
                      <a:pt x="0" y="0"/>
                    </a:lnTo>
                    <a:lnTo>
                      <a:pt x="52292"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8"/>
              <p:cNvSpPr/>
              <p:nvPr/>
            </p:nvSpPr>
            <p:spPr>
              <a:xfrm>
                <a:off x="5696045" y="3585114"/>
                <a:ext cx="39814" cy="93916"/>
              </a:xfrm>
              <a:custGeom>
                <a:rect b="b" l="l" r="r" t="t"/>
                <a:pathLst>
                  <a:path extrusionOk="0" h="93916" w="39814">
                    <a:moveTo>
                      <a:pt x="39815" y="0"/>
                    </a:moveTo>
                    <a:lnTo>
                      <a:pt x="39815" y="65532"/>
                    </a:lnTo>
                    <a:lnTo>
                      <a:pt x="13049" y="93916"/>
                    </a:lnTo>
                    <a:lnTo>
                      <a:pt x="0" y="18955"/>
                    </a:lnTo>
                    <a:lnTo>
                      <a:pt x="3981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8"/>
              <p:cNvSpPr/>
              <p:nvPr/>
            </p:nvSpPr>
            <p:spPr>
              <a:xfrm>
                <a:off x="5206269" y="3432238"/>
                <a:ext cx="529590" cy="305752"/>
              </a:xfrm>
              <a:custGeom>
                <a:rect b="b" l="l" r="r" t="t"/>
                <a:pathLst>
                  <a:path extrusionOk="0" h="305752" w="52959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8"/>
              <p:cNvSpPr/>
              <p:nvPr/>
            </p:nvSpPr>
            <p:spPr>
              <a:xfrm>
                <a:off x="5281554" y="3473886"/>
                <a:ext cx="379116" cy="218860"/>
              </a:xfrm>
              <a:custGeom>
                <a:rect b="b" l="l" r="r" t="t"/>
                <a:pathLst>
                  <a:path extrusionOk="0" h="218860" w="379116">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8"/>
              <p:cNvSpPr/>
              <p:nvPr/>
            </p:nvSpPr>
            <p:spPr>
              <a:xfrm>
                <a:off x="5281898" y="3486935"/>
                <a:ext cx="378428" cy="205811"/>
              </a:xfrm>
              <a:custGeom>
                <a:rect b="b" l="l" r="r" t="t"/>
                <a:pathLst>
                  <a:path extrusionOk="0" h="205811" w="378428">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8"/>
              <p:cNvSpPr/>
              <p:nvPr/>
            </p:nvSpPr>
            <p:spPr>
              <a:xfrm>
                <a:off x="5378767" y="3536823"/>
                <a:ext cx="177060" cy="109918"/>
              </a:xfrm>
              <a:custGeom>
                <a:rect b="b" l="l" r="r" t="t"/>
                <a:pathLst>
                  <a:path extrusionOk="0" h="109918" w="17706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8"/>
              <p:cNvSpPr/>
              <p:nvPr/>
            </p:nvSpPr>
            <p:spPr>
              <a:xfrm>
                <a:off x="5451919" y="3618738"/>
                <a:ext cx="11620" cy="15239"/>
              </a:xfrm>
              <a:custGeom>
                <a:rect b="b" l="l" r="r" t="t"/>
                <a:pathLst>
                  <a:path extrusionOk="0" h="15239"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8"/>
              <p:cNvSpPr/>
              <p:nvPr/>
            </p:nvSpPr>
            <p:spPr>
              <a:xfrm>
                <a:off x="5528119" y="3625024"/>
                <a:ext cx="25241" cy="11715"/>
              </a:xfrm>
              <a:custGeom>
                <a:rect b="b" l="l" r="r" t="t"/>
                <a:pathLst>
                  <a:path extrusionOk="0" h="11715" w="25241">
                    <a:moveTo>
                      <a:pt x="25241" y="10192"/>
                    </a:moveTo>
                    <a:lnTo>
                      <a:pt x="25241" y="0"/>
                    </a:lnTo>
                    <a:lnTo>
                      <a:pt x="0" y="1905"/>
                    </a:lnTo>
                    <a:lnTo>
                      <a:pt x="14478" y="11716"/>
                    </a:lnTo>
                    <a:lnTo>
                      <a:pt x="25241" y="1019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8"/>
              <p:cNvSpPr/>
              <p:nvPr/>
            </p:nvSpPr>
            <p:spPr>
              <a:xfrm>
                <a:off x="5536596" y="3587210"/>
                <a:ext cx="18859" cy="10382"/>
              </a:xfrm>
              <a:custGeom>
                <a:rect b="b" l="l" r="r" t="t"/>
                <a:pathLst>
                  <a:path extrusionOk="0" h="10382" w="18859">
                    <a:moveTo>
                      <a:pt x="18859" y="10383"/>
                    </a:moveTo>
                    <a:lnTo>
                      <a:pt x="18859" y="0"/>
                    </a:lnTo>
                    <a:lnTo>
                      <a:pt x="0" y="6763"/>
                    </a:lnTo>
                    <a:lnTo>
                      <a:pt x="18859" y="10383"/>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8"/>
              <p:cNvSpPr/>
              <p:nvPr/>
            </p:nvSpPr>
            <p:spPr>
              <a:xfrm>
                <a:off x="5477351" y="3591020"/>
                <a:ext cx="28384" cy="19811"/>
              </a:xfrm>
              <a:custGeom>
                <a:rect b="b" l="l" r="r" t="t"/>
                <a:pathLst>
                  <a:path extrusionOk="0" h="19811" w="28384">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8"/>
              <p:cNvSpPr/>
              <p:nvPr/>
            </p:nvSpPr>
            <p:spPr>
              <a:xfrm>
                <a:off x="5419725" y="3558063"/>
                <a:ext cx="35433" cy="23241"/>
              </a:xfrm>
              <a:custGeom>
                <a:rect b="b" l="l" r="r" t="t"/>
                <a:pathLst>
                  <a:path extrusionOk="0" h="23241" w="35433">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8"/>
              <p:cNvSpPr/>
              <p:nvPr/>
            </p:nvSpPr>
            <p:spPr>
              <a:xfrm>
                <a:off x="5451919" y="3539394"/>
                <a:ext cx="16383" cy="14668"/>
              </a:xfrm>
              <a:custGeom>
                <a:rect b="b" l="l" r="r" t="t"/>
                <a:pathLst>
                  <a:path extrusionOk="0" h="14668" w="16383">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8"/>
              <p:cNvSpPr/>
              <p:nvPr/>
            </p:nvSpPr>
            <p:spPr>
              <a:xfrm>
                <a:off x="5378672" y="3536346"/>
                <a:ext cx="15716" cy="11715"/>
              </a:xfrm>
              <a:custGeom>
                <a:rect b="b" l="l" r="r" t="t"/>
                <a:pathLst>
                  <a:path extrusionOk="0" h="11715" w="15716">
                    <a:moveTo>
                      <a:pt x="0" y="10287"/>
                    </a:moveTo>
                    <a:lnTo>
                      <a:pt x="0" y="0"/>
                    </a:lnTo>
                    <a:lnTo>
                      <a:pt x="15716" y="1715"/>
                    </a:lnTo>
                    <a:lnTo>
                      <a:pt x="10668" y="11716"/>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8"/>
              <p:cNvSpPr/>
              <p:nvPr/>
            </p:nvSpPr>
            <p:spPr>
              <a:xfrm>
                <a:off x="5379338" y="3570732"/>
                <a:ext cx="17907" cy="18097"/>
              </a:xfrm>
              <a:custGeom>
                <a:rect b="b" l="l" r="r" t="t"/>
                <a:pathLst>
                  <a:path extrusionOk="0" h="18097" w="17907">
                    <a:moveTo>
                      <a:pt x="0" y="10668"/>
                    </a:moveTo>
                    <a:lnTo>
                      <a:pt x="0" y="0"/>
                    </a:lnTo>
                    <a:lnTo>
                      <a:pt x="17907" y="0"/>
                    </a:lnTo>
                    <a:lnTo>
                      <a:pt x="13525" y="9525"/>
                    </a:lnTo>
                    <a:lnTo>
                      <a:pt x="5715"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8"/>
              <p:cNvSpPr/>
              <p:nvPr/>
            </p:nvSpPr>
            <p:spPr>
              <a:xfrm>
                <a:off x="5378958" y="3526345"/>
                <a:ext cx="176864" cy="110394"/>
              </a:xfrm>
              <a:custGeom>
                <a:rect b="b" l="l" r="r" t="t"/>
                <a:pathLst>
                  <a:path extrusionOk="0" h="110394" w="176864">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91" name="Google Shape;491;p18"/>
            <p:cNvGrpSpPr/>
            <p:nvPr/>
          </p:nvGrpSpPr>
          <p:grpSpPr>
            <a:xfrm>
              <a:off x="3528852" y="2451777"/>
              <a:ext cx="529590" cy="371284"/>
              <a:chOff x="5190077" y="3353752"/>
              <a:chExt cx="529590" cy="371284"/>
            </a:xfrm>
          </p:grpSpPr>
          <p:sp>
            <p:nvSpPr>
              <p:cNvPr id="492" name="Google Shape;492;p18"/>
              <p:cNvSpPr/>
              <p:nvPr/>
            </p:nvSpPr>
            <p:spPr>
              <a:xfrm>
                <a:off x="5190077" y="3419284"/>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18"/>
              <p:cNvSpPr/>
              <p:nvPr/>
            </p:nvSpPr>
            <p:spPr>
              <a:xfrm>
                <a:off x="5190077" y="3504818"/>
                <a:ext cx="52387" cy="69627"/>
              </a:xfrm>
              <a:custGeom>
                <a:rect b="b" l="l" r="r" t="t"/>
                <a:pathLst>
                  <a:path extrusionOk="0" h="69627" w="52387">
                    <a:moveTo>
                      <a:pt x="0" y="69628"/>
                    </a:moveTo>
                    <a:lnTo>
                      <a:pt x="0" y="0"/>
                    </a:lnTo>
                    <a:lnTo>
                      <a:pt x="52388"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18"/>
              <p:cNvSpPr/>
              <p:nvPr/>
            </p:nvSpPr>
            <p:spPr>
              <a:xfrm>
                <a:off x="5679757" y="3506628"/>
                <a:ext cx="39909" cy="93916"/>
              </a:xfrm>
              <a:custGeom>
                <a:rect b="b" l="l" r="r" t="t"/>
                <a:pathLst>
                  <a:path extrusionOk="0" h="93916" w="39909">
                    <a:moveTo>
                      <a:pt x="39910" y="0"/>
                    </a:moveTo>
                    <a:lnTo>
                      <a:pt x="39910" y="65532"/>
                    </a:lnTo>
                    <a:lnTo>
                      <a:pt x="13144" y="93917"/>
                    </a:lnTo>
                    <a:lnTo>
                      <a:pt x="0" y="18955"/>
                    </a:lnTo>
                    <a:lnTo>
                      <a:pt x="3991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8"/>
              <p:cNvSpPr/>
              <p:nvPr/>
            </p:nvSpPr>
            <p:spPr>
              <a:xfrm>
                <a:off x="5190077" y="3353752"/>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8"/>
              <p:cNvSpPr/>
              <p:nvPr/>
            </p:nvSpPr>
            <p:spPr>
              <a:xfrm>
                <a:off x="5265341" y="3395400"/>
                <a:ext cx="379048" cy="218860"/>
              </a:xfrm>
              <a:custGeom>
                <a:rect b="b" l="l" r="r" t="t"/>
                <a:pathLst>
                  <a:path extrusionOk="0" h="218860" w="379048">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8"/>
              <p:cNvSpPr/>
              <p:nvPr/>
            </p:nvSpPr>
            <p:spPr>
              <a:xfrm>
                <a:off x="5265705" y="3408449"/>
                <a:ext cx="378333" cy="205811"/>
              </a:xfrm>
              <a:custGeom>
                <a:rect b="b" l="l" r="r" t="t"/>
                <a:pathLst>
                  <a:path extrusionOk="0" h="205811" w="378333">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8"/>
              <p:cNvSpPr/>
              <p:nvPr/>
            </p:nvSpPr>
            <p:spPr>
              <a:xfrm>
                <a:off x="5362575" y="3458051"/>
                <a:ext cx="176618" cy="110489"/>
              </a:xfrm>
              <a:custGeom>
                <a:rect b="b" l="l" r="r" t="t"/>
                <a:pathLst>
                  <a:path extrusionOk="0" h="110489" w="176618">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8"/>
              <p:cNvSpPr/>
              <p:nvPr/>
            </p:nvSpPr>
            <p:spPr>
              <a:xfrm>
                <a:off x="5435726" y="3539966"/>
                <a:ext cx="11620" cy="15240"/>
              </a:xfrm>
              <a:custGeom>
                <a:rect b="b" l="l" r="r" t="t"/>
                <a:pathLst>
                  <a:path extrusionOk="0" h="15240"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8"/>
              <p:cNvSpPr/>
              <p:nvPr/>
            </p:nvSpPr>
            <p:spPr>
              <a:xfrm>
                <a:off x="5511926" y="3546443"/>
                <a:ext cx="25146" cy="11811"/>
              </a:xfrm>
              <a:custGeom>
                <a:rect b="b" l="l" r="r" t="t"/>
                <a:pathLst>
                  <a:path extrusionOk="0" h="11811" w="25146">
                    <a:moveTo>
                      <a:pt x="25146" y="10287"/>
                    </a:moveTo>
                    <a:lnTo>
                      <a:pt x="25146" y="0"/>
                    </a:lnTo>
                    <a:lnTo>
                      <a:pt x="0" y="2000"/>
                    </a:lnTo>
                    <a:lnTo>
                      <a:pt x="14383" y="11811"/>
                    </a:lnTo>
                    <a:lnTo>
                      <a:pt x="25146"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8"/>
              <p:cNvSpPr/>
              <p:nvPr/>
            </p:nvSpPr>
            <p:spPr>
              <a:xfrm>
                <a:off x="5520308" y="3508724"/>
                <a:ext cx="18859" cy="10382"/>
              </a:xfrm>
              <a:custGeom>
                <a:rect b="b" l="l" r="r" t="t"/>
                <a:pathLst>
                  <a:path extrusionOk="0" h="10382" w="18859">
                    <a:moveTo>
                      <a:pt x="18859" y="10382"/>
                    </a:moveTo>
                    <a:lnTo>
                      <a:pt x="18859" y="0"/>
                    </a:lnTo>
                    <a:lnTo>
                      <a:pt x="0" y="6763"/>
                    </a:lnTo>
                    <a:lnTo>
                      <a:pt x="18859" y="1038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8"/>
              <p:cNvSpPr/>
              <p:nvPr/>
            </p:nvSpPr>
            <p:spPr>
              <a:xfrm>
                <a:off x="5461063" y="3512534"/>
                <a:ext cx="28479" cy="19812"/>
              </a:xfrm>
              <a:custGeom>
                <a:rect b="b" l="l" r="r" t="t"/>
                <a:pathLst>
                  <a:path extrusionOk="0" h="19812" w="28479">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8"/>
              <p:cNvSpPr/>
              <p:nvPr/>
            </p:nvSpPr>
            <p:spPr>
              <a:xfrm>
                <a:off x="5403246" y="3479482"/>
                <a:ext cx="35337" cy="23336"/>
              </a:xfrm>
              <a:custGeom>
                <a:rect b="b" l="l" r="r" t="t"/>
                <a:pathLst>
                  <a:path extrusionOk="0" h="23336" w="35337">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8"/>
              <p:cNvSpPr/>
              <p:nvPr/>
            </p:nvSpPr>
            <p:spPr>
              <a:xfrm>
                <a:off x="5435726" y="3460908"/>
                <a:ext cx="16383" cy="14668"/>
              </a:xfrm>
              <a:custGeom>
                <a:rect b="b" l="l" r="r" t="t"/>
                <a:pathLst>
                  <a:path extrusionOk="0" h="14668" w="16383">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8"/>
              <p:cNvSpPr/>
              <p:nvPr/>
            </p:nvSpPr>
            <p:spPr>
              <a:xfrm>
                <a:off x="5362479" y="3457860"/>
                <a:ext cx="15620" cy="11620"/>
              </a:xfrm>
              <a:custGeom>
                <a:rect b="b" l="l" r="r" t="t"/>
                <a:pathLst>
                  <a:path extrusionOk="0" h="11620" w="15620">
                    <a:moveTo>
                      <a:pt x="0" y="10287"/>
                    </a:moveTo>
                    <a:lnTo>
                      <a:pt x="0" y="0"/>
                    </a:lnTo>
                    <a:lnTo>
                      <a:pt x="15621" y="1715"/>
                    </a:lnTo>
                    <a:lnTo>
                      <a:pt x="10573" y="11621"/>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8"/>
              <p:cNvSpPr/>
              <p:nvPr/>
            </p:nvSpPr>
            <p:spPr>
              <a:xfrm>
                <a:off x="5363051" y="3492341"/>
                <a:ext cx="17906" cy="18097"/>
              </a:xfrm>
              <a:custGeom>
                <a:rect b="b" l="l" r="r" t="t"/>
                <a:pathLst>
                  <a:path extrusionOk="0" h="18097" w="17906">
                    <a:moveTo>
                      <a:pt x="0" y="10668"/>
                    </a:moveTo>
                    <a:lnTo>
                      <a:pt x="0" y="0"/>
                    </a:lnTo>
                    <a:lnTo>
                      <a:pt x="17907" y="0"/>
                    </a:lnTo>
                    <a:lnTo>
                      <a:pt x="13525" y="9525"/>
                    </a:lnTo>
                    <a:lnTo>
                      <a:pt x="5810"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8"/>
              <p:cNvSpPr/>
              <p:nvPr/>
            </p:nvSpPr>
            <p:spPr>
              <a:xfrm>
                <a:off x="5362575" y="3447573"/>
                <a:ext cx="176612" cy="110680"/>
              </a:xfrm>
              <a:custGeom>
                <a:rect b="b" l="l" r="r" t="t"/>
                <a:pathLst>
                  <a:path extrusionOk="0" h="110680" w="176612">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8" name="Google Shape;508;p18"/>
            <p:cNvSpPr/>
            <p:nvPr/>
          </p:nvSpPr>
          <p:spPr>
            <a:xfrm>
              <a:off x="5771792" y="3977849"/>
              <a:ext cx="617525" cy="382903"/>
            </a:xfrm>
            <a:custGeom>
              <a:rect b="b" l="l" r="r" t="t"/>
              <a:pathLst>
                <a:path extrusionOk="0" h="382903" w="617525">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8"/>
            <p:cNvSpPr/>
            <p:nvPr/>
          </p:nvSpPr>
          <p:spPr>
            <a:xfrm>
              <a:off x="5742557" y="3281451"/>
              <a:ext cx="721042" cy="930362"/>
            </a:xfrm>
            <a:custGeom>
              <a:rect b="b" l="l" r="r" t="t"/>
              <a:pathLst>
                <a:path extrusionOk="0" h="930362" w="721042">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8"/>
            <p:cNvSpPr/>
            <p:nvPr/>
          </p:nvSpPr>
          <p:spPr>
            <a:xfrm>
              <a:off x="5798755" y="3297121"/>
              <a:ext cx="66103" cy="45243"/>
            </a:xfrm>
            <a:custGeom>
              <a:rect b="b" l="l" r="r" t="t"/>
              <a:pathLst>
                <a:path extrusionOk="0" h="45243" w="66103">
                  <a:moveTo>
                    <a:pt x="0" y="36004"/>
                  </a:moveTo>
                  <a:lnTo>
                    <a:pt x="66104" y="0"/>
                  </a:lnTo>
                  <a:lnTo>
                    <a:pt x="56197" y="45244"/>
                  </a:lnTo>
                  <a:lnTo>
                    <a:pt x="0" y="36004"/>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8"/>
            <p:cNvSpPr/>
            <p:nvPr/>
          </p:nvSpPr>
          <p:spPr>
            <a:xfrm>
              <a:off x="6296341" y="4172183"/>
              <a:ext cx="72199" cy="48958"/>
            </a:xfrm>
            <a:custGeom>
              <a:rect b="b" l="l" r="r" t="t"/>
              <a:pathLst>
                <a:path extrusionOk="0" h="48958" w="72199">
                  <a:moveTo>
                    <a:pt x="0" y="48958"/>
                  </a:moveTo>
                  <a:cubicBezTo>
                    <a:pt x="1619" y="48196"/>
                    <a:pt x="72199" y="8763"/>
                    <a:pt x="72199" y="8763"/>
                  </a:cubicBezTo>
                  <a:lnTo>
                    <a:pt x="17621" y="0"/>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8"/>
            <p:cNvSpPr/>
            <p:nvPr/>
          </p:nvSpPr>
          <p:spPr>
            <a:xfrm rot="-1801764">
              <a:off x="5788987" y="3308087"/>
              <a:ext cx="535400" cy="927291"/>
            </a:xfrm>
            <a:custGeom>
              <a:rect b="b" l="l" r="r" t="t"/>
              <a:pathLst>
                <a:path extrusionOk="0" h="928115" w="535876">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8"/>
            <p:cNvSpPr/>
            <p:nvPr/>
          </p:nvSpPr>
          <p:spPr>
            <a:xfrm>
              <a:off x="5696551" y="3306978"/>
              <a:ext cx="720756" cy="930362"/>
            </a:xfrm>
            <a:custGeom>
              <a:rect b="b" l="l" r="r" t="t"/>
              <a:pathLst>
                <a:path extrusionOk="0" h="930362" w="720756">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8"/>
            <p:cNvSpPr/>
            <p:nvPr/>
          </p:nvSpPr>
          <p:spPr>
            <a:xfrm>
              <a:off x="5833711" y="3483953"/>
              <a:ext cx="446532" cy="576393"/>
            </a:xfrm>
            <a:custGeom>
              <a:rect b="b" l="l" r="r" t="t"/>
              <a:pathLst>
                <a:path extrusionOk="0" h="576393" w="446532">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8"/>
            <p:cNvSpPr/>
            <p:nvPr/>
          </p:nvSpPr>
          <p:spPr>
            <a:xfrm>
              <a:off x="5968681" y="3658196"/>
              <a:ext cx="176593" cy="227948"/>
            </a:xfrm>
            <a:custGeom>
              <a:rect b="b" l="l" r="r" t="t"/>
              <a:pathLst>
                <a:path extrusionOk="0" h="227948" w="176593">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8"/>
            <p:cNvSpPr/>
            <p:nvPr/>
          </p:nvSpPr>
          <p:spPr>
            <a:xfrm>
              <a:off x="5409944" y="4076361"/>
              <a:ext cx="107251" cy="45529"/>
            </a:xfrm>
            <a:custGeom>
              <a:rect b="b" l="l" r="r" t="t"/>
              <a:pathLst>
                <a:path extrusionOk="0" h="45529" w="107251">
                  <a:moveTo>
                    <a:pt x="33052" y="45148"/>
                  </a:moveTo>
                  <a:lnTo>
                    <a:pt x="0" y="45529"/>
                  </a:lnTo>
                  <a:lnTo>
                    <a:pt x="107252" y="0"/>
                  </a:lnTo>
                  <a:lnTo>
                    <a:pt x="45053" y="38671"/>
                  </a:lnTo>
                  <a:lnTo>
                    <a:pt x="33052" y="45148"/>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8"/>
            <p:cNvSpPr/>
            <p:nvPr/>
          </p:nvSpPr>
          <p:spPr>
            <a:xfrm rot="-1801764">
              <a:off x="5444439" y="4114607"/>
              <a:ext cx="13703" cy="23791"/>
            </a:xfrm>
            <a:custGeom>
              <a:rect b="b" l="l" r="r" t="t"/>
              <a:pathLst>
                <a:path extrusionOk="0" h="23812" w="13715">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8"/>
            <p:cNvSpPr/>
            <p:nvPr/>
          </p:nvSpPr>
          <p:spPr>
            <a:xfrm rot="-1801764">
              <a:off x="6051614" y="3763417"/>
              <a:ext cx="13703" cy="23791"/>
            </a:xfrm>
            <a:custGeom>
              <a:rect b="b" l="l" r="r" t="t"/>
              <a:pathLst>
                <a:path extrusionOk="0" h="23812" w="13715">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8"/>
            <p:cNvSpPr/>
            <p:nvPr/>
          </p:nvSpPr>
          <p:spPr>
            <a:xfrm>
              <a:off x="5457664" y="4081409"/>
              <a:ext cx="86296" cy="87915"/>
            </a:xfrm>
            <a:custGeom>
              <a:rect b="b" l="l" r="r" t="t"/>
              <a:pathLst>
                <a:path extrusionOk="0" h="87915" w="86296">
                  <a:moveTo>
                    <a:pt x="7906" y="87916"/>
                  </a:moveTo>
                  <a:lnTo>
                    <a:pt x="0" y="55054"/>
                  </a:lnTo>
                  <a:lnTo>
                    <a:pt x="86296" y="0"/>
                  </a:lnTo>
                  <a:lnTo>
                    <a:pt x="82582" y="7811"/>
                  </a:lnTo>
                  <a:lnTo>
                    <a:pt x="7906" y="87916"/>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8"/>
            <p:cNvSpPr/>
            <p:nvPr/>
          </p:nvSpPr>
          <p:spPr>
            <a:xfrm>
              <a:off x="5445377" y="3764798"/>
              <a:ext cx="619125" cy="371951"/>
            </a:xfrm>
            <a:custGeom>
              <a:rect b="b" l="l" r="r" t="t"/>
              <a:pathLst>
                <a:path extrusionOk="0" h="371951" w="619125">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8"/>
            <p:cNvSpPr/>
            <p:nvPr/>
          </p:nvSpPr>
          <p:spPr>
            <a:xfrm>
              <a:off x="4826180" y="148719"/>
              <a:ext cx="204333" cy="298673"/>
            </a:xfrm>
            <a:custGeom>
              <a:rect b="b" l="l" r="r" t="t"/>
              <a:pathLst>
                <a:path extrusionOk="0" h="298673" w="204333">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8"/>
            <p:cNvSpPr/>
            <p:nvPr/>
          </p:nvSpPr>
          <p:spPr>
            <a:xfrm>
              <a:off x="4841878" y="145922"/>
              <a:ext cx="97721" cy="120542"/>
            </a:xfrm>
            <a:custGeom>
              <a:rect b="b" l="l" r="r" t="t"/>
              <a:pathLst>
                <a:path extrusionOk="0" h="120542" w="97721">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8"/>
            <p:cNvSpPr/>
            <p:nvPr/>
          </p:nvSpPr>
          <p:spPr>
            <a:xfrm>
              <a:off x="4860888" y="276839"/>
              <a:ext cx="120648" cy="135031"/>
            </a:xfrm>
            <a:custGeom>
              <a:rect b="b" l="l" r="r" t="t"/>
              <a:pathLst>
                <a:path extrusionOk="0" h="135031" w="120648">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8"/>
            <p:cNvSpPr/>
            <p:nvPr/>
          </p:nvSpPr>
          <p:spPr>
            <a:xfrm>
              <a:off x="4654628" y="329607"/>
              <a:ext cx="228170" cy="325384"/>
            </a:xfrm>
            <a:custGeom>
              <a:rect b="b" l="l" r="r" t="t"/>
              <a:pathLst>
                <a:path extrusionOk="0" h="325384" w="22817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8"/>
            <p:cNvSpPr/>
            <p:nvPr/>
          </p:nvSpPr>
          <p:spPr>
            <a:xfrm>
              <a:off x="4825802" y="321035"/>
              <a:ext cx="175746" cy="232044"/>
            </a:xfrm>
            <a:custGeom>
              <a:rect b="b" l="l" r="r" t="t"/>
              <a:pathLst>
                <a:path extrusionOk="0" h="232044" w="175746">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18"/>
            <p:cNvSpPr/>
            <p:nvPr/>
          </p:nvSpPr>
          <p:spPr>
            <a:xfrm>
              <a:off x="4857002" y="155665"/>
              <a:ext cx="128729" cy="159467"/>
            </a:xfrm>
            <a:custGeom>
              <a:rect b="b" l="l" r="r" t="t"/>
              <a:pathLst>
                <a:path extrusionOk="0" h="159467" w="128729">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18"/>
            <p:cNvSpPr/>
            <p:nvPr/>
          </p:nvSpPr>
          <p:spPr>
            <a:xfrm>
              <a:off x="4862352" y="154515"/>
              <a:ext cx="129836" cy="122323"/>
            </a:xfrm>
            <a:custGeom>
              <a:rect b="b" l="l" r="r" t="t"/>
              <a:pathLst>
                <a:path extrusionOk="0" h="122323" w="129836">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18"/>
            <p:cNvSpPr/>
            <p:nvPr/>
          </p:nvSpPr>
          <p:spPr>
            <a:xfrm>
              <a:off x="4706279" y="957495"/>
              <a:ext cx="102161" cy="77983"/>
            </a:xfrm>
            <a:custGeom>
              <a:rect b="b" l="l" r="r" t="t"/>
              <a:pathLst>
                <a:path extrusionOk="0" h="77983" w="102161">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18"/>
            <p:cNvSpPr/>
            <p:nvPr/>
          </p:nvSpPr>
          <p:spPr>
            <a:xfrm>
              <a:off x="4706713" y="982355"/>
              <a:ext cx="101737" cy="53117"/>
            </a:xfrm>
            <a:custGeom>
              <a:rect b="b" l="l" r="r" t="t"/>
              <a:pathLst>
                <a:path extrusionOk="0" h="53117" w="101737">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18"/>
            <p:cNvSpPr/>
            <p:nvPr/>
          </p:nvSpPr>
          <p:spPr>
            <a:xfrm>
              <a:off x="4655133" y="923967"/>
              <a:ext cx="93585" cy="72574"/>
            </a:xfrm>
            <a:custGeom>
              <a:rect b="b" l="l" r="r" t="t"/>
              <a:pathLst>
                <a:path extrusionOk="0" h="72574" w="93585">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18"/>
            <p:cNvSpPr/>
            <p:nvPr/>
          </p:nvSpPr>
          <p:spPr>
            <a:xfrm>
              <a:off x="4655564" y="947875"/>
              <a:ext cx="93179" cy="48581"/>
            </a:xfrm>
            <a:custGeom>
              <a:rect b="b" l="l" r="r" t="t"/>
              <a:pathLst>
                <a:path extrusionOk="0" h="48581" w="93179">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18"/>
            <p:cNvSpPr/>
            <p:nvPr/>
          </p:nvSpPr>
          <p:spPr>
            <a:xfrm>
              <a:off x="4689759" y="550206"/>
              <a:ext cx="222664" cy="383543"/>
            </a:xfrm>
            <a:custGeom>
              <a:rect b="b" l="l" r="r" t="t"/>
              <a:pathLst>
                <a:path extrusionOk="0" h="383543" w="222664">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18"/>
            <p:cNvSpPr/>
            <p:nvPr/>
          </p:nvSpPr>
          <p:spPr>
            <a:xfrm>
              <a:off x="4750147" y="550873"/>
              <a:ext cx="221772" cy="415907"/>
            </a:xfrm>
            <a:custGeom>
              <a:rect b="b" l="l" r="r" t="t"/>
              <a:pathLst>
                <a:path extrusionOk="0" h="415907" w="221772">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18"/>
            <p:cNvSpPr/>
            <p:nvPr/>
          </p:nvSpPr>
          <p:spPr>
            <a:xfrm>
              <a:off x="4667800" y="524108"/>
              <a:ext cx="331739" cy="305664"/>
            </a:xfrm>
            <a:custGeom>
              <a:rect b="b" l="l" r="r" t="t"/>
              <a:pathLst>
                <a:path extrusionOk="0" h="305664" w="331739">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18"/>
            <p:cNvSpPr/>
            <p:nvPr/>
          </p:nvSpPr>
          <p:spPr>
            <a:xfrm>
              <a:off x="4934583" y="344330"/>
              <a:ext cx="115253" cy="404460"/>
            </a:xfrm>
            <a:custGeom>
              <a:rect b="b" l="l" r="r" t="t"/>
              <a:pathLst>
                <a:path extrusionOk="0" h="404460" w="115253">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18"/>
            <p:cNvSpPr/>
            <p:nvPr/>
          </p:nvSpPr>
          <p:spPr>
            <a:xfrm>
              <a:off x="4957330" y="339243"/>
              <a:ext cx="69518" cy="88698"/>
            </a:xfrm>
            <a:custGeom>
              <a:rect b="b" l="l" r="r" t="t"/>
              <a:pathLst>
                <a:path extrusionOk="0" h="88698" w="69518">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18"/>
            <p:cNvSpPr/>
            <p:nvPr/>
          </p:nvSpPr>
          <p:spPr>
            <a:xfrm>
              <a:off x="4820537" y="320915"/>
              <a:ext cx="59626" cy="62603"/>
            </a:xfrm>
            <a:custGeom>
              <a:rect b="b" l="l" r="r" t="t"/>
              <a:pathLst>
                <a:path extrusionOk="0" h="62603" w="59626">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18"/>
            <p:cNvSpPr/>
            <p:nvPr/>
          </p:nvSpPr>
          <p:spPr>
            <a:xfrm>
              <a:off x="2491198" y="3393133"/>
              <a:ext cx="385953" cy="222884"/>
            </a:xfrm>
            <a:custGeom>
              <a:rect b="b" l="l" r="r" t="t"/>
              <a:pathLst>
                <a:path extrusionOk="0" h="222884" w="385953">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8"/>
            <p:cNvSpPr/>
            <p:nvPr/>
          </p:nvSpPr>
          <p:spPr>
            <a:xfrm>
              <a:off x="2797046" y="3214634"/>
              <a:ext cx="385953" cy="222789"/>
            </a:xfrm>
            <a:custGeom>
              <a:rect b="b" l="l" r="r" t="t"/>
              <a:pathLst>
                <a:path extrusionOk="0" h="222789" w="385953">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18"/>
            <p:cNvSpPr/>
            <p:nvPr/>
          </p:nvSpPr>
          <p:spPr>
            <a:xfrm>
              <a:off x="2911632" y="2431203"/>
              <a:ext cx="385953" cy="222884"/>
            </a:xfrm>
            <a:custGeom>
              <a:rect b="b" l="l" r="r" t="t"/>
              <a:pathLst>
                <a:path extrusionOk="0" h="222884" w="385953">
                  <a:moveTo>
                    <a:pt x="192977" y="222885"/>
                  </a:moveTo>
                  <a:lnTo>
                    <a:pt x="0" y="111442"/>
                  </a:lnTo>
                  <a:lnTo>
                    <a:pt x="192977" y="0"/>
                  </a:lnTo>
                  <a:lnTo>
                    <a:pt x="385953" y="111442"/>
                  </a:lnTo>
                  <a:lnTo>
                    <a:pt x="192977" y="222885"/>
                  </a:lnTo>
                  <a:close/>
                </a:path>
              </a:pathLst>
            </a:custGeom>
            <a:solidFill>
              <a:srgbClr val="70B6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18"/>
            <p:cNvSpPr/>
            <p:nvPr/>
          </p:nvSpPr>
          <p:spPr>
            <a:xfrm>
              <a:off x="2911632" y="2542645"/>
              <a:ext cx="192976" cy="830294"/>
            </a:xfrm>
            <a:custGeom>
              <a:rect b="b" l="l" r="r" t="t"/>
              <a:pathLst>
                <a:path extrusionOk="0" h="830294" w="192976">
                  <a:moveTo>
                    <a:pt x="192977" y="830294"/>
                  </a:moveTo>
                  <a:lnTo>
                    <a:pt x="0" y="718852"/>
                  </a:lnTo>
                  <a:lnTo>
                    <a:pt x="0" y="0"/>
                  </a:lnTo>
                  <a:lnTo>
                    <a:pt x="192977" y="111442"/>
                  </a:lnTo>
                  <a:lnTo>
                    <a:pt x="192977" y="830294"/>
                  </a:lnTo>
                  <a:close/>
                </a:path>
              </a:pathLst>
            </a:custGeom>
            <a:solidFill>
              <a:srgbClr val="4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8"/>
            <p:cNvSpPr/>
            <p:nvPr/>
          </p:nvSpPr>
          <p:spPr>
            <a:xfrm>
              <a:off x="3104608" y="2542645"/>
              <a:ext cx="192976" cy="830294"/>
            </a:xfrm>
            <a:custGeom>
              <a:rect b="b" l="l" r="r" t="t"/>
              <a:pathLst>
                <a:path extrusionOk="0" h="830294" w="192976">
                  <a:moveTo>
                    <a:pt x="192977" y="718852"/>
                  </a:moveTo>
                  <a:lnTo>
                    <a:pt x="0" y="830294"/>
                  </a:lnTo>
                  <a:lnTo>
                    <a:pt x="0" y="111442"/>
                  </a:lnTo>
                  <a:lnTo>
                    <a:pt x="192977" y="0"/>
                  </a:lnTo>
                  <a:lnTo>
                    <a:pt x="192977" y="718852"/>
                  </a:lnTo>
                  <a:close/>
                </a:path>
              </a:pathLst>
            </a:custGeom>
            <a:solidFill>
              <a:srgbClr val="3E7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8"/>
            <p:cNvSpPr/>
            <p:nvPr/>
          </p:nvSpPr>
          <p:spPr>
            <a:xfrm>
              <a:off x="2622167" y="2797249"/>
              <a:ext cx="385953" cy="222789"/>
            </a:xfrm>
            <a:custGeom>
              <a:rect b="b" l="l" r="r" t="t"/>
              <a:pathLst>
                <a:path extrusionOk="0" h="222789" w="385953">
                  <a:moveTo>
                    <a:pt x="192976" y="222790"/>
                  </a:moveTo>
                  <a:lnTo>
                    <a:pt x="0" y="111347"/>
                  </a:lnTo>
                  <a:lnTo>
                    <a:pt x="192976" y="0"/>
                  </a:lnTo>
                  <a:lnTo>
                    <a:pt x="385953" y="111347"/>
                  </a:lnTo>
                  <a:lnTo>
                    <a:pt x="192976" y="222790"/>
                  </a:lnTo>
                  <a:close/>
                </a:path>
              </a:pathLst>
            </a:custGeom>
            <a:solidFill>
              <a:srgbClr val="FF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8"/>
            <p:cNvSpPr/>
            <p:nvPr/>
          </p:nvSpPr>
          <p:spPr>
            <a:xfrm>
              <a:off x="2622167" y="2908596"/>
              <a:ext cx="192976" cy="630555"/>
            </a:xfrm>
            <a:custGeom>
              <a:rect b="b" l="l" r="r" t="t"/>
              <a:pathLst>
                <a:path extrusionOk="0" h="630555" w="192976">
                  <a:moveTo>
                    <a:pt x="192976" y="630555"/>
                  </a:moveTo>
                  <a:lnTo>
                    <a:pt x="0" y="519113"/>
                  </a:lnTo>
                  <a:lnTo>
                    <a:pt x="0" y="0"/>
                  </a:lnTo>
                  <a:lnTo>
                    <a:pt x="192976" y="111443"/>
                  </a:lnTo>
                  <a:lnTo>
                    <a:pt x="192976" y="630555"/>
                  </a:lnTo>
                  <a:close/>
                </a:path>
              </a:pathLst>
            </a:custGeom>
            <a:solidFill>
              <a:srgbClr val="FF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8"/>
            <p:cNvSpPr/>
            <p:nvPr/>
          </p:nvSpPr>
          <p:spPr>
            <a:xfrm>
              <a:off x="2622167" y="2908596"/>
              <a:ext cx="192976" cy="630555"/>
            </a:xfrm>
            <a:custGeom>
              <a:rect b="b" l="l" r="r" t="t"/>
              <a:pathLst>
                <a:path extrusionOk="0" h="630555" w="192976">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8"/>
            <p:cNvSpPr/>
            <p:nvPr/>
          </p:nvSpPr>
          <p:spPr>
            <a:xfrm>
              <a:off x="2815143" y="2908596"/>
              <a:ext cx="192976" cy="630555"/>
            </a:xfrm>
            <a:custGeom>
              <a:rect b="b" l="l" r="r" t="t"/>
              <a:pathLst>
                <a:path extrusionOk="0" h="630555" w="192976">
                  <a:moveTo>
                    <a:pt x="192977" y="519113"/>
                  </a:moveTo>
                  <a:lnTo>
                    <a:pt x="0" y="630555"/>
                  </a:lnTo>
                  <a:lnTo>
                    <a:pt x="0" y="111443"/>
                  </a:lnTo>
                  <a:lnTo>
                    <a:pt x="192977" y="0"/>
                  </a:lnTo>
                  <a:lnTo>
                    <a:pt x="192977" y="519113"/>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8"/>
            <p:cNvSpPr/>
            <p:nvPr/>
          </p:nvSpPr>
          <p:spPr>
            <a:xfrm>
              <a:off x="2244025" y="3539151"/>
              <a:ext cx="385953" cy="222884"/>
            </a:xfrm>
            <a:custGeom>
              <a:rect b="b" l="l" r="r" t="t"/>
              <a:pathLst>
                <a:path extrusionOk="0" h="222884" w="385953">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8"/>
            <p:cNvSpPr/>
            <p:nvPr/>
          </p:nvSpPr>
          <p:spPr>
            <a:xfrm>
              <a:off x="2313938" y="3177773"/>
              <a:ext cx="385953" cy="222789"/>
            </a:xfrm>
            <a:custGeom>
              <a:rect b="b" l="l" r="r" t="t"/>
              <a:pathLst>
                <a:path extrusionOk="0" h="222789" w="385953">
                  <a:moveTo>
                    <a:pt x="192977" y="222790"/>
                  </a:moveTo>
                  <a:lnTo>
                    <a:pt x="0" y="111347"/>
                  </a:lnTo>
                  <a:lnTo>
                    <a:pt x="192977" y="0"/>
                  </a:lnTo>
                  <a:lnTo>
                    <a:pt x="385953" y="111347"/>
                  </a:lnTo>
                  <a:lnTo>
                    <a:pt x="192977" y="222790"/>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8"/>
            <p:cNvSpPr/>
            <p:nvPr/>
          </p:nvSpPr>
          <p:spPr>
            <a:xfrm>
              <a:off x="2313938" y="3289120"/>
              <a:ext cx="192976" cy="430815"/>
            </a:xfrm>
            <a:custGeom>
              <a:rect b="b" l="l" r="r" t="t"/>
              <a:pathLst>
                <a:path extrusionOk="0" h="430815" w="192976">
                  <a:moveTo>
                    <a:pt x="192977" y="430816"/>
                  </a:moveTo>
                  <a:lnTo>
                    <a:pt x="0" y="319468"/>
                  </a:lnTo>
                  <a:lnTo>
                    <a:pt x="0" y="0"/>
                  </a:lnTo>
                  <a:lnTo>
                    <a:pt x="192977" y="111442"/>
                  </a:lnTo>
                  <a:lnTo>
                    <a:pt x="192977" y="430816"/>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8"/>
            <p:cNvSpPr/>
            <p:nvPr/>
          </p:nvSpPr>
          <p:spPr>
            <a:xfrm>
              <a:off x="2313938" y="3289120"/>
              <a:ext cx="192976" cy="430815"/>
            </a:xfrm>
            <a:custGeom>
              <a:rect b="b" l="l" r="r" t="t"/>
              <a:pathLst>
                <a:path extrusionOk="0" h="430815" w="192976">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8"/>
            <p:cNvSpPr/>
            <p:nvPr/>
          </p:nvSpPr>
          <p:spPr>
            <a:xfrm>
              <a:off x="2506915" y="3289120"/>
              <a:ext cx="192976" cy="430815"/>
            </a:xfrm>
            <a:custGeom>
              <a:rect b="b" l="l" r="r" t="t"/>
              <a:pathLst>
                <a:path extrusionOk="0" h="430815" w="192976">
                  <a:moveTo>
                    <a:pt x="192977" y="319468"/>
                  </a:moveTo>
                  <a:lnTo>
                    <a:pt x="0" y="430816"/>
                  </a:lnTo>
                  <a:lnTo>
                    <a:pt x="0" y="111442"/>
                  </a:lnTo>
                  <a:lnTo>
                    <a:pt x="192977" y="0"/>
                  </a:lnTo>
                  <a:lnTo>
                    <a:pt x="192977" y="319468"/>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18"/>
            <p:cNvSpPr/>
            <p:nvPr/>
          </p:nvSpPr>
          <p:spPr>
            <a:xfrm>
              <a:off x="2506915" y="3289120"/>
              <a:ext cx="192976" cy="430815"/>
            </a:xfrm>
            <a:custGeom>
              <a:rect b="b" l="l" r="r" t="t"/>
              <a:pathLst>
                <a:path extrusionOk="0" h="430815" w="192976">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18"/>
            <p:cNvSpPr/>
            <p:nvPr/>
          </p:nvSpPr>
          <p:spPr>
            <a:xfrm>
              <a:off x="3217241" y="3786325"/>
              <a:ext cx="1277540" cy="681323"/>
            </a:xfrm>
            <a:custGeom>
              <a:rect b="b" l="l" r="r" t="t"/>
              <a:pathLst>
                <a:path extrusionOk="0" h="681323" w="127754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8"/>
            <p:cNvSpPr/>
            <p:nvPr/>
          </p:nvSpPr>
          <p:spPr>
            <a:xfrm>
              <a:off x="4341906" y="4346681"/>
              <a:ext cx="972788" cy="561593"/>
            </a:xfrm>
            <a:custGeom>
              <a:rect b="b" l="l" r="r" t="t"/>
              <a:pathLst>
                <a:path extrusionOk="0" h="561593" w="972788">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18"/>
            <p:cNvSpPr/>
            <p:nvPr/>
          </p:nvSpPr>
          <p:spPr>
            <a:xfrm>
              <a:off x="3246959" y="3638497"/>
              <a:ext cx="1231677" cy="711112"/>
            </a:xfrm>
            <a:custGeom>
              <a:rect b="b" l="l" r="r" t="t"/>
              <a:pathLst>
                <a:path extrusionOk="0" h="711112" w="1231677">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18"/>
            <p:cNvSpPr/>
            <p:nvPr/>
          </p:nvSpPr>
          <p:spPr>
            <a:xfrm>
              <a:off x="3247293" y="3898053"/>
              <a:ext cx="108013" cy="106584"/>
            </a:xfrm>
            <a:custGeom>
              <a:rect b="b" l="l" r="r" t="t"/>
              <a:pathLst>
                <a:path extrusionOk="0" h="106584" w="108013">
                  <a:moveTo>
                    <a:pt x="0" y="106585"/>
                  </a:moveTo>
                  <a:lnTo>
                    <a:pt x="0" y="0"/>
                  </a:lnTo>
                  <a:lnTo>
                    <a:pt x="108013" y="53245"/>
                  </a:lnTo>
                  <a:lnTo>
                    <a:pt x="0" y="10658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8"/>
            <p:cNvSpPr/>
            <p:nvPr/>
          </p:nvSpPr>
          <p:spPr>
            <a:xfrm>
              <a:off x="3553141" y="4166849"/>
              <a:ext cx="622063" cy="123348"/>
            </a:xfrm>
            <a:custGeom>
              <a:rect b="b" l="l" r="r" t="t"/>
              <a:pathLst>
                <a:path extrusionOk="0" h="123348" w="622063">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8"/>
            <p:cNvSpPr/>
            <p:nvPr/>
          </p:nvSpPr>
          <p:spPr>
            <a:xfrm>
              <a:off x="4390007" y="3898053"/>
              <a:ext cx="88582" cy="95916"/>
            </a:xfrm>
            <a:custGeom>
              <a:rect b="b" l="l" r="r" t="t"/>
              <a:pathLst>
                <a:path extrusionOk="0" h="95916" w="88582">
                  <a:moveTo>
                    <a:pt x="88583" y="0"/>
                  </a:moveTo>
                  <a:lnTo>
                    <a:pt x="88583" y="95917"/>
                  </a:lnTo>
                  <a:lnTo>
                    <a:pt x="0" y="39433"/>
                  </a:lnTo>
                  <a:lnTo>
                    <a:pt x="88583"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8"/>
            <p:cNvSpPr/>
            <p:nvPr/>
          </p:nvSpPr>
          <p:spPr>
            <a:xfrm>
              <a:off x="3582763" y="3612208"/>
              <a:ext cx="550640" cy="90297"/>
            </a:xfrm>
            <a:custGeom>
              <a:rect b="b" l="l" r="r" t="t"/>
              <a:pathLst>
                <a:path extrusionOk="0" h="90297" w="55064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8"/>
            <p:cNvSpPr/>
            <p:nvPr/>
          </p:nvSpPr>
          <p:spPr>
            <a:xfrm>
              <a:off x="3404265" y="3670120"/>
              <a:ext cx="917257" cy="529590"/>
            </a:xfrm>
            <a:custGeom>
              <a:rect b="b" l="l" r="r" t="t"/>
              <a:pathLst>
                <a:path extrusionOk="0" h="529590" w="917257">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8"/>
            <p:cNvSpPr/>
            <p:nvPr/>
          </p:nvSpPr>
          <p:spPr>
            <a:xfrm>
              <a:off x="3246959" y="3542485"/>
              <a:ext cx="1231677" cy="711136"/>
            </a:xfrm>
            <a:custGeom>
              <a:rect b="b" l="l" r="r" t="t"/>
              <a:pathLst>
                <a:path extrusionOk="0" h="711136" w="1231677">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18"/>
            <p:cNvSpPr/>
            <p:nvPr/>
          </p:nvSpPr>
          <p:spPr>
            <a:xfrm>
              <a:off x="4233892" y="4110556"/>
              <a:ext cx="329469" cy="191071"/>
            </a:xfrm>
            <a:custGeom>
              <a:rect b="b" l="l" r="r" t="t"/>
              <a:pathLst>
                <a:path extrusionOk="0" h="191071" w="329469">
                  <a:moveTo>
                    <a:pt x="208407" y="191071"/>
                  </a:moveTo>
                  <a:lnTo>
                    <a:pt x="0" y="69818"/>
                  </a:lnTo>
                  <a:lnTo>
                    <a:pt x="121063" y="0"/>
                  </a:lnTo>
                  <a:lnTo>
                    <a:pt x="329470" y="121158"/>
                  </a:lnTo>
                  <a:lnTo>
                    <a:pt x="208407" y="191071"/>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18"/>
            <p:cNvSpPr/>
            <p:nvPr/>
          </p:nvSpPr>
          <p:spPr>
            <a:xfrm>
              <a:off x="4234083" y="4180469"/>
              <a:ext cx="208216" cy="217741"/>
            </a:xfrm>
            <a:custGeom>
              <a:rect b="b" l="l" r="r" t="t"/>
              <a:pathLst>
                <a:path extrusionOk="0" h="217741" w="208216">
                  <a:moveTo>
                    <a:pt x="208217" y="217742"/>
                  </a:moveTo>
                  <a:lnTo>
                    <a:pt x="0" y="97250"/>
                  </a:lnTo>
                  <a:lnTo>
                    <a:pt x="0" y="0"/>
                  </a:lnTo>
                  <a:lnTo>
                    <a:pt x="208217" y="120491"/>
                  </a:lnTo>
                  <a:lnTo>
                    <a:pt x="208217" y="21774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8"/>
            <p:cNvSpPr/>
            <p:nvPr/>
          </p:nvSpPr>
          <p:spPr>
            <a:xfrm>
              <a:off x="4368385" y="4248383"/>
              <a:ext cx="831437" cy="643127"/>
            </a:xfrm>
            <a:custGeom>
              <a:rect b="b" l="l" r="r" t="t"/>
              <a:pathLst>
                <a:path extrusionOk="0" h="643127" w="831437">
                  <a:moveTo>
                    <a:pt x="831437" y="643128"/>
                  </a:moveTo>
                  <a:lnTo>
                    <a:pt x="0" y="163068"/>
                  </a:lnTo>
                  <a:lnTo>
                    <a:pt x="0" y="0"/>
                  </a:lnTo>
                  <a:lnTo>
                    <a:pt x="831437" y="480060"/>
                  </a:lnTo>
                  <a:lnTo>
                    <a:pt x="831437" y="643128"/>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8"/>
            <p:cNvSpPr/>
            <p:nvPr/>
          </p:nvSpPr>
          <p:spPr>
            <a:xfrm>
              <a:off x="4368385" y="4166944"/>
              <a:ext cx="972788" cy="561593"/>
            </a:xfrm>
            <a:custGeom>
              <a:rect b="b" l="l" r="r" t="t"/>
              <a:pathLst>
                <a:path extrusionOk="0" h="561593" w="972788">
                  <a:moveTo>
                    <a:pt x="831532" y="561594"/>
                  </a:moveTo>
                  <a:lnTo>
                    <a:pt x="0" y="81534"/>
                  </a:lnTo>
                  <a:lnTo>
                    <a:pt x="141256" y="0"/>
                  </a:lnTo>
                  <a:lnTo>
                    <a:pt x="972788" y="479965"/>
                  </a:lnTo>
                  <a:lnTo>
                    <a:pt x="831532" y="561594"/>
                  </a:lnTo>
                  <a:close/>
                </a:path>
              </a:pathLst>
            </a:custGeom>
            <a:solidFill>
              <a:srgbClr val="3940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18"/>
            <p:cNvSpPr/>
            <p:nvPr/>
          </p:nvSpPr>
          <p:spPr>
            <a:xfrm>
              <a:off x="5199823" y="4646908"/>
              <a:ext cx="141350" cy="244601"/>
            </a:xfrm>
            <a:custGeom>
              <a:rect b="b" l="l" r="r" t="t"/>
              <a:pathLst>
                <a:path extrusionOk="0" h="244601" w="14135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18"/>
            <p:cNvSpPr/>
            <p:nvPr/>
          </p:nvSpPr>
          <p:spPr>
            <a:xfrm>
              <a:off x="2764672" y="2500358"/>
              <a:ext cx="158537" cy="311524"/>
            </a:xfrm>
            <a:custGeom>
              <a:rect b="b" l="l" r="r" t="t"/>
              <a:pathLst>
                <a:path extrusionOk="0" h="311524" w="158537">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18"/>
            <p:cNvSpPr/>
            <p:nvPr/>
          </p:nvSpPr>
          <p:spPr>
            <a:xfrm>
              <a:off x="2800168" y="3231875"/>
              <a:ext cx="108892" cy="84472"/>
            </a:xfrm>
            <a:custGeom>
              <a:rect b="b" l="l" r="r" t="t"/>
              <a:pathLst>
                <a:path extrusionOk="0" h="84472" w="108892">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18"/>
            <p:cNvSpPr/>
            <p:nvPr/>
          </p:nvSpPr>
          <p:spPr>
            <a:xfrm>
              <a:off x="2799603" y="3259783"/>
              <a:ext cx="108313" cy="56238"/>
            </a:xfrm>
            <a:custGeom>
              <a:rect b="b" l="l" r="r" t="t"/>
              <a:pathLst>
                <a:path extrusionOk="0" h="56238" w="108313">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18"/>
            <p:cNvSpPr/>
            <p:nvPr/>
          </p:nvSpPr>
          <p:spPr>
            <a:xfrm>
              <a:off x="2931444" y="3155618"/>
              <a:ext cx="108758" cy="81374"/>
            </a:xfrm>
            <a:custGeom>
              <a:rect b="b" l="l" r="r" t="t"/>
              <a:pathLst>
                <a:path extrusionOk="0" h="81374" w="108758">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18"/>
            <p:cNvSpPr/>
            <p:nvPr/>
          </p:nvSpPr>
          <p:spPr>
            <a:xfrm>
              <a:off x="2931020" y="3181773"/>
              <a:ext cx="108151" cy="56575"/>
            </a:xfrm>
            <a:custGeom>
              <a:rect b="b" l="l" r="r" t="t"/>
              <a:pathLst>
                <a:path extrusionOk="0" h="56575" w="108151">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18"/>
            <p:cNvSpPr/>
            <p:nvPr/>
          </p:nvSpPr>
          <p:spPr>
            <a:xfrm>
              <a:off x="2630424" y="2780976"/>
              <a:ext cx="382278" cy="462504"/>
            </a:xfrm>
            <a:custGeom>
              <a:rect b="b" l="l" r="r" t="t"/>
              <a:pathLst>
                <a:path extrusionOk="0" h="462504" w="382278">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18"/>
            <p:cNvSpPr/>
            <p:nvPr/>
          </p:nvSpPr>
          <p:spPr>
            <a:xfrm>
              <a:off x="2662372" y="2471875"/>
              <a:ext cx="120066" cy="117360"/>
            </a:xfrm>
            <a:custGeom>
              <a:rect b="b" l="l" r="r" t="t"/>
              <a:pathLst>
                <a:path extrusionOk="0" h="117360" w="120066">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18"/>
            <p:cNvSpPr/>
            <p:nvPr/>
          </p:nvSpPr>
          <p:spPr>
            <a:xfrm>
              <a:off x="2630208" y="2488280"/>
              <a:ext cx="194941" cy="380900"/>
            </a:xfrm>
            <a:custGeom>
              <a:rect b="b" l="l" r="r" t="t"/>
              <a:pathLst>
                <a:path extrusionOk="0" h="380900" w="194941">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8"/>
            <p:cNvSpPr/>
            <p:nvPr/>
          </p:nvSpPr>
          <p:spPr>
            <a:xfrm>
              <a:off x="2658361" y="2350349"/>
              <a:ext cx="128870" cy="157700"/>
            </a:xfrm>
            <a:custGeom>
              <a:rect b="b" l="l" r="r" t="t"/>
              <a:pathLst>
                <a:path extrusionOk="0" h="157700" w="12887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18"/>
            <p:cNvSpPr/>
            <p:nvPr/>
          </p:nvSpPr>
          <p:spPr>
            <a:xfrm>
              <a:off x="2645583" y="2336673"/>
              <a:ext cx="136833" cy="135201"/>
            </a:xfrm>
            <a:custGeom>
              <a:rect b="b" l="l" r="r" t="t"/>
              <a:pathLst>
                <a:path extrusionOk="0" h="135201" w="136833">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18"/>
            <p:cNvSpPr/>
            <p:nvPr/>
          </p:nvSpPr>
          <p:spPr>
            <a:xfrm>
              <a:off x="2782568" y="2488639"/>
              <a:ext cx="62960" cy="91535"/>
            </a:xfrm>
            <a:custGeom>
              <a:rect b="b" l="l" r="r" t="t"/>
              <a:pathLst>
                <a:path extrusionOk="0" h="91535" w="6296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78" name="Google Shape;578;p18"/>
            <p:cNvGrpSpPr/>
            <p:nvPr/>
          </p:nvGrpSpPr>
          <p:grpSpPr>
            <a:xfrm flipH="1">
              <a:off x="2710663" y="2723583"/>
              <a:ext cx="319677" cy="242660"/>
              <a:chOff x="6621095" y="1452181"/>
              <a:chExt cx="330894" cy="250785"/>
            </a:xfrm>
          </p:grpSpPr>
          <p:sp>
            <p:nvSpPr>
              <p:cNvPr id="579" name="Google Shape;579;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84" name="Google Shape;584;p18"/>
            <p:cNvSpPr/>
            <p:nvPr/>
          </p:nvSpPr>
          <p:spPr>
            <a:xfrm>
              <a:off x="2596421" y="2551548"/>
              <a:ext cx="147299" cy="413263"/>
            </a:xfrm>
            <a:custGeom>
              <a:rect b="b" l="l" r="r" t="t"/>
              <a:pathLst>
                <a:path extrusionOk="0" h="413263" w="147299">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8"/>
            <p:cNvSpPr/>
            <p:nvPr/>
          </p:nvSpPr>
          <p:spPr>
            <a:xfrm>
              <a:off x="2590449" y="2547578"/>
              <a:ext cx="84867" cy="115327"/>
            </a:xfrm>
            <a:custGeom>
              <a:rect b="b" l="l" r="r" t="t"/>
              <a:pathLst>
                <a:path extrusionOk="0" h="115327" w="84867">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86" name="Google Shape;586;p18"/>
            <p:cNvGrpSpPr/>
            <p:nvPr/>
          </p:nvGrpSpPr>
          <p:grpSpPr>
            <a:xfrm>
              <a:off x="4651669" y="468299"/>
              <a:ext cx="319677" cy="242660"/>
              <a:chOff x="6621095" y="1452181"/>
              <a:chExt cx="330894" cy="250785"/>
            </a:xfrm>
          </p:grpSpPr>
          <p:sp>
            <p:nvSpPr>
              <p:cNvPr id="587" name="Google Shape;587;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9"/>
          <p:cNvSpPr txBox="1"/>
          <p:nvPr>
            <p:ph type="title"/>
          </p:nvPr>
        </p:nvSpPr>
        <p:spPr>
          <a:xfrm>
            <a:off x="457200" y="605600"/>
            <a:ext cx="58455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Planning</a:t>
            </a:r>
            <a:endParaRPr/>
          </a:p>
        </p:txBody>
      </p:sp>
      <p:sp>
        <p:nvSpPr>
          <p:cNvPr id="597" name="Google Shape;597;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598" name="Google Shape;598;p19"/>
          <p:cNvGrpSpPr/>
          <p:nvPr/>
        </p:nvGrpSpPr>
        <p:grpSpPr>
          <a:xfrm>
            <a:off x="457188" y="1392012"/>
            <a:ext cx="2217507" cy="2496341"/>
            <a:chOff x="1083025" y="1342945"/>
            <a:chExt cx="1983459" cy="2232863"/>
          </a:xfrm>
        </p:grpSpPr>
        <p:sp>
          <p:nvSpPr>
            <p:cNvPr id="599" name="Google Shape;599;p19"/>
            <p:cNvSpPr txBox="1"/>
            <p:nvPr/>
          </p:nvSpPr>
          <p:spPr>
            <a:xfrm>
              <a:off x="1561384" y="134294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accent2"/>
                  </a:solidFill>
                  <a:latin typeface="Barlow"/>
                  <a:ea typeface="Barlow"/>
                  <a:cs typeface="Barlow"/>
                  <a:sym typeface="Barlow"/>
                </a:rPr>
                <a:t>Sprint 01</a:t>
              </a:r>
              <a:endParaRPr b="1" sz="1500">
                <a:solidFill>
                  <a:schemeClr val="accent2"/>
                </a:solidFill>
                <a:latin typeface="Barlow"/>
                <a:ea typeface="Barlow"/>
                <a:cs typeface="Barlow"/>
                <a:sym typeface="Barlow"/>
              </a:endParaRPr>
            </a:p>
          </p:txBody>
        </p:sp>
        <p:sp>
          <p:nvSpPr>
            <p:cNvPr id="600" name="Google Shape;600;p19"/>
            <p:cNvSpPr txBox="1"/>
            <p:nvPr/>
          </p:nvSpPr>
          <p:spPr>
            <a:xfrm>
              <a:off x="1227630" y="2838408"/>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accent2"/>
                  </a:solidFill>
                  <a:latin typeface="Barlow"/>
                  <a:ea typeface="Barlow"/>
                  <a:cs typeface="Barlow"/>
                  <a:sym typeface="Barlow"/>
                </a:rPr>
                <a:t>Research on bot development and repository creation</a:t>
              </a:r>
              <a:endParaRPr>
                <a:solidFill>
                  <a:schemeClr val="accent2"/>
                </a:solidFill>
                <a:latin typeface="Barlow"/>
                <a:ea typeface="Barlow"/>
                <a:cs typeface="Barlow"/>
                <a:sym typeface="Barlow"/>
              </a:endParaRPr>
            </a:p>
          </p:txBody>
        </p:sp>
        <p:cxnSp>
          <p:nvCxnSpPr>
            <p:cNvPr id="601" name="Google Shape;601;p19"/>
            <p:cNvCxnSpPr/>
            <p:nvPr/>
          </p:nvCxnSpPr>
          <p:spPr>
            <a:xfrm>
              <a:off x="2180202" y="1695421"/>
              <a:ext cx="718500" cy="741900"/>
            </a:xfrm>
            <a:prstGeom prst="straightConnector1">
              <a:avLst/>
            </a:prstGeom>
            <a:noFill/>
            <a:ln cap="flat" cmpd="sng" w="9525">
              <a:solidFill>
                <a:schemeClr val="accent1"/>
              </a:solidFill>
              <a:prstDash val="solid"/>
              <a:round/>
              <a:headEnd len="sm" w="sm" type="none"/>
              <a:tailEnd len="sm" w="sm" type="none"/>
            </a:ln>
          </p:spPr>
        </p:cxnSp>
        <p:sp>
          <p:nvSpPr>
            <p:cNvPr id="602" name="Google Shape;602;p19"/>
            <p:cNvSpPr/>
            <p:nvPr/>
          </p:nvSpPr>
          <p:spPr>
            <a:xfrm flipH="1">
              <a:off x="1083025" y="2306625"/>
              <a:ext cx="1834800" cy="143400"/>
            </a:xfrm>
            <a:prstGeom prst="parallelogram">
              <a:avLst>
                <a:gd fmla="val 969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03" name="Google Shape;603;p19"/>
            <p:cNvSpPr/>
            <p:nvPr/>
          </p:nvSpPr>
          <p:spPr>
            <a:xfrm>
              <a:off x="1083125" y="2460449"/>
              <a:ext cx="1834800" cy="143400"/>
            </a:xfrm>
            <a:prstGeom prst="parallelogram">
              <a:avLst>
                <a:gd fmla="val 96952"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19"/>
          <p:cNvGrpSpPr/>
          <p:nvPr/>
        </p:nvGrpSpPr>
        <p:grpSpPr>
          <a:xfrm>
            <a:off x="2438083" y="1392012"/>
            <a:ext cx="2166382" cy="2496341"/>
            <a:chOff x="1083025" y="1342945"/>
            <a:chExt cx="1937730" cy="2232863"/>
          </a:xfrm>
        </p:grpSpPr>
        <p:sp>
          <p:nvSpPr>
            <p:cNvPr id="605" name="Google Shape;605;p19"/>
            <p:cNvSpPr txBox="1"/>
            <p:nvPr/>
          </p:nvSpPr>
          <p:spPr>
            <a:xfrm>
              <a:off x="1515655" y="134294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accent2"/>
                  </a:solidFill>
                  <a:latin typeface="Barlow"/>
                  <a:ea typeface="Barlow"/>
                  <a:cs typeface="Barlow"/>
                  <a:sym typeface="Barlow"/>
                </a:rPr>
                <a:t>Sprint 02</a:t>
              </a:r>
              <a:endParaRPr b="1" sz="1500">
                <a:solidFill>
                  <a:schemeClr val="accent2"/>
                </a:solidFill>
                <a:latin typeface="Barlow"/>
                <a:ea typeface="Barlow"/>
                <a:cs typeface="Barlow"/>
                <a:sym typeface="Barlow"/>
              </a:endParaRPr>
            </a:p>
          </p:txBody>
        </p:sp>
        <p:sp>
          <p:nvSpPr>
            <p:cNvPr id="606" name="Google Shape;606;p19"/>
            <p:cNvSpPr txBox="1"/>
            <p:nvPr/>
          </p:nvSpPr>
          <p:spPr>
            <a:xfrm>
              <a:off x="1197017" y="2838408"/>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accent2"/>
                  </a:solidFill>
                  <a:latin typeface="Barlow"/>
                  <a:ea typeface="Barlow"/>
                  <a:cs typeface="Barlow"/>
                  <a:sym typeface="Barlow"/>
                </a:rPr>
                <a:t>Creation of mockups and design of the project architecture</a:t>
              </a:r>
              <a:endParaRPr>
                <a:solidFill>
                  <a:schemeClr val="accent2"/>
                </a:solidFill>
                <a:latin typeface="Barlow"/>
                <a:ea typeface="Barlow"/>
                <a:cs typeface="Barlow"/>
                <a:sym typeface="Barlow"/>
              </a:endParaRPr>
            </a:p>
          </p:txBody>
        </p:sp>
        <p:cxnSp>
          <p:nvCxnSpPr>
            <p:cNvPr id="607" name="Google Shape;607;p19"/>
            <p:cNvCxnSpPr/>
            <p:nvPr/>
          </p:nvCxnSpPr>
          <p:spPr>
            <a:xfrm>
              <a:off x="2180202" y="1695421"/>
              <a:ext cx="718500" cy="741900"/>
            </a:xfrm>
            <a:prstGeom prst="straightConnector1">
              <a:avLst/>
            </a:prstGeom>
            <a:noFill/>
            <a:ln cap="flat" cmpd="sng" w="9525">
              <a:solidFill>
                <a:schemeClr val="accent1"/>
              </a:solidFill>
              <a:prstDash val="solid"/>
              <a:round/>
              <a:headEnd len="sm" w="sm" type="none"/>
              <a:tailEnd len="sm" w="sm" type="none"/>
            </a:ln>
          </p:spPr>
        </p:cxnSp>
        <p:sp>
          <p:nvSpPr>
            <p:cNvPr id="608" name="Google Shape;608;p19"/>
            <p:cNvSpPr/>
            <p:nvPr/>
          </p:nvSpPr>
          <p:spPr>
            <a:xfrm flipH="1">
              <a:off x="1083025" y="2306625"/>
              <a:ext cx="1834800" cy="143400"/>
            </a:xfrm>
            <a:prstGeom prst="parallelogram">
              <a:avLst>
                <a:gd fmla="val 969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09" name="Google Shape;609;p19"/>
            <p:cNvSpPr/>
            <p:nvPr/>
          </p:nvSpPr>
          <p:spPr>
            <a:xfrm>
              <a:off x="1083125" y="2460449"/>
              <a:ext cx="1834800" cy="143400"/>
            </a:xfrm>
            <a:prstGeom prst="parallelogram">
              <a:avLst>
                <a:gd fmla="val 96952"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19"/>
          <p:cNvGrpSpPr/>
          <p:nvPr/>
        </p:nvGrpSpPr>
        <p:grpSpPr>
          <a:xfrm>
            <a:off x="4384666" y="1391992"/>
            <a:ext cx="2116332" cy="2496366"/>
            <a:chOff x="1083025" y="1343639"/>
            <a:chExt cx="1892963" cy="2232885"/>
          </a:xfrm>
        </p:grpSpPr>
        <p:sp>
          <p:nvSpPr>
            <p:cNvPr id="611" name="Google Shape;611;p19"/>
            <p:cNvSpPr txBox="1"/>
            <p:nvPr/>
          </p:nvSpPr>
          <p:spPr>
            <a:xfrm>
              <a:off x="1470888" y="1343639"/>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2"/>
                  </a:solidFill>
                  <a:latin typeface="Barlow"/>
                  <a:ea typeface="Barlow"/>
                  <a:cs typeface="Barlow"/>
                  <a:sym typeface="Barlow"/>
                </a:rPr>
                <a:t>Sprint 03</a:t>
              </a:r>
              <a:endParaRPr b="1" sz="1500">
                <a:solidFill>
                  <a:schemeClr val="dk2"/>
                </a:solidFill>
                <a:latin typeface="Barlow"/>
                <a:ea typeface="Barlow"/>
                <a:cs typeface="Barlow"/>
                <a:sym typeface="Barlow"/>
              </a:endParaRPr>
            </a:p>
          </p:txBody>
        </p:sp>
        <p:sp>
          <p:nvSpPr>
            <p:cNvPr id="612" name="Google Shape;612;p19"/>
            <p:cNvSpPr txBox="1"/>
            <p:nvPr/>
          </p:nvSpPr>
          <p:spPr>
            <a:xfrm>
              <a:off x="1227719" y="2839124"/>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latin typeface="Barlow"/>
                  <a:ea typeface="Barlow"/>
                  <a:cs typeface="Barlow"/>
                  <a:sym typeface="Barlow"/>
                </a:rPr>
                <a:t>Organization of the information and how it will be presented to the user</a:t>
              </a:r>
              <a:endParaRPr>
                <a:solidFill>
                  <a:schemeClr val="dk2"/>
                </a:solidFill>
                <a:latin typeface="Barlow"/>
                <a:ea typeface="Barlow"/>
                <a:cs typeface="Barlow"/>
                <a:sym typeface="Barlow"/>
              </a:endParaRPr>
            </a:p>
          </p:txBody>
        </p:sp>
        <p:cxnSp>
          <p:nvCxnSpPr>
            <p:cNvPr id="613" name="Google Shape;613;p19"/>
            <p:cNvCxnSpPr/>
            <p:nvPr/>
          </p:nvCxnSpPr>
          <p:spPr>
            <a:xfrm>
              <a:off x="2180202" y="1695421"/>
              <a:ext cx="718500" cy="741900"/>
            </a:xfrm>
            <a:prstGeom prst="straightConnector1">
              <a:avLst/>
            </a:prstGeom>
            <a:noFill/>
            <a:ln cap="flat" cmpd="sng" w="9525">
              <a:solidFill>
                <a:srgbClr val="DADCE5"/>
              </a:solidFill>
              <a:prstDash val="solid"/>
              <a:round/>
              <a:headEnd len="sm" w="sm" type="none"/>
              <a:tailEnd len="sm" w="sm" type="none"/>
            </a:ln>
          </p:spPr>
        </p:cxnSp>
        <p:sp>
          <p:nvSpPr>
            <p:cNvPr id="614" name="Google Shape;614;p19"/>
            <p:cNvSpPr/>
            <p:nvPr/>
          </p:nvSpPr>
          <p:spPr>
            <a:xfrm flipH="1">
              <a:off x="1083025" y="2306625"/>
              <a:ext cx="1834800" cy="143400"/>
            </a:xfrm>
            <a:prstGeom prst="parallelogram">
              <a:avLst>
                <a:gd fmla="val 96952" name="adj"/>
              </a:avLst>
            </a:prstGeom>
            <a:solidFill>
              <a:srgbClr val="DAD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5" name="Google Shape;615;p19"/>
            <p:cNvSpPr/>
            <p:nvPr/>
          </p:nvSpPr>
          <p:spPr>
            <a:xfrm>
              <a:off x="1083125" y="2460449"/>
              <a:ext cx="1834800" cy="143400"/>
            </a:xfrm>
            <a:prstGeom prst="parallelogram">
              <a:avLst>
                <a:gd fmla="val 96952" name="adj"/>
              </a:avLst>
            </a:prstGeom>
            <a:solidFill>
              <a:srgbClr val="B0B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19"/>
          <p:cNvGrpSpPr/>
          <p:nvPr/>
        </p:nvGrpSpPr>
        <p:grpSpPr>
          <a:xfrm>
            <a:off x="6389484" y="1392005"/>
            <a:ext cx="2126507" cy="2016366"/>
            <a:chOff x="1083025" y="1343661"/>
            <a:chExt cx="1902064" cy="1803547"/>
          </a:xfrm>
        </p:grpSpPr>
        <p:sp>
          <p:nvSpPr>
            <p:cNvPr id="617" name="Google Shape;617;p19"/>
            <p:cNvSpPr txBox="1"/>
            <p:nvPr/>
          </p:nvSpPr>
          <p:spPr>
            <a:xfrm>
              <a:off x="1479989" y="1343661"/>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2"/>
                  </a:solidFill>
                  <a:latin typeface="Barlow"/>
                  <a:ea typeface="Barlow"/>
                  <a:cs typeface="Barlow"/>
                  <a:sym typeface="Barlow"/>
                </a:rPr>
                <a:t> Sprint 04</a:t>
              </a:r>
              <a:endParaRPr b="1" sz="1500">
                <a:solidFill>
                  <a:schemeClr val="dk2"/>
                </a:solidFill>
                <a:latin typeface="Barlow"/>
                <a:ea typeface="Barlow"/>
                <a:cs typeface="Barlow"/>
                <a:sym typeface="Barlow"/>
              </a:endParaRPr>
            </a:p>
          </p:txBody>
        </p:sp>
        <p:sp>
          <p:nvSpPr>
            <p:cNvPr id="618" name="Google Shape;618;p19"/>
            <p:cNvSpPr txBox="1"/>
            <p:nvPr/>
          </p:nvSpPr>
          <p:spPr>
            <a:xfrm>
              <a:off x="1261250" y="2409808"/>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2"/>
                </a:solidFill>
                <a:latin typeface="Barlow"/>
                <a:ea typeface="Barlow"/>
                <a:cs typeface="Barlow"/>
                <a:sym typeface="Barlow"/>
              </a:endParaRPr>
            </a:p>
            <a:p>
              <a:pPr indent="0" lvl="0" marL="0" rtl="0" algn="l">
                <a:lnSpc>
                  <a:spcPct val="115000"/>
                </a:lnSpc>
                <a:spcBef>
                  <a:spcPts val="1600"/>
                </a:spcBef>
                <a:spcAft>
                  <a:spcPts val="1600"/>
                </a:spcAft>
                <a:buNone/>
              </a:pPr>
              <a:r>
                <a:rPr lang="en">
                  <a:solidFill>
                    <a:schemeClr val="dk2"/>
                  </a:solidFill>
                  <a:latin typeface="Barlow"/>
                  <a:ea typeface="Barlow"/>
                  <a:cs typeface="Barlow"/>
                  <a:sym typeface="Barlow"/>
                </a:rPr>
                <a:t>User authorization to edit or delete information and online notebook access</a:t>
              </a:r>
              <a:endParaRPr>
                <a:solidFill>
                  <a:schemeClr val="dk2"/>
                </a:solidFill>
                <a:latin typeface="Barlow"/>
                <a:ea typeface="Barlow"/>
                <a:cs typeface="Barlow"/>
                <a:sym typeface="Barlow"/>
              </a:endParaRPr>
            </a:p>
          </p:txBody>
        </p:sp>
        <p:cxnSp>
          <p:nvCxnSpPr>
            <p:cNvPr id="619" name="Google Shape;619;p19"/>
            <p:cNvCxnSpPr/>
            <p:nvPr/>
          </p:nvCxnSpPr>
          <p:spPr>
            <a:xfrm>
              <a:off x="2180202" y="1695421"/>
              <a:ext cx="718500" cy="741900"/>
            </a:xfrm>
            <a:prstGeom prst="straightConnector1">
              <a:avLst/>
            </a:prstGeom>
            <a:noFill/>
            <a:ln cap="flat" cmpd="sng" w="9525">
              <a:solidFill>
                <a:srgbClr val="DADCE5"/>
              </a:solidFill>
              <a:prstDash val="solid"/>
              <a:round/>
              <a:headEnd len="sm" w="sm" type="none"/>
              <a:tailEnd len="sm" w="sm" type="none"/>
            </a:ln>
          </p:spPr>
        </p:cxnSp>
        <p:sp>
          <p:nvSpPr>
            <p:cNvPr id="620" name="Google Shape;620;p19"/>
            <p:cNvSpPr/>
            <p:nvPr/>
          </p:nvSpPr>
          <p:spPr>
            <a:xfrm flipH="1">
              <a:off x="1083025" y="2306625"/>
              <a:ext cx="1834800" cy="143400"/>
            </a:xfrm>
            <a:prstGeom prst="parallelogram">
              <a:avLst>
                <a:gd fmla="val 96952" name="adj"/>
              </a:avLst>
            </a:prstGeom>
            <a:solidFill>
              <a:srgbClr val="DAD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21" name="Google Shape;621;p19"/>
            <p:cNvSpPr/>
            <p:nvPr/>
          </p:nvSpPr>
          <p:spPr>
            <a:xfrm>
              <a:off x="1083125" y="2460449"/>
              <a:ext cx="1834800" cy="143400"/>
            </a:xfrm>
            <a:prstGeom prst="parallelogram">
              <a:avLst>
                <a:gd fmla="val 96952" name="adj"/>
              </a:avLst>
            </a:prstGeom>
            <a:solidFill>
              <a:srgbClr val="B0B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20"/>
          <p:cNvSpPr txBox="1"/>
          <p:nvPr>
            <p:ph type="title"/>
          </p:nvPr>
        </p:nvSpPr>
        <p:spPr>
          <a:xfrm>
            <a:off x="376950" y="549425"/>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Teamwork.</a:t>
            </a:r>
            <a:endParaRPr/>
          </a:p>
        </p:txBody>
      </p:sp>
      <p:sp>
        <p:nvSpPr>
          <p:cNvPr id="627" name="Google Shape;627;p20"/>
          <p:cNvSpPr txBox="1"/>
          <p:nvPr>
            <p:ph idx="1" type="body"/>
          </p:nvPr>
        </p:nvSpPr>
        <p:spPr>
          <a:xfrm>
            <a:off x="949925" y="1535850"/>
            <a:ext cx="2741700" cy="1347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000"/>
              <a:t>Repo</a:t>
            </a:r>
            <a:endParaRPr b="1" sz="2000"/>
          </a:p>
          <a:p>
            <a:pPr indent="0" lvl="0" marL="0" rtl="0" algn="l">
              <a:spcBef>
                <a:spcPts val="600"/>
              </a:spcBef>
              <a:spcAft>
                <a:spcPts val="0"/>
              </a:spcAft>
              <a:buNone/>
            </a:pPr>
            <a:r>
              <a:rPr lang="en"/>
              <a:t>The tool we use to manage the repository of documents and data is Git and is located at GitHub.</a:t>
            </a:r>
            <a:endParaRPr/>
          </a:p>
        </p:txBody>
      </p:sp>
      <p:sp>
        <p:nvSpPr>
          <p:cNvPr id="628" name="Google Shape;628;p20"/>
          <p:cNvSpPr txBox="1"/>
          <p:nvPr>
            <p:ph idx="2" type="body"/>
          </p:nvPr>
        </p:nvSpPr>
        <p:spPr>
          <a:xfrm>
            <a:off x="4975150" y="2161825"/>
            <a:ext cx="2971800" cy="2338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900"/>
              <a:t>I. C. Metrics</a:t>
            </a:r>
            <a:endParaRPr b="1" sz="1900"/>
          </a:p>
          <a:p>
            <a:pPr indent="0" lvl="0" marL="0" rtl="0" algn="l">
              <a:spcBef>
                <a:spcPts val="600"/>
              </a:spcBef>
              <a:spcAft>
                <a:spcPts val="0"/>
              </a:spcAft>
              <a:buNone/>
            </a:pPr>
            <a:r>
              <a:rPr lang="en" sz="1500"/>
              <a:t>The metric used to measure the individual contribution to the </a:t>
            </a:r>
            <a:r>
              <a:rPr lang="en" sz="1500"/>
              <a:t>project</a:t>
            </a:r>
            <a:r>
              <a:rPr lang="en" sz="1500"/>
              <a:t> is a percentage calc that includes:</a:t>
            </a:r>
            <a:endParaRPr sz="1500"/>
          </a:p>
          <a:p>
            <a:pPr indent="-323850" lvl="0" marL="457200" rtl="0" algn="l">
              <a:spcBef>
                <a:spcPts val="600"/>
              </a:spcBef>
              <a:spcAft>
                <a:spcPts val="0"/>
              </a:spcAft>
              <a:buSzPts val="1500"/>
              <a:buChar char="-"/>
            </a:pPr>
            <a:r>
              <a:rPr lang="en" sz="1500"/>
              <a:t>Accomplishment of agreed activities</a:t>
            </a:r>
            <a:endParaRPr sz="1500"/>
          </a:p>
          <a:p>
            <a:pPr indent="-323850" lvl="0" marL="457200" rtl="0" algn="l">
              <a:spcBef>
                <a:spcPts val="0"/>
              </a:spcBef>
              <a:spcAft>
                <a:spcPts val="0"/>
              </a:spcAft>
              <a:buSzPts val="1500"/>
              <a:buChar char="-"/>
            </a:pPr>
            <a:r>
              <a:rPr lang="en" sz="1500"/>
              <a:t>Meetings presence</a:t>
            </a:r>
            <a:endParaRPr sz="1500"/>
          </a:p>
          <a:p>
            <a:pPr indent="-323850" lvl="0" marL="457200" rtl="0" algn="l">
              <a:spcBef>
                <a:spcPts val="0"/>
              </a:spcBef>
              <a:spcAft>
                <a:spcPts val="0"/>
              </a:spcAft>
              <a:buSzPts val="1500"/>
              <a:buChar char="-"/>
            </a:pPr>
            <a:r>
              <a:rPr lang="en" sz="1500"/>
              <a:t>Documental contribution</a:t>
            </a:r>
            <a:endParaRPr sz="1500"/>
          </a:p>
        </p:txBody>
      </p:sp>
      <p:sp>
        <p:nvSpPr>
          <p:cNvPr id="629" name="Google Shape;629;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630" name="Google Shape;630;p20"/>
          <p:cNvPicPr preferRelativeResize="0"/>
          <p:nvPr/>
        </p:nvPicPr>
        <p:blipFill>
          <a:blip r:embed="rId3">
            <a:alphaModFix/>
          </a:blip>
          <a:stretch>
            <a:fillRect/>
          </a:stretch>
        </p:blipFill>
        <p:spPr>
          <a:xfrm>
            <a:off x="949918" y="3104756"/>
            <a:ext cx="3140551" cy="1734075"/>
          </a:xfrm>
          <a:prstGeom prst="rect">
            <a:avLst/>
          </a:prstGeom>
          <a:noFill/>
          <a:ln>
            <a:noFill/>
          </a:ln>
        </p:spPr>
      </p:pic>
      <p:grpSp>
        <p:nvGrpSpPr>
          <p:cNvPr id="631" name="Google Shape;631;p20"/>
          <p:cNvGrpSpPr/>
          <p:nvPr/>
        </p:nvGrpSpPr>
        <p:grpSpPr>
          <a:xfrm>
            <a:off x="6218482" y="356827"/>
            <a:ext cx="1407493" cy="1561147"/>
            <a:chOff x="2152750" y="190500"/>
            <a:chExt cx="4293756" cy="4762499"/>
          </a:xfrm>
        </p:grpSpPr>
        <p:sp>
          <p:nvSpPr>
            <p:cNvPr id="632" name="Google Shape;632;p20"/>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0"/>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0"/>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0"/>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0"/>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0"/>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0"/>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0"/>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0"/>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0"/>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0"/>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0"/>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0"/>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0"/>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0"/>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0"/>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0"/>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0"/>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20"/>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20"/>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0"/>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20"/>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20"/>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0"/>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0"/>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0"/>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20"/>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20"/>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20"/>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20"/>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0"/>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0"/>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20"/>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0"/>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0"/>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0"/>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0"/>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0"/>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0"/>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0"/>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0"/>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20"/>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20"/>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0"/>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20"/>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20"/>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0"/>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0"/>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0"/>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0"/>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0"/>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0"/>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0"/>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0"/>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0"/>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0"/>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0"/>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20"/>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0"/>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0"/>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0"/>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0"/>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0"/>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20"/>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0"/>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0"/>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0"/>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0"/>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0"/>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0"/>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0"/>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0"/>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0"/>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0"/>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06" name="Google Shape;706;p20"/>
            <p:cNvGrpSpPr/>
            <p:nvPr/>
          </p:nvGrpSpPr>
          <p:grpSpPr>
            <a:xfrm>
              <a:off x="3923682" y="3244965"/>
              <a:ext cx="195764" cy="131404"/>
              <a:chOff x="5733332" y="4102215"/>
              <a:chExt cx="195764" cy="131404"/>
            </a:xfrm>
          </p:grpSpPr>
          <p:sp>
            <p:nvSpPr>
              <p:cNvPr id="707" name="Google Shape;707;p20"/>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0"/>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0"/>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0"/>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0"/>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20"/>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0"/>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0"/>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20"/>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6" name="Google Shape;716;p20"/>
            <p:cNvGrpSpPr/>
            <p:nvPr/>
          </p:nvGrpSpPr>
          <p:grpSpPr>
            <a:xfrm flipH="1">
              <a:off x="3829267" y="2465054"/>
              <a:ext cx="683694" cy="518573"/>
              <a:chOff x="6621095" y="1452181"/>
              <a:chExt cx="330894" cy="250785"/>
            </a:xfrm>
          </p:grpSpPr>
          <p:sp>
            <p:nvSpPr>
              <p:cNvPr id="717" name="Google Shape;717;p20"/>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0"/>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0"/>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20"/>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0"/>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22" name="Google Shape;722;p20"/>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20"/>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20"/>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20"/>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20"/>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20"/>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20"/>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20"/>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20"/>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0"/>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0"/>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0"/>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0"/>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20"/>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20"/>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0"/>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20"/>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0"/>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