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9943D-A9F3-492B-8C67-B873817F1B9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5F271EC3-C81F-44AE-A613-2AB13DBFE0F6}">
      <dgm:prSet/>
      <dgm:spPr/>
      <dgm:t>
        <a:bodyPr/>
        <a:lstStyle/>
        <a:p>
          <a:pPr>
            <a:defRPr b="1"/>
          </a:pPr>
          <a:r>
            <a:rPr lang="pt-BR" dirty="0">
              <a:latin typeface="Amasis MT Pro Black" panose="020B0604020202020204" pitchFamily="18" charset="0"/>
            </a:rPr>
            <a:t>Professor de matemática (Ensino fundamental e médio) – Colégio Objetivo</a:t>
          </a:r>
          <a:endParaRPr lang="en-US" dirty="0">
            <a:latin typeface="Amasis MT Pro Black" panose="020B0604020202020204" pitchFamily="18" charset="0"/>
          </a:endParaRPr>
        </a:p>
      </dgm:t>
    </dgm:pt>
    <dgm:pt modelId="{D34BD868-08D9-4468-B093-191D0F38DC0A}" type="parTrans" cxnId="{4449D6FB-B0D0-4E67-BCFD-F2AD7A41B453}">
      <dgm:prSet/>
      <dgm:spPr/>
      <dgm:t>
        <a:bodyPr/>
        <a:lstStyle/>
        <a:p>
          <a:endParaRPr lang="en-US"/>
        </a:p>
      </dgm:t>
    </dgm:pt>
    <dgm:pt modelId="{4EA82B6A-4BF6-439D-AFED-72C6623BFF60}" type="sibTrans" cxnId="{4449D6FB-B0D0-4E67-BCFD-F2AD7A41B453}">
      <dgm:prSet/>
      <dgm:spPr/>
      <dgm:t>
        <a:bodyPr/>
        <a:lstStyle/>
        <a:p>
          <a:endParaRPr lang="en-US"/>
        </a:p>
      </dgm:t>
    </dgm:pt>
    <dgm:pt modelId="{9745F8AF-F6A3-4691-88C3-362CCD4590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defRPr b="1"/>
          </a:pPr>
          <a:r>
            <a:rPr lang="pt-BR" sz="1400" kern="1200" dirty="0">
              <a:latin typeface="Amasis MT Pro Black" panose="020B0604020202020204" pitchFamily="18" charset="0"/>
            </a:rPr>
            <a:t>Estagiário de engenharia mecânica – AGF </a:t>
          </a:r>
          <a:r>
            <a:rPr lang="pt-BR" sz="14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masis MT Pro Black" panose="020B0604020202020204" pitchFamily="18" charset="0"/>
              <a:ea typeface="+mn-ea"/>
              <a:cs typeface="+mn-cs"/>
            </a:rPr>
            <a:t>Equipamentos</a:t>
          </a:r>
          <a:endParaRPr lang="en-US" sz="14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masis MT Pro Black" panose="020B0604020202020204" pitchFamily="18" charset="0"/>
            <a:ea typeface="+mn-ea"/>
            <a:cs typeface="+mn-cs"/>
          </a:endParaRPr>
        </a:p>
      </dgm:t>
    </dgm:pt>
    <dgm:pt modelId="{B641DD2A-4296-4BB8-9BB9-12C77B568758}" type="parTrans" cxnId="{7D755753-92F5-438E-A4E3-E99F180C003A}">
      <dgm:prSet/>
      <dgm:spPr/>
      <dgm:t>
        <a:bodyPr/>
        <a:lstStyle/>
        <a:p>
          <a:endParaRPr lang="en-US"/>
        </a:p>
      </dgm:t>
    </dgm:pt>
    <dgm:pt modelId="{8CB241C2-D2AF-4320-855A-14CD7EFA3EFD}" type="sibTrans" cxnId="{7D755753-92F5-438E-A4E3-E99F180C003A}">
      <dgm:prSet/>
      <dgm:spPr/>
      <dgm:t>
        <a:bodyPr/>
        <a:lstStyle/>
        <a:p>
          <a:endParaRPr lang="en-US"/>
        </a:p>
      </dgm:t>
    </dgm:pt>
    <dgm:pt modelId="{7946E0E0-BE84-4308-A4E4-BEA57475C707}">
      <dgm:prSet/>
      <dgm:spPr/>
      <dgm:t>
        <a:bodyPr/>
        <a:lstStyle/>
        <a:p>
          <a:r>
            <a:rPr lang="pt-BR" b="0" dirty="0">
              <a:latin typeface="Arial Rounded MT Bold" panose="020F0704030504030204" pitchFamily="34" charset="0"/>
            </a:rPr>
            <a:t>Durante este período, desenvolvi uma automação, escrita em python que gerou a redução de mais de R$ 300,000.00 anuais para a empresa</a:t>
          </a:r>
          <a:r>
            <a:rPr lang="pt-BR" b="0" dirty="0"/>
            <a:t>.</a:t>
          </a:r>
          <a:endParaRPr lang="en-US" b="0" dirty="0"/>
        </a:p>
      </dgm:t>
    </dgm:pt>
    <dgm:pt modelId="{CF6CA5C3-2F3C-4228-88CC-C67443910AB4}" type="parTrans" cxnId="{1CD702BF-6B04-44E0-9155-B315A8ADEBF6}">
      <dgm:prSet/>
      <dgm:spPr/>
      <dgm:t>
        <a:bodyPr/>
        <a:lstStyle/>
        <a:p>
          <a:endParaRPr lang="en-US"/>
        </a:p>
      </dgm:t>
    </dgm:pt>
    <dgm:pt modelId="{2E73F7B9-FE15-4482-BFA4-F34C87468086}" type="sibTrans" cxnId="{1CD702BF-6B04-44E0-9155-B315A8ADEBF6}">
      <dgm:prSet/>
      <dgm:spPr/>
      <dgm:t>
        <a:bodyPr/>
        <a:lstStyle/>
        <a:p>
          <a:endParaRPr lang="en-US"/>
        </a:p>
      </dgm:t>
    </dgm:pt>
    <dgm:pt modelId="{B3C0350C-8A7F-4423-AE2E-5FC495F3060E}">
      <dgm:prSet/>
      <dgm:spPr/>
      <dgm:t>
        <a:bodyPr/>
        <a:lstStyle/>
        <a:p>
          <a:pPr>
            <a:defRPr b="1"/>
          </a:pPr>
          <a:r>
            <a:rPr lang="pt-BR" dirty="0">
              <a:latin typeface="Amasis MT Pro Black" panose="020B0604020202020204" pitchFamily="18" charset="0"/>
            </a:rPr>
            <a:t>Analista de desenvolvimento de sistemas – AGF Equipamentos</a:t>
          </a:r>
          <a:endParaRPr lang="en-US" dirty="0">
            <a:latin typeface="Amasis MT Pro Black" panose="020B0604020202020204" pitchFamily="18" charset="0"/>
          </a:endParaRPr>
        </a:p>
      </dgm:t>
    </dgm:pt>
    <dgm:pt modelId="{7934E567-8640-4076-8F7E-9AF98221B199}" type="parTrans" cxnId="{8C8270A0-E720-4BB6-848A-84A50E1B69D1}">
      <dgm:prSet/>
      <dgm:spPr/>
      <dgm:t>
        <a:bodyPr/>
        <a:lstStyle/>
        <a:p>
          <a:endParaRPr lang="en-US"/>
        </a:p>
      </dgm:t>
    </dgm:pt>
    <dgm:pt modelId="{E7D22860-2DAF-4DDE-984E-3242A3D7FA63}" type="sibTrans" cxnId="{8C8270A0-E720-4BB6-848A-84A50E1B69D1}">
      <dgm:prSet/>
      <dgm:spPr/>
      <dgm:t>
        <a:bodyPr/>
        <a:lstStyle/>
        <a:p>
          <a:endParaRPr lang="en-US"/>
        </a:p>
      </dgm:t>
    </dgm:pt>
    <dgm:pt modelId="{B510A373-3C02-417A-BBE2-18A6C28A101D}">
      <dgm:prSet/>
      <dgm:spPr/>
      <dgm:t>
        <a:bodyPr/>
        <a:lstStyle/>
        <a:p>
          <a:pPr>
            <a:defRPr b="1"/>
          </a:pPr>
          <a:r>
            <a:rPr lang="pt-BR" dirty="0">
              <a:latin typeface="Amasis MT Pro Black" panose="020B0604020202020204" pitchFamily="18" charset="0"/>
            </a:rPr>
            <a:t>Instrutor do curso mini curso Python na prática na XIX Jornada tecnológica Da UniPinhal</a:t>
          </a:r>
          <a:endParaRPr lang="en-US" dirty="0">
            <a:latin typeface="Amasis MT Pro Black" panose="020B0604020202020204" pitchFamily="18" charset="0"/>
          </a:endParaRPr>
        </a:p>
      </dgm:t>
    </dgm:pt>
    <dgm:pt modelId="{399B251C-B258-47D7-814A-08C4DF190380}" type="parTrans" cxnId="{D941E631-6FE9-41A7-87B3-0E8FD3FE1DAD}">
      <dgm:prSet/>
      <dgm:spPr/>
      <dgm:t>
        <a:bodyPr/>
        <a:lstStyle/>
        <a:p>
          <a:endParaRPr lang="en-US"/>
        </a:p>
      </dgm:t>
    </dgm:pt>
    <dgm:pt modelId="{1B31A399-65BC-4A36-B2B9-1AC3E7AD37F6}" type="sibTrans" cxnId="{D941E631-6FE9-41A7-87B3-0E8FD3FE1DAD}">
      <dgm:prSet/>
      <dgm:spPr/>
      <dgm:t>
        <a:bodyPr/>
        <a:lstStyle/>
        <a:p>
          <a:endParaRPr lang="en-US"/>
        </a:p>
      </dgm:t>
    </dgm:pt>
    <dgm:pt modelId="{A89B35AE-D313-4BA4-93F4-31368535CE84}" type="pres">
      <dgm:prSet presAssocID="{9969943D-A9F3-492B-8C67-B873817F1B95}" presName="root" presStyleCnt="0">
        <dgm:presLayoutVars>
          <dgm:dir/>
          <dgm:resizeHandles val="exact"/>
        </dgm:presLayoutVars>
      </dgm:prSet>
      <dgm:spPr/>
    </dgm:pt>
    <dgm:pt modelId="{39412749-DDAB-4407-A4C6-777D1F2BA8FA}" type="pres">
      <dgm:prSet presAssocID="{5F271EC3-C81F-44AE-A613-2AB13DBFE0F6}" presName="compNode" presStyleCnt="0"/>
      <dgm:spPr/>
    </dgm:pt>
    <dgm:pt modelId="{462B78C7-0A40-4C64-A395-0DF5E7DABB4C}" type="pres">
      <dgm:prSet presAssocID="{5F271EC3-C81F-44AE-A613-2AB13DBFE0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62DB1C7A-16D5-4091-96AF-70F923BB0B7E}" type="pres">
      <dgm:prSet presAssocID="{5F271EC3-C81F-44AE-A613-2AB13DBFE0F6}" presName="iconSpace" presStyleCnt="0"/>
      <dgm:spPr/>
    </dgm:pt>
    <dgm:pt modelId="{F69D58B6-E291-45E1-AF41-5E5419C875C4}" type="pres">
      <dgm:prSet presAssocID="{5F271EC3-C81F-44AE-A613-2AB13DBFE0F6}" presName="parTx" presStyleLbl="revTx" presStyleIdx="0" presStyleCnt="8">
        <dgm:presLayoutVars>
          <dgm:chMax val="0"/>
          <dgm:chPref val="0"/>
        </dgm:presLayoutVars>
      </dgm:prSet>
      <dgm:spPr/>
    </dgm:pt>
    <dgm:pt modelId="{9ED70209-51A5-45CA-BD61-139ACF0BB7D6}" type="pres">
      <dgm:prSet presAssocID="{5F271EC3-C81F-44AE-A613-2AB13DBFE0F6}" presName="txSpace" presStyleCnt="0"/>
      <dgm:spPr/>
    </dgm:pt>
    <dgm:pt modelId="{29A03C11-951F-4507-AC9F-96899C348313}" type="pres">
      <dgm:prSet presAssocID="{5F271EC3-C81F-44AE-A613-2AB13DBFE0F6}" presName="desTx" presStyleLbl="revTx" presStyleIdx="1" presStyleCnt="8">
        <dgm:presLayoutVars/>
      </dgm:prSet>
      <dgm:spPr/>
    </dgm:pt>
    <dgm:pt modelId="{471B7151-C722-45A1-B829-D8D0A192B8BC}" type="pres">
      <dgm:prSet presAssocID="{4EA82B6A-4BF6-439D-AFED-72C6623BFF60}" presName="sibTrans" presStyleCnt="0"/>
      <dgm:spPr/>
    </dgm:pt>
    <dgm:pt modelId="{871B320A-9478-49AB-A7E2-1C9078B5C20C}" type="pres">
      <dgm:prSet presAssocID="{9745F8AF-F6A3-4691-88C3-362CCD459010}" presName="compNode" presStyleCnt="0"/>
      <dgm:spPr/>
    </dgm:pt>
    <dgm:pt modelId="{CBE81F7B-AA29-466D-AE78-DC59A715F5B0}" type="pres">
      <dgm:prSet presAssocID="{9745F8AF-F6A3-4691-88C3-362CCD4590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A1B50C53-E6AB-48DB-96C5-ABC262DBA9BA}" type="pres">
      <dgm:prSet presAssocID="{9745F8AF-F6A3-4691-88C3-362CCD459010}" presName="iconSpace" presStyleCnt="0"/>
      <dgm:spPr/>
    </dgm:pt>
    <dgm:pt modelId="{0525B330-26A0-49B3-AA7C-6BE6D47F2CD2}" type="pres">
      <dgm:prSet presAssocID="{9745F8AF-F6A3-4691-88C3-362CCD459010}" presName="parTx" presStyleLbl="revTx" presStyleIdx="2" presStyleCnt="8">
        <dgm:presLayoutVars>
          <dgm:chMax val="0"/>
          <dgm:chPref val="0"/>
        </dgm:presLayoutVars>
      </dgm:prSet>
      <dgm:spPr>
        <a:xfrm>
          <a:off x="2576472" y="1478985"/>
          <a:ext cx="2185312" cy="737542"/>
        </a:xfrm>
        <a:prstGeom prst="rect">
          <a:avLst/>
        </a:prstGeom>
      </dgm:spPr>
    </dgm:pt>
    <dgm:pt modelId="{95C9B280-67E5-4205-ACE8-9DA18079B98E}" type="pres">
      <dgm:prSet presAssocID="{9745F8AF-F6A3-4691-88C3-362CCD459010}" presName="txSpace" presStyleCnt="0"/>
      <dgm:spPr/>
    </dgm:pt>
    <dgm:pt modelId="{5B4C8AA4-DA0F-4A0B-BE2C-704BA18CEE0B}" type="pres">
      <dgm:prSet presAssocID="{9745F8AF-F6A3-4691-88C3-362CCD459010}" presName="desTx" presStyleLbl="revTx" presStyleIdx="3" presStyleCnt="8">
        <dgm:presLayoutVars/>
      </dgm:prSet>
      <dgm:spPr/>
    </dgm:pt>
    <dgm:pt modelId="{3CB3C24F-C75F-4B99-B585-E4AAABC198AB}" type="pres">
      <dgm:prSet presAssocID="{8CB241C2-D2AF-4320-855A-14CD7EFA3EFD}" presName="sibTrans" presStyleCnt="0"/>
      <dgm:spPr/>
    </dgm:pt>
    <dgm:pt modelId="{3D072E1B-C974-49A4-BC83-6E379098238A}" type="pres">
      <dgm:prSet presAssocID="{B3C0350C-8A7F-4423-AE2E-5FC495F3060E}" presName="compNode" presStyleCnt="0"/>
      <dgm:spPr/>
    </dgm:pt>
    <dgm:pt modelId="{CAD3599B-ED65-42DE-8410-06C42E83BA0A}" type="pres">
      <dgm:prSet presAssocID="{B3C0350C-8A7F-4423-AE2E-5FC495F306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98B08E7D-F101-4A3E-A368-A4A05E85CC5B}" type="pres">
      <dgm:prSet presAssocID="{B3C0350C-8A7F-4423-AE2E-5FC495F3060E}" presName="iconSpace" presStyleCnt="0"/>
      <dgm:spPr/>
    </dgm:pt>
    <dgm:pt modelId="{1E7F8A9B-1EC1-4183-9E94-B9CB36AC21D2}" type="pres">
      <dgm:prSet presAssocID="{B3C0350C-8A7F-4423-AE2E-5FC495F3060E}" presName="parTx" presStyleLbl="revTx" presStyleIdx="4" presStyleCnt="8">
        <dgm:presLayoutVars>
          <dgm:chMax val="0"/>
          <dgm:chPref val="0"/>
        </dgm:presLayoutVars>
      </dgm:prSet>
      <dgm:spPr/>
    </dgm:pt>
    <dgm:pt modelId="{92AD2F60-116F-41DF-8F5E-0DF60CD2286E}" type="pres">
      <dgm:prSet presAssocID="{B3C0350C-8A7F-4423-AE2E-5FC495F3060E}" presName="txSpace" presStyleCnt="0"/>
      <dgm:spPr/>
    </dgm:pt>
    <dgm:pt modelId="{B1043734-B71B-4139-8304-393DEFE9B62B}" type="pres">
      <dgm:prSet presAssocID="{B3C0350C-8A7F-4423-AE2E-5FC495F3060E}" presName="desTx" presStyleLbl="revTx" presStyleIdx="5" presStyleCnt="8">
        <dgm:presLayoutVars/>
      </dgm:prSet>
      <dgm:spPr/>
    </dgm:pt>
    <dgm:pt modelId="{B70186A7-A02F-4C4E-856F-DA1A1984C08A}" type="pres">
      <dgm:prSet presAssocID="{E7D22860-2DAF-4DDE-984E-3242A3D7FA63}" presName="sibTrans" presStyleCnt="0"/>
      <dgm:spPr/>
    </dgm:pt>
    <dgm:pt modelId="{36EF4851-A975-44B1-959C-964A8D5E3B57}" type="pres">
      <dgm:prSet presAssocID="{B510A373-3C02-417A-BBE2-18A6C28A101D}" presName="compNode" presStyleCnt="0"/>
      <dgm:spPr/>
    </dgm:pt>
    <dgm:pt modelId="{1EB96A18-04EA-4ABB-9DE2-9ECC877AF86A}" type="pres">
      <dgm:prSet presAssocID="{B510A373-3C02-417A-BBE2-18A6C28A10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DE97EAE5-4381-4F9E-8082-815CAA422D20}" type="pres">
      <dgm:prSet presAssocID="{B510A373-3C02-417A-BBE2-18A6C28A101D}" presName="iconSpace" presStyleCnt="0"/>
      <dgm:spPr/>
    </dgm:pt>
    <dgm:pt modelId="{EF31EF23-F827-4211-8F09-8B08DCE4D072}" type="pres">
      <dgm:prSet presAssocID="{B510A373-3C02-417A-BBE2-18A6C28A101D}" presName="parTx" presStyleLbl="revTx" presStyleIdx="6" presStyleCnt="8">
        <dgm:presLayoutVars>
          <dgm:chMax val="0"/>
          <dgm:chPref val="0"/>
        </dgm:presLayoutVars>
      </dgm:prSet>
      <dgm:spPr/>
    </dgm:pt>
    <dgm:pt modelId="{5337F009-AF3D-41F6-A289-0063CB9EA6F6}" type="pres">
      <dgm:prSet presAssocID="{B510A373-3C02-417A-BBE2-18A6C28A101D}" presName="txSpace" presStyleCnt="0"/>
      <dgm:spPr/>
    </dgm:pt>
    <dgm:pt modelId="{4D815FF4-7DEE-41DA-AD54-DEB536922377}" type="pres">
      <dgm:prSet presAssocID="{B510A373-3C02-417A-BBE2-18A6C28A101D}" presName="desTx" presStyleLbl="revTx" presStyleIdx="7" presStyleCnt="8">
        <dgm:presLayoutVars/>
      </dgm:prSet>
      <dgm:spPr/>
    </dgm:pt>
  </dgm:ptLst>
  <dgm:cxnLst>
    <dgm:cxn modelId="{D941E631-6FE9-41A7-87B3-0E8FD3FE1DAD}" srcId="{9969943D-A9F3-492B-8C67-B873817F1B95}" destId="{B510A373-3C02-417A-BBE2-18A6C28A101D}" srcOrd="3" destOrd="0" parTransId="{399B251C-B258-47D7-814A-08C4DF190380}" sibTransId="{1B31A399-65BC-4A36-B2B9-1AC3E7AD37F6}"/>
    <dgm:cxn modelId="{03DF4232-19AD-4E6B-8F03-5A8053263D6A}" type="presOf" srcId="{B3C0350C-8A7F-4423-AE2E-5FC495F3060E}" destId="{1E7F8A9B-1EC1-4183-9E94-B9CB36AC21D2}" srcOrd="0" destOrd="0" presId="urn:microsoft.com/office/officeart/2018/2/layout/IconLabelDescriptionList"/>
    <dgm:cxn modelId="{D9FBE23F-A209-4D89-A9BA-CA3040B191DA}" type="presOf" srcId="{9969943D-A9F3-492B-8C67-B873817F1B95}" destId="{A89B35AE-D313-4BA4-93F4-31368535CE84}" srcOrd="0" destOrd="0" presId="urn:microsoft.com/office/officeart/2018/2/layout/IconLabelDescriptionList"/>
    <dgm:cxn modelId="{7D755753-92F5-438E-A4E3-E99F180C003A}" srcId="{9969943D-A9F3-492B-8C67-B873817F1B95}" destId="{9745F8AF-F6A3-4691-88C3-362CCD459010}" srcOrd="1" destOrd="0" parTransId="{B641DD2A-4296-4BB8-9BB9-12C77B568758}" sibTransId="{8CB241C2-D2AF-4320-855A-14CD7EFA3EFD}"/>
    <dgm:cxn modelId="{8C8270A0-E720-4BB6-848A-84A50E1B69D1}" srcId="{9969943D-A9F3-492B-8C67-B873817F1B95}" destId="{B3C0350C-8A7F-4423-AE2E-5FC495F3060E}" srcOrd="2" destOrd="0" parTransId="{7934E567-8640-4076-8F7E-9AF98221B199}" sibTransId="{E7D22860-2DAF-4DDE-984E-3242A3D7FA63}"/>
    <dgm:cxn modelId="{063031B6-8EDB-45B1-A466-9AC1A17D0866}" type="presOf" srcId="{7946E0E0-BE84-4308-A4E4-BEA57475C707}" destId="{5B4C8AA4-DA0F-4A0B-BE2C-704BA18CEE0B}" srcOrd="0" destOrd="0" presId="urn:microsoft.com/office/officeart/2018/2/layout/IconLabelDescriptionList"/>
    <dgm:cxn modelId="{1CD702BF-6B04-44E0-9155-B315A8ADEBF6}" srcId="{9745F8AF-F6A3-4691-88C3-362CCD459010}" destId="{7946E0E0-BE84-4308-A4E4-BEA57475C707}" srcOrd="0" destOrd="0" parTransId="{CF6CA5C3-2F3C-4228-88CC-C67443910AB4}" sibTransId="{2E73F7B9-FE15-4482-BFA4-F34C87468086}"/>
    <dgm:cxn modelId="{E2FA51DE-42C8-4AF2-B895-046F50BF6817}" type="presOf" srcId="{5F271EC3-C81F-44AE-A613-2AB13DBFE0F6}" destId="{F69D58B6-E291-45E1-AF41-5E5419C875C4}" srcOrd="0" destOrd="0" presId="urn:microsoft.com/office/officeart/2018/2/layout/IconLabelDescriptionList"/>
    <dgm:cxn modelId="{8A20F6DF-7088-4756-B6E8-22934B224644}" type="presOf" srcId="{9745F8AF-F6A3-4691-88C3-362CCD459010}" destId="{0525B330-26A0-49B3-AA7C-6BE6D47F2CD2}" srcOrd="0" destOrd="0" presId="urn:microsoft.com/office/officeart/2018/2/layout/IconLabelDescriptionList"/>
    <dgm:cxn modelId="{4449D6FB-B0D0-4E67-BCFD-F2AD7A41B453}" srcId="{9969943D-A9F3-492B-8C67-B873817F1B95}" destId="{5F271EC3-C81F-44AE-A613-2AB13DBFE0F6}" srcOrd="0" destOrd="0" parTransId="{D34BD868-08D9-4468-B093-191D0F38DC0A}" sibTransId="{4EA82B6A-4BF6-439D-AFED-72C6623BFF60}"/>
    <dgm:cxn modelId="{0B918EFE-4764-412C-BF28-28EFB6E7BA9A}" type="presOf" srcId="{B510A373-3C02-417A-BBE2-18A6C28A101D}" destId="{EF31EF23-F827-4211-8F09-8B08DCE4D072}" srcOrd="0" destOrd="0" presId="urn:microsoft.com/office/officeart/2018/2/layout/IconLabelDescriptionList"/>
    <dgm:cxn modelId="{5AA37622-16EC-4548-B2B1-2AF32B63BB8E}" type="presParOf" srcId="{A89B35AE-D313-4BA4-93F4-31368535CE84}" destId="{39412749-DDAB-4407-A4C6-777D1F2BA8FA}" srcOrd="0" destOrd="0" presId="urn:microsoft.com/office/officeart/2018/2/layout/IconLabelDescriptionList"/>
    <dgm:cxn modelId="{5DE209AC-6688-4C43-833B-10E83E5EE6E0}" type="presParOf" srcId="{39412749-DDAB-4407-A4C6-777D1F2BA8FA}" destId="{462B78C7-0A40-4C64-A395-0DF5E7DABB4C}" srcOrd="0" destOrd="0" presId="urn:microsoft.com/office/officeart/2018/2/layout/IconLabelDescriptionList"/>
    <dgm:cxn modelId="{08DA3CD3-FFF8-4E72-BB20-C050CD5F879D}" type="presParOf" srcId="{39412749-DDAB-4407-A4C6-777D1F2BA8FA}" destId="{62DB1C7A-16D5-4091-96AF-70F923BB0B7E}" srcOrd="1" destOrd="0" presId="urn:microsoft.com/office/officeart/2018/2/layout/IconLabelDescriptionList"/>
    <dgm:cxn modelId="{7D9CE31E-BA04-4023-A502-EF7A54B8F028}" type="presParOf" srcId="{39412749-DDAB-4407-A4C6-777D1F2BA8FA}" destId="{F69D58B6-E291-45E1-AF41-5E5419C875C4}" srcOrd="2" destOrd="0" presId="urn:microsoft.com/office/officeart/2018/2/layout/IconLabelDescriptionList"/>
    <dgm:cxn modelId="{0DDC2D39-BD9F-4217-A0C5-952A8B835A1B}" type="presParOf" srcId="{39412749-DDAB-4407-A4C6-777D1F2BA8FA}" destId="{9ED70209-51A5-45CA-BD61-139ACF0BB7D6}" srcOrd="3" destOrd="0" presId="urn:microsoft.com/office/officeart/2018/2/layout/IconLabelDescriptionList"/>
    <dgm:cxn modelId="{E436201B-5E62-4473-8A89-56A2D312E30F}" type="presParOf" srcId="{39412749-DDAB-4407-A4C6-777D1F2BA8FA}" destId="{29A03C11-951F-4507-AC9F-96899C348313}" srcOrd="4" destOrd="0" presId="urn:microsoft.com/office/officeart/2018/2/layout/IconLabelDescriptionList"/>
    <dgm:cxn modelId="{0487834C-5409-4105-A8CC-A865D1489E7D}" type="presParOf" srcId="{A89B35AE-D313-4BA4-93F4-31368535CE84}" destId="{471B7151-C722-45A1-B829-D8D0A192B8BC}" srcOrd="1" destOrd="0" presId="urn:microsoft.com/office/officeart/2018/2/layout/IconLabelDescriptionList"/>
    <dgm:cxn modelId="{7CDCCAF5-3B20-4B25-AE4F-C8F0FAA2AF24}" type="presParOf" srcId="{A89B35AE-D313-4BA4-93F4-31368535CE84}" destId="{871B320A-9478-49AB-A7E2-1C9078B5C20C}" srcOrd="2" destOrd="0" presId="urn:microsoft.com/office/officeart/2018/2/layout/IconLabelDescriptionList"/>
    <dgm:cxn modelId="{1B985AA2-7502-4FCF-B232-F4D6C41A3297}" type="presParOf" srcId="{871B320A-9478-49AB-A7E2-1C9078B5C20C}" destId="{CBE81F7B-AA29-466D-AE78-DC59A715F5B0}" srcOrd="0" destOrd="0" presId="urn:microsoft.com/office/officeart/2018/2/layout/IconLabelDescriptionList"/>
    <dgm:cxn modelId="{48480291-5AD0-479B-B9C8-83FA5CD55265}" type="presParOf" srcId="{871B320A-9478-49AB-A7E2-1C9078B5C20C}" destId="{A1B50C53-E6AB-48DB-96C5-ABC262DBA9BA}" srcOrd="1" destOrd="0" presId="urn:microsoft.com/office/officeart/2018/2/layout/IconLabelDescriptionList"/>
    <dgm:cxn modelId="{547CCDE0-291C-4DDA-9D0C-3AE2430C431F}" type="presParOf" srcId="{871B320A-9478-49AB-A7E2-1C9078B5C20C}" destId="{0525B330-26A0-49B3-AA7C-6BE6D47F2CD2}" srcOrd="2" destOrd="0" presId="urn:microsoft.com/office/officeart/2018/2/layout/IconLabelDescriptionList"/>
    <dgm:cxn modelId="{E13E537D-413B-4205-9046-FEDB2348E4C1}" type="presParOf" srcId="{871B320A-9478-49AB-A7E2-1C9078B5C20C}" destId="{95C9B280-67E5-4205-ACE8-9DA18079B98E}" srcOrd="3" destOrd="0" presId="urn:microsoft.com/office/officeart/2018/2/layout/IconLabelDescriptionList"/>
    <dgm:cxn modelId="{0B92B6A9-0C40-4B28-931B-C322193C5BE0}" type="presParOf" srcId="{871B320A-9478-49AB-A7E2-1C9078B5C20C}" destId="{5B4C8AA4-DA0F-4A0B-BE2C-704BA18CEE0B}" srcOrd="4" destOrd="0" presId="urn:microsoft.com/office/officeart/2018/2/layout/IconLabelDescriptionList"/>
    <dgm:cxn modelId="{D4B37B66-0F23-4CB4-8C5B-8285A1DD9FA8}" type="presParOf" srcId="{A89B35AE-D313-4BA4-93F4-31368535CE84}" destId="{3CB3C24F-C75F-4B99-B585-E4AAABC198AB}" srcOrd="3" destOrd="0" presId="urn:microsoft.com/office/officeart/2018/2/layout/IconLabelDescriptionList"/>
    <dgm:cxn modelId="{C0B41F18-81FF-44CD-A146-50FBF33E96EF}" type="presParOf" srcId="{A89B35AE-D313-4BA4-93F4-31368535CE84}" destId="{3D072E1B-C974-49A4-BC83-6E379098238A}" srcOrd="4" destOrd="0" presId="urn:microsoft.com/office/officeart/2018/2/layout/IconLabelDescriptionList"/>
    <dgm:cxn modelId="{78061AEF-1FC0-44B1-8360-5DA9E66FCCBB}" type="presParOf" srcId="{3D072E1B-C974-49A4-BC83-6E379098238A}" destId="{CAD3599B-ED65-42DE-8410-06C42E83BA0A}" srcOrd="0" destOrd="0" presId="urn:microsoft.com/office/officeart/2018/2/layout/IconLabelDescriptionList"/>
    <dgm:cxn modelId="{A882A7CB-F09C-4B31-A018-E8878EA5149E}" type="presParOf" srcId="{3D072E1B-C974-49A4-BC83-6E379098238A}" destId="{98B08E7D-F101-4A3E-A368-A4A05E85CC5B}" srcOrd="1" destOrd="0" presId="urn:microsoft.com/office/officeart/2018/2/layout/IconLabelDescriptionList"/>
    <dgm:cxn modelId="{0AB71C65-ED9C-425A-A0B6-AA1FFDAB3488}" type="presParOf" srcId="{3D072E1B-C974-49A4-BC83-6E379098238A}" destId="{1E7F8A9B-1EC1-4183-9E94-B9CB36AC21D2}" srcOrd="2" destOrd="0" presId="urn:microsoft.com/office/officeart/2018/2/layout/IconLabelDescriptionList"/>
    <dgm:cxn modelId="{F3EBE957-54B5-4515-A826-44D24047C9EC}" type="presParOf" srcId="{3D072E1B-C974-49A4-BC83-6E379098238A}" destId="{92AD2F60-116F-41DF-8F5E-0DF60CD2286E}" srcOrd="3" destOrd="0" presId="urn:microsoft.com/office/officeart/2018/2/layout/IconLabelDescriptionList"/>
    <dgm:cxn modelId="{F9C2DC1C-E330-4652-B4BB-D7FBAB616BE7}" type="presParOf" srcId="{3D072E1B-C974-49A4-BC83-6E379098238A}" destId="{B1043734-B71B-4139-8304-393DEFE9B62B}" srcOrd="4" destOrd="0" presId="urn:microsoft.com/office/officeart/2018/2/layout/IconLabelDescriptionList"/>
    <dgm:cxn modelId="{8B2E5008-568B-4A51-9C8A-DB8235DC2818}" type="presParOf" srcId="{A89B35AE-D313-4BA4-93F4-31368535CE84}" destId="{B70186A7-A02F-4C4E-856F-DA1A1984C08A}" srcOrd="5" destOrd="0" presId="urn:microsoft.com/office/officeart/2018/2/layout/IconLabelDescriptionList"/>
    <dgm:cxn modelId="{7A5C837A-1E6E-48EC-A36A-0C4371406157}" type="presParOf" srcId="{A89B35AE-D313-4BA4-93F4-31368535CE84}" destId="{36EF4851-A975-44B1-959C-964A8D5E3B57}" srcOrd="6" destOrd="0" presId="urn:microsoft.com/office/officeart/2018/2/layout/IconLabelDescriptionList"/>
    <dgm:cxn modelId="{A64232FA-ECFD-4168-B287-B52006386FDB}" type="presParOf" srcId="{36EF4851-A975-44B1-959C-964A8D5E3B57}" destId="{1EB96A18-04EA-4ABB-9DE2-9ECC877AF86A}" srcOrd="0" destOrd="0" presId="urn:microsoft.com/office/officeart/2018/2/layout/IconLabelDescriptionList"/>
    <dgm:cxn modelId="{EDECFE38-7A69-46FE-AB54-226CD9A08ACC}" type="presParOf" srcId="{36EF4851-A975-44B1-959C-964A8D5E3B57}" destId="{DE97EAE5-4381-4F9E-8082-815CAA422D20}" srcOrd="1" destOrd="0" presId="urn:microsoft.com/office/officeart/2018/2/layout/IconLabelDescriptionList"/>
    <dgm:cxn modelId="{3CE319A2-FA6B-40A9-BE35-9E7739982D18}" type="presParOf" srcId="{36EF4851-A975-44B1-959C-964A8D5E3B57}" destId="{EF31EF23-F827-4211-8F09-8B08DCE4D072}" srcOrd="2" destOrd="0" presId="urn:microsoft.com/office/officeart/2018/2/layout/IconLabelDescriptionList"/>
    <dgm:cxn modelId="{135E67A4-2A7A-460B-9749-B3812E107C66}" type="presParOf" srcId="{36EF4851-A975-44B1-959C-964A8D5E3B57}" destId="{5337F009-AF3D-41F6-A289-0063CB9EA6F6}" srcOrd="3" destOrd="0" presId="urn:microsoft.com/office/officeart/2018/2/layout/IconLabelDescriptionList"/>
    <dgm:cxn modelId="{682DFD11-9519-4852-BDFE-D369CBD6FBCF}" type="presParOf" srcId="{36EF4851-A975-44B1-959C-964A8D5E3B57}" destId="{4D815FF4-7DEE-41DA-AD54-DEB5369223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0C0756-78B6-4C9B-A632-BBD4E5DD184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2599B-D2DC-486E-9D44-4D2C75BEC010}">
      <dgm:prSet/>
      <dgm:spPr/>
      <dgm:t>
        <a:bodyPr/>
        <a:lstStyle/>
        <a:p>
          <a:r>
            <a:rPr lang="pt-BR"/>
            <a:t>Python</a:t>
          </a:r>
          <a:endParaRPr lang="en-US"/>
        </a:p>
      </dgm:t>
    </dgm:pt>
    <dgm:pt modelId="{4ED029FD-D545-441A-8ECF-6A44A74F71BF}" type="parTrans" cxnId="{64EB0C8A-ED73-4CE1-9C28-3B5AE4694659}">
      <dgm:prSet/>
      <dgm:spPr/>
      <dgm:t>
        <a:bodyPr/>
        <a:lstStyle/>
        <a:p>
          <a:endParaRPr lang="en-US"/>
        </a:p>
      </dgm:t>
    </dgm:pt>
    <dgm:pt modelId="{66F19201-E117-4968-85AB-46221456E395}" type="sibTrans" cxnId="{64EB0C8A-ED73-4CE1-9C28-3B5AE4694659}">
      <dgm:prSet/>
      <dgm:spPr/>
      <dgm:t>
        <a:bodyPr/>
        <a:lstStyle/>
        <a:p>
          <a:endParaRPr lang="en-US"/>
        </a:p>
      </dgm:t>
    </dgm:pt>
    <dgm:pt modelId="{107D150A-1CCF-4783-886D-7594CECC8099}">
      <dgm:prSet/>
      <dgm:spPr/>
      <dgm:t>
        <a:bodyPr/>
        <a:lstStyle/>
        <a:p>
          <a:r>
            <a:rPr lang="pt-BR" dirty="0" err="1"/>
            <a:t>JavaScript</a:t>
          </a:r>
          <a:r>
            <a:rPr lang="pt-BR" dirty="0"/>
            <a:t>/</a:t>
          </a:r>
          <a:r>
            <a:rPr lang="pt-BR" dirty="0" err="1"/>
            <a:t>Typescript</a:t>
          </a:r>
          <a:r>
            <a:rPr lang="pt-BR" dirty="0"/>
            <a:t> (</a:t>
          </a:r>
          <a:r>
            <a:rPr lang="pt-BR" dirty="0" err="1"/>
            <a:t>NodeJs</a:t>
          </a:r>
          <a:r>
            <a:rPr lang="pt-BR" dirty="0"/>
            <a:t> backend; </a:t>
          </a:r>
          <a:r>
            <a:rPr lang="pt-BR" dirty="0" err="1"/>
            <a:t>ReactJs</a:t>
          </a:r>
          <a:r>
            <a:rPr lang="pt-BR" dirty="0"/>
            <a:t> </a:t>
          </a:r>
          <a:r>
            <a:rPr lang="pt-BR" dirty="0" err="1"/>
            <a:t>FrontEnd</a:t>
          </a:r>
          <a:r>
            <a:rPr lang="pt-BR" dirty="0"/>
            <a:t>)</a:t>
          </a:r>
          <a:endParaRPr lang="en-US" dirty="0"/>
        </a:p>
      </dgm:t>
    </dgm:pt>
    <dgm:pt modelId="{81568993-7C7D-4632-87DB-FC8A6D2B07E6}" type="parTrans" cxnId="{4385F85A-B5A4-4E06-89AD-767C989BFCA4}">
      <dgm:prSet/>
      <dgm:spPr/>
      <dgm:t>
        <a:bodyPr/>
        <a:lstStyle/>
        <a:p>
          <a:endParaRPr lang="en-US"/>
        </a:p>
      </dgm:t>
    </dgm:pt>
    <dgm:pt modelId="{A6CB57A1-CBB2-45D4-8075-11A86FDDF85A}" type="sibTrans" cxnId="{4385F85A-B5A4-4E06-89AD-767C989BFCA4}">
      <dgm:prSet/>
      <dgm:spPr/>
      <dgm:t>
        <a:bodyPr/>
        <a:lstStyle/>
        <a:p>
          <a:endParaRPr lang="en-US"/>
        </a:p>
      </dgm:t>
    </dgm:pt>
    <dgm:pt modelId="{E00423BB-4A4D-4B20-B7B6-18B2414BE8A9}">
      <dgm:prSet/>
      <dgm:spPr/>
      <dgm:t>
        <a:bodyPr/>
        <a:lstStyle/>
        <a:p>
          <a:r>
            <a:rPr lang="pt-BR"/>
            <a:t>Desenvolvimento Full Stack</a:t>
          </a:r>
          <a:endParaRPr lang="en-US"/>
        </a:p>
      </dgm:t>
    </dgm:pt>
    <dgm:pt modelId="{1CB7FF21-F50A-46FF-9BF3-B32D6078EE53}" type="parTrans" cxnId="{9B626687-DB0C-4C95-ACAF-992F9161608C}">
      <dgm:prSet/>
      <dgm:spPr/>
      <dgm:t>
        <a:bodyPr/>
        <a:lstStyle/>
        <a:p>
          <a:endParaRPr lang="en-US"/>
        </a:p>
      </dgm:t>
    </dgm:pt>
    <dgm:pt modelId="{39CDBDBA-4C40-45C9-BC46-F4A15322691B}" type="sibTrans" cxnId="{9B626687-DB0C-4C95-ACAF-992F9161608C}">
      <dgm:prSet/>
      <dgm:spPr/>
      <dgm:t>
        <a:bodyPr/>
        <a:lstStyle/>
        <a:p>
          <a:endParaRPr lang="en-US"/>
        </a:p>
      </dgm:t>
    </dgm:pt>
    <dgm:pt modelId="{22FD7236-79C4-47F2-84BE-93A28076FA9E}">
      <dgm:prSet/>
      <dgm:spPr/>
      <dgm:t>
        <a:bodyPr/>
        <a:lstStyle/>
        <a:p>
          <a:r>
            <a:rPr lang="pt-BR"/>
            <a:t>Desenvolvimento DevOps</a:t>
          </a:r>
          <a:endParaRPr lang="en-US"/>
        </a:p>
      </dgm:t>
    </dgm:pt>
    <dgm:pt modelId="{DC5395C1-FFE8-4741-8C35-AB514481CE1F}" type="parTrans" cxnId="{62315294-5195-4623-A886-251B5169F38A}">
      <dgm:prSet/>
      <dgm:spPr/>
      <dgm:t>
        <a:bodyPr/>
        <a:lstStyle/>
        <a:p>
          <a:endParaRPr lang="en-US"/>
        </a:p>
      </dgm:t>
    </dgm:pt>
    <dgm:pt modelId="{7EB4EAA4-2ED7-4335-A8A0-E45250C646F7}" type="sibTrans" cxnId="{62315294-5195-4623-A886-251B5169F38A}">
      <dgm:prSet/>
      <dgm:spPr/>
      <dgm:t>
        <a:bodyPr/>
        <a:lstStyle/>
        <a:p>
          <a:endParaRPr lang="en-US"/>
        </a:p>
      </dgm:t>
    </dgm:pt>
    <dgm:pt modelId="{38C4493D-0ECB-48AD-89A6-AFF7FCE02B71}">
      <dgm:prSet/>
      <dgm:spPr/>
      <dgm:t>
        <a:bodyPr/>
        <a:lstStyle/>
        <a:p>
          <a:r>
            <a:rPr lang="pt-BR"/>
            <a:t>Shell Script</a:t>
          </a:r>
          <a:endParaRPr lang="en-US"/>
        </a:p>
      </dgm:t>
    </dgm:pt>
    <dgm:pt modelId="{50FC2128-C9A6-4298-BFBA-5B9DF4EE0665}" type="parTrans" cxnId="{E8787FCC-F626-434F-A45C-61B6C174392C}">
      <dgm:prSet/>
      <dgm:spPr/>
      <dgm:t>
        <a:bodyPr/>
        <a:lstStyle/>
        <a:p>
          <a:endParaRPr lang="en-US"/>
        </a:p>
      </dgm:t>
    </dgm:pt>
    <dgm:pt modelId="{A33DAD9D-6B3A-4433-BA09-EDE84B0697C4}" type="sibTrans" cxnId="{E8787FCC-F626-434F-A45C-61B6C174392C}">
      <dgm:prSet/>
      <dgm:spPr/>
      <dgm:t>
        <a:bodyPr/>
        <a:lstStyle/>
        <a:p>
          <a:endParaRPr lang="en-US"/>
        </a:p>
      </dgm:t>
    </dgm:pt>
    <dgm:pt modelId="{4281DCDC-A5FE-4147-9CBD-F50C69363DEF}">
      <dgm:prSet/>
      <dgm:spPr/>
      <dgm:t>
        <a:bodyPr/>
        <a:lstStyle/>
        <a:p>
          <a:r>
            <a:rPr lang="pt-BR"/>
            <a:t>Docker</a:t>
          </a:r>
          <a:endParaRPr lang="en-US"/>
        </a:p>
      </dgm:t>
    </dgm:pt>
    <dgm:pt modelId="{138B0679-B85A-4630-ACBF-3A04207A4D1C}" type="parTrans" cxnId="{4793B11C-E315-43CF-9CBE-5E14E581832F}">
      <dgm:prSet/>
      <dgm:spPr/>
      <dgm:t>
        <a:bodyPr/>
        <a:lstStyle/>
        <a:p>
          <a:endParaRPr lang="en-US"/>
        </a:p>
      </dgm:t>
    </dgm:pt>
    <dgm:pt modelId="{61AF4AAA-58BE-446E-87F5-89862510AB2F}" type="sibTrans" cxnId="{4793B11C-E315-43CF-9CBE-5E14E581832F}">
      <dgm:prSet/>
      <dgm:spPr/>
      <dgm:t>
        <a:bodyPr/>
        <a:lstStyle/>
        <a:p>
          <a:endParaRPr lang="en-US"/>
        </a:p>
      </dgm:t>
    </dgm:pt>
    <dgm:pt modelId="{216F9710-2C64-4AD0-82B9-7E4AF028E6DE}">
      <dgm:prSet/>
      <dgm:spPr/>
      <dgm:t>
        <a:bodyPr/>
        <a:lstStyle/>
        <a:p>
          <a:r>
            <a:rPr lang="pt-BR"/>
            <a:t>Zabbix</a:t>
          </a:r>
          <a:endParaRPr lang="en-US"/>
        </a:p>
      </dgm:t>
    </dgm:pt>
    <dgm:pt modelId="{AC470FBB-1AFA-4921-A82C-8CFCD48990F4}" type="parTrans" cxnId="{CD844EF4-F873-4303-A757-791557D195D1}">
      <dgm:prSet/>
      <dgm:spPr/>
      <dgm:t>
        <a:bodyPr/>
        <a:lstStyle/>
        <a:p>
          <a:endParaRPr lang="en-US"/>
        </a:p>
      </dgm:t>
    </dgm:pt>
    <dgm:pt modelId="{3985A2F3-CD6C-4EC1-84CE-88793B421423}" type="sibTrans" cxnId="{CD844EF4-F873-4303-A757-791557D195D1}">
      <dgm:prSet/>
      <dgm:spPr/>
      <dgm:t>
        <a:bodyPr/>
        <a:lstStyle/>
        <a:p>
          <a:endParaRPr lang="en-US"/>
        </a:p>
      </dgm:t>
    </dgm:pt>
    <dgm:pt modelId="{53DC96AB-DD9D-45F6-8AA0-7CF0E2DCA8E4}">
      <dgm:prSet/>
      <dgm:spPr/>
      <dgm:t>
        <a:bodyPr/>
        <a:lstStyle/>
        <a:p>
          <a:r>
            <a:rPr lang="pt-BR"/>
            <a:t>PostgreSQL</a:t>
          </a:r>
          <a:endParaRPr lang="en-US"/>
        </a:p>
      </dgm:t>
    </dgm:pt>
    <dgm:pt modelId="{31C7C07E-5D4A-4117-B19C-011FD4AE187E}" type="parTrans" cxnId="{C1F0944B-65AC-4943-B811-90C202E72F1B}">
      <dgm:prSet/>
      <dgm:spPr/>
      <dgm:t>
        <a:bodyPr/>
        <a:lstStyle/>
        <a:p>
          <a:endParaRPr lang="en-US"/>
        </a:p>
      </dgm:t>
    </dgm:pt>
    <dgm:pt modelId="{0B080EBC-74CF-4CB9-B998-8A1D30BBE6AB}" type="sibTrans" cxnId="{C1F0944B-65AC-4943-B811-90C202E72F1B}">
      <dgm:prSet/>
      <dgm:spPr/>
      <dgm:t>
        <a:bodyPr/>
        <a:lstStyle/>
        <a:p>
          <a:endParaRPr lang="en-US"/>
        </a:p>
      </dgm:t>
    </dgm:pt>
    <dgm:pt modelId="{F8019F4C-7E10-4F22-963C-7AC11714094E}">
      <dgm:prSet/>
      <dgm:spPr/>
      <dgm:t>
        <a:bodyPr/>
        <a:lstStyle/>
        <a:p>
          <a:r>
            <a:rPr lang="pt-BR"/>
            <a:t>Microsoft Azure, AWS</a:t>
          </a:r>
          <a:endParaRPr lang="en-US"/>
        </a:p>
      </dgm:t>
    </dgm:pt>
    <dgm:pt modelId="{78217320-0FF9-40A5-9B16-0FFD1844FCDE}" type="parTrans" cxnId="{05418321-E285-44B1-855D-AD7F38B93C6C}">
      <dgm:prSet/>
      <dgm:spPr/>
      <dgm:t>
        <a:bodyPr/>
        <a:lstStyle/>
        <a:p>
          <a:endParaRPr lang="en-US"/>
        </a:p>
      </dgm:t>
    </dgm:pt>
    <dgm:pt modelId="{C991C21D-5044-4BBC-AD8E-B1FADCE8DC56}" type="sibTrans" cxnId="{05418321-E285-44B1-855D-AD7F38B93C6C}">
      <dgm:prSet/>
      <dgm:spPr/>
      <dgm:t>
        <a:bodyPr/>
        <a:lstStyle/>
        <a:p>
          <a:endParaRPr lang="en-US"/>
        </a:p>
      </dgm:t>
    </dgm:pt>
    <dgm:pt modelId="{90D77303-C52F-4C00-9EE1-1F1E9A58903F}">
      <dgm:prSet/>
      <dgm:spPr/>
      <dgm:t>
        <a:bodyPr/>
        <a:lstStyle/>
        <a:p>
          <a:r>
            <a:rPr lang="pt-BR"/>
            <a:t>WordPress</a:t>
          </a:r>
          <a:endParaRPr lang="en-US"/>
        </a:p>
      </dgm:t>
    </dgm:pt>
    <dgm:pt modelId="{77BF337A-56A1-4A9F-A3CB-39A2E476C2EE}" type="parTrans" cxnId="{070B5BE7-3677-4539-B3AF-D0628521B36D}">
      <dgm:prSet/>
      <dgm:spPr/>
      <dgm:t>
        <a:bodyPr/>
        <a:lstStyle/>
        <a:p>
          <a:endParaRPr lang="en-US"/>
        </a:p>
      </dgm:t>
    </dgm:pt>
    <dgm:pt modelId="{37B635E6-76CC-4A11-B08B-8BDF73F3860A}" type="sibTrans" cxnId="{070B5BE7-3677-4539-B3AF-D0628521B36D}">
      <dgm:prSet/>
      <dgm:spPr/>
      <dgm:t>
        <a:bodyPr/>
        <a:lstStyle/>
        <a:p>
          <a:endParaRPr lang="en-US"/>
        </a:p>
      </dgm:t>
    </dgm:pt>
    <dgm:pt modelId="{B92FABB7-7FE4-4326-B1FD-57DA07D2687B}">
      <dgm:prSet/>
      <dgm:spPr/>
      <dgm:t>
        <a:bodyPr/>
        <a:lstStyle/>
        <a:p>
          <a:r>
            <a:rPr lang="pt-BR"/>
            <a:t>PowerShell</a:t>
          </a:r>
          <a:endParaRPr lang="en-US"/>
        </a:p>
      </dgm:t>
    </dgm:pt>
    <dgm:pt modelId="{C0735B2C-B326-49FB-BF56-B89BF6EE4AAD}" type="parTrans" cxnId="{2AF9D5AD-E4A0-4DFE-981C-804E4F46A5F6}">
      <dgm:prSet/>
      <dgm:spPr/>
      <dgm:t>
        <a:bodyPr/>
        <a:lstStyle/>
        <a:p>
          <a:endParaRPr lang="en-US"/>
        </a:p>
      </dgm:t>
    </dgm:pt>
    <dgm:pt modelId="{45ED9A9F-1308-4F9F-9272-8F39B06D06A2}" type="sibTrans" cxnId="{2AF9D5AD-E4A0-4DFE-981C-804E4F46A5F6}">
      <dgm:prSet/>
      <dgm:spPr/>
      <dgm:t>
        <a:bodyPr/>
        <a:lstStyle/>
        <a:p>
          <a:endParaRPr lang="en-US"/>
        </a:p>
      </dgm:t>
    </dgm:pt>
    <dgm:pt modelId="{53109C5C-3EAF-4B60-99F9-90793F112585}">
      <dgm:prSet/>
      <dgm:spPr/>
      <dgm:t>
        <a:bodyPr/>
        <a:lstStyle/>
        <a:p>
          <a:r>
            <a:rPr lang="pt-BR"/>
            <a:t>PHP</a:t>
          </a:r>
          <a:endParaRPr lang="en-US"/>
        </a:p>
      </dgm:t>
    </dgm:pt>
    <dgm:pt modelId="{561A751C-7C2E-4103-80FA-3D6D21225F55}" type="parTrans" cxnId="{4C669A54-0804-46AB-8AE9-B0F9D3835868}">
      <dgm:prSet/>
      <dgm:spPr/>
      <dgm:t>
        <a:bodyPr/>
        <a:lstStyle/>
        <a:p>
          <a:endParaRPr lang="en-US"/>
        </a:p>
      </dgm:t>
    </dgm:pt>
    <dgm:pt modelId="{517A26E5-CC92-4115-8C0F-986F8B59E17D}" type="sibTrans" cxnId="{4C669A54-0804-46AB-8AE9-B0F9D3835868}">
      <dgm:prSet/>
      <dgm:spPr/>
      <dgm:t>
        <a:bodyPr/>
        <a:lstStyle/>
        <a:p>
          <a:endParaRPr lang="en-US"/>
        </a:p>
      </dgm:t>
    </dgm:pt>
    <dgm:pt modelId="{E8E667A3-8D9B-4A35-80BA-03FB834F9A24}">
      <dgm:prSet/>
      <dgm:spPr/>
      <dgm:t>
        <a:bodyPr/>
        <a:lstStyle/>
        <a:p>
          <a:r>
            <a:rPr lang="pt-BR"/>
            <a:t>Ansible</a:t>
          </a:r>
          <a:endParaRPr lang="en-US"/>
        </a:p>
      </dgm:t>
    </dgm:pt>
    <dgm:pt modelId="{EFB2E250-A818-4F88-A338-D700B2BED522}" type="parTrans" cxnId="{C6646F41-617A-4075-A84C-5EF7FFCC3561}">
      <dgm:prSet/>
      <dgm:spPr/>
      <dgm:t>
        <a:bodyPr/>
        <a:lstStyle/>
        <a:p>
          <a:endParaRPr lang="en-US"/>
        </a:p>
      </dgm:t>
    </dgm:pt>
    <dgm:pt modelId="{C7A16D97-1084-43CB-B400-F1A961F1FF0F}" type="sibTrans" cxnId="{C6646F41-617A-4075-A84C-5EF7FFCC3561}">
      <dgm:prSet/>
      <dgm:spPr/>
      <dgm:t>
        <a:bodyPr/>
        <a:lstStyle/>
        <a:p>
          <a:endParaRPr lang="en-US"/>
        </a:p>
      </dgm:t>
    </dgm:pt>
    <dgm:pt modelId="{ECB04F78-E570-4027-9595-1FC1EB43C577}">
      <dgm:prSet/>
      <dgm:spPr/>
      <dgm:t>
        <a:bodyPr/>
        <a:lstStyle/>
        <a:p>
          <a:r>
            <a:rPr lang="pt-BR"/>
            <a:t>Metodologias Agile</a:t>
          </a:r>
          <a:endParaRPr lang="en-US"/>
        </a:p>
      </dgm:t>
    </dgm:pt>
    <dgm:pt modelId="{F949F5C2-1950-4667-B5BE-AA55AA303D86}" type="parTrans" cxnId="{C7084525-CAFA-4C2E-BC32-8BFC3C6B90A8}">
      <dgm:prSet/>
      <dgm:spPr/>
      <dgm:t>
        <a:bodyPr/>
        <a:lstStyle/>
        <a:p>
          <a:endParaRPr lang="en-US"/>
        </a:p>
      </dgm:t>
    </dgm:pt>
    <dgm:pt modelId="{37E6BF3E-9107-498A-ADCC-6612ED720400}" type="sibTrans" cxnId="{C7084525-CAFA-4C2E-BC32-8BFC3C6B90A8}">
      <dgm:prSet/>
      <dgm:spPr/>
      <dgm:t>
        <a:bodyPr/>
        <a:lstStyle/>
        <a:p>
          <a:endParaRPr lang="en-US"/>
        </a:p>
      </dgm:t>
    </dgm:pt>
    <dgm:pt modelId="{A39A98F4-89AD-49C6-9A4E-EDAB954ED287}">
      <dgm:prSet/>
      <dgm:spPr/>
      <dgm:t>
        <a:bodyPr/>
        <a:lstStyle/>
        <a:p>
          <a:r>
            <a:rPr lang="pt-BR"/>
            <a:t>Lua</a:t>
          </a:r>
          <a:endParaRPr lang="en-US"/>
        </a:p>
      </dgm:t>
    </dgm:pt>
    <dgm:pt modelId="{5A7309E9-1AC2-4CCC-90E8-7BEC0E938F36}" type="parTrans" cxnId="{3A595BFD-8512-4807-A90B-3C45D36727B8}">
      <dgm:prSet/>
      <dgm:spPr/>
      <dgm:t>
        <a:bodyPr/>
        <a:lstStyle/>
        <a:p>
          <a:endParaRPr lang="en-US"/>
        </a:p>
      </dgm:t>
    </dgm:pt>
    <dgm:pt modelId="{B2F18861-C454-428E-814C-EEA8577B85CF}" type="sibTrans" cxnId="{3A595BFD-8512-4807-A90B-3C45D36727B8}">
      <dgm:prSet/>
      <dgm:spPr/>
      <dgm:t>
        <a:bodyPr/>
        <a:lstStyle/>
        <a:p>
          <a:endParaRPr lang="en-US"/>
        </a:p>
      </dgm:t>
    </dgm:pt>
    <dgm:pt modelId="{FCF44E3F-C315-470C-9A4F-C084440D6037}">
      <dgm:prSet/>
      <dgm:spPr/>
      <dgm:t>
        <a:bodyPr/>
        <a:lstStyle/>
        <a:p>
          <a:r>
            <a:rPr lang="pt-BR"/>
            <a:t>Golang</a:t>
          </a:r>
          <a:endParaRPr lang="en-US"/>
        </a:p>
      </dgm:t>
    </dgm:pt>
    <dgm:pt modelId="{78D9B028-9202-4857-8D56-38C4868ECBFD}" type="parTrans" cxnId="{EA51FD0F-036C-4805-AE65-AFEDFA31519B}">
      <dgm:prSet/>
      <dgm:spPr/>
      <dgm:t>
        <a:bodyPr/>
        <a:lstStyle/>
        <a:p>
          <a:endParaRPr lang="en-US"/>
        </a:p>
      </dgm:t>
    </dgm:pt>
    <dgm:pt modelId="{2E131D36-94B2-460C-8F89-24C6C4FF15D7}" type="sibTrans" cxnId="{EA51FD0F-036C-4805-AE65-AFEDFA31519B}">
      <dgm:prSet/>
      <dgm:spPr/>
      <dgm:t>
        <a:bodyPr/>
        <a:lstStyle/>
        <a:p>
          <a:endParaRPr lang="en-US"/>
        </a:p>
      </dgm:t>
    </dgm:pt>
    <dgm:pt modelId="{61CB4454-72EC-4C8E-B1F4-23F80CD3BE8E}" type="pres">
      <dgm:prSet presAssocID="{600C0756-78B6-4C9B-A632-BBD4E5DD1848}" presName="diagram" presStyleCnt="0">
        <dgm:presLayoutVars>
          <dgm:dir/>
          <dgm:resizeHandles val="exact"/>
        </dgm:presLayoutVars>
      </dgm:prSet>
      <dgm:spPr/>
    </dgm:pt>
    <dgm:pt modelId="{211241FE-FC2E-4F14-89F1-5ACBDD1671AC}" type="pres">
      <dgm:prSet presAssocID="{5F12599B-D2DC-486E-9D44-4D2C75BEC010}" presName="node" presStyleLbl="node1" presStyleIdx="0" presStyleCnt="16">
        <dgm:presLayoutVars>
          <dgm:bulletEnabled val="1"/>
        </dgm:presLayoutVars>
      </dgm:prSet>
      <dgm:spPr/>
    </dgm:pt>
    <dgm:pt modelId="{6AB33B89-4C34-423F-8166-3FDF807C418A}" type="pres">
      <dgm:prSet presAssocID="{66F19201-E117-4968-85AB-46221456E395}" presName="sibTrans" presStyleCnt="0"/>
      <dgm:spPr/>
    </dgm:pt>
    <dgm:pt modelId="{FAA1360D-606D-41B0-AC8A-DCDD6A79E65C}" type="pres">
      <dgm:prSet presAssocID="{107D150A-1CCF-4783-886D-7594CECC8099}" presName="node" presStyleLbl="node1" presStyleIdx="1" presStyleCnt="16">
        <dgm:presLayoutVars>
          <dgm:bulletEnabled val="1"/>
        </dgm:presLayoutVars>
      </dgm:prSet>
      <dgm:spPr/>
    </dgm:pt>
    <dgm:pt modelId="{999F3312-03CC-4C82-B392-B0C3BA1840B7}" type="pres">
      <dgm:prSet presAssocID="{A6CB57A1-CBB2-45D4-8075-11A86FDDF85A}" presName="sibTrans" presStyleCnt="0"/>
      <dgm:spPr/>
    </dgm:pt>
    <dgm:pt modelId="{3CB80085-ED5C-46D5-8A5E-68F5B1324449}" type="pres">
      <dgm:prSet presAssocID="{E00423BB-4A4D-4B20-B7B6-18B2414BE8A9}" presName="node" presStyleLbl="node1" presStyleIdx="2" presStyleCnt="16">
        <dgm:presLayoutVars>
          <dgm:bulletEnabled val="1"/>
        </dgm:presLayoutVars>
      </dgm:prSet>
      <dgm:spPr/>
    </dgm:pt>
    <dgm:pt modelId="{FCC4274C-951A-406C-B807-D6D9928DFDE8}" type="pres">
      <dgm:prSet presAssocID="{39CDBDBA-4C40-45C9-BC46-F4A15322691B}" presName="sibTrans" presStyleCnt="0"/>
      <dgm:spPr/>
    </dgm:pt>
    <dgm:pt modelId="{7A2FBD00-E022-499B-ABBE-42CC61A8C0C0}" type="pres">
      <dgm:prSet presAssocID="{22FD7236-79C4-47F2-84BE-93A28076FA9E}" presName="node" presStyleLbl="node1" presStyleIdx="3" presStyleCnt="16">
        <dgm:presLayoutVars>
          <dgm:bulletEnabled val="1"/>
        </dgm:presLayoutVars>
      </dgm:prSet>
      <dgm:spPr/>
    </dgm:pt>
    <dgm:pt modelId="{2417F5A5-5F81-4F8B-B598-9FDF9D789BFC}" type="pres">
      <dgm:prSet presAssocID="{7EB4EAA4-2ED7-4335-A8A0-E45250C646F7}" presName="sibTrans" presStyleCnt="0"/>
      <dgm:spPr/>
    </dgm:pt>
    <dgm:pt modelId="{48502772-F627-4067-A585-3D43ED03D522}" type="pres">
      <dgm:prSet presAssocID="{38C4493D-0ECB-48AD-89A6-AFF7FCE02B71}" presName="node" presStyleLbl="node1" presStyleIdx="4" presStyleCnt="16">
        <dgm:presLayoutVars>
          <dgm:bulletEnabled val="1"/>
        </dgm:presLayoutVars>
      </dgm:prSet>
      <dgm:spPr/>
    </dgm:pt>
    <dgm:pt modelId="{58670473-530C-4F0F-A0E0-96B73C0F07E0}" type="pres">
      <dgm:prSet presAssocID="{A33DAD9D-6B3A-4433-BA09-EDE84B0697C4}" presName="sibTrans" presStyleCnt="0"/>
      <dgm:spPr/>
    </dgm:pt>
    <dgm:pt modelId="{B340E887-8F46-41FB-A0B7-CB5962F7E246}" type="pres">
      <dgm:prSet presAssocID="{4281DCDC-A5FE-4147-9CBD-F50C69363DEF}" presName="node" presStyleLbl="node1" presStyleIdx="5" presStyleCnt="16">
        <dgm:presLayoutVars>
          <dgm:bulletEnabled val="1"/>
        </dgm:presLayoutVars>
      </dgm:prSet>
      <dgm:spPr/>
    </dgm:pt>
    <dgm:pt modelId="{484FF63C-D3BD-462D-B4D6-BB608B3178CF}" type="pres">
      <dgm:prSet presAssocID="{61AF4AAA-58BE-446E-87F5-89862510AB2F}" presName="sibTrans" presStyleCnt="0"/>
      <dgm:spPr/>
    </dgm:pt>
    <dgm:pt modelId="{E1E6085E-7BA5-4188-8D03-94549EFC7975}" type="pres">
      <dgm:prSet presAssocID="{216F9710-2C64-4AD0-82B9-7E4AF028E6DE}" presName="node" presStyleLbl="node1" presStyleIdx="6" presStyleCnt="16">
        <dgm:presLayoutVars>
          <dgm:bulletEnabled val="1"/>
        </dgm:presLayoutVars>
      </dgm:prSet>
      <dgm:spPr/>
    </dgm:pt>
    <dgm:pt modelId="{859F6051-DFAA-4713-9F8F-2C0873EF4CF6}" type="pres">
      <dgm:prSet presAssocID="{3985A2F3-CD6C-4EC1-84CE-88793B421423}" presName="sibTrans" presStyleCnt="0"/>
      <dgm:spPr/>
    </dgm:pt>
    <dgm:pt modelId="{629C6849-3D12-4E22-959F-7A5BBBB64525}" type="pres">
      <dgm:prSet presAssocID="{53DC96AB-DD9D-45F6-8AA0-7CF0E2DCA8E4}" presName="node" presStyleLbl="node1" presStyleIdx="7" presStyleCnt="16">
        <dgm:presLayoutVars>
          <dgm:bulletEnabled val="1"/>
        </dgm:presLayoutVars>
      </dgm:prSet>
      <dgm:spPr/>
    </dgm:pt>
    <dgm:pt modelId="{E7B32FD5-F93F-4E87-8E3C-D20DA44E9ED7}" type="pres">
      <dgm:prSet presAssocID="{0B080EBC-74CF-4CB9-B998-8A1D30BBE6AB}" presName="sibTrans" presStyleCnt="0"/>
      <dgm:spPr/>
    </dgm:pt>
    <dgm:pt modelId="{E91B0CA5-202F-4210-B03C-EF5E646717AC}" type="pres">
      <dgm:prSet presAssocID="{F8019F4C-7E10-4F22-963C-7AC11714094E}" presName="node" presStyleLbl="node1" presStyleIdx="8" presStyleCnt="16">
        <dgm:presLayoutVars>
          <dgm:bulletEnabled val="1"/>
        </dgm:presLayoutVars>
      </dgm:prSet>
      <dgm:spPr/>
    </dgm:pt>
    <dgm:pt modelId="{D68C4032-B6CE-43DD-B119-B0F5686947E5}" type="pres">
      <dgm:prSet presAssocID="{C991C21D-5044-4BBC-AD8E-B1FADCE8DC56}" presName="sibTrans" presStyleCnt="0"/>
      <dgm:spPr/>
    </dgm:pt>
    <dgm:pt modelId="{FE7156F9-09D5-4EBA-B912-08021E227ACF}" type="pres">
      <dgm:prSet presAssocID="{90D77303-C52F-4C00-9EE1-1F1E9A58903F}" presName="node" presStyleLbl="node1" presStyleIdx="9" presStyleCnt="16">
        <dgm:presLayoutVars>
          <dgm:bulletEnabled val="1"/>
        </dgm:presLayoutVars>
      </dgm:prSet>
      <dgm:spPr/>
    </dgm:pt>
    <dgm:pt modelId="{5D6FD5AE-F4CA-477F-B842-5715D0EDD6C1}" type="pres">
      <dgm:prSet presAssocID="{37B635E6-76CC-4A11-B08B-8BDF73F3860A}" presName="sibTrans" presStyleCnt="0"/>
      <dgm:spPr/>
    </dgm:pt>
    <dgm:pt modelId="{2BE2CD9D-288E-486E-992F-71A7A6633952}" type="pres">
      <dgm:prSet presAssocID="{B92FABB7-7FE4-4326-B1FD-57DA07D2687B}" presName="node" presStyleLbl="node1" presStyleIdx="10" presStyleCnt="16">
        <dgm:presLayoutVars>
          <dgm:bulletEnabled val="1"/>
        </dgm:presLayoutVars>
      </dgm:prSet>
      <dgm:spPr/>
    </dgm:pt>
    <dgm:pt modelId="{3969A11E-8727-409E-ACE1-F8DE5C327B4D}" type="pres">
      <dgm:prSet presAssocID="{45ED9A9F-1308-4F9F-9272-8F39B06D06A2}" presName="sibTrans" presStyleCnt="0"/>
      <dgm:spPr/>
    </dgm:pt>
    <dgm:pt modelId="{F8CB0BD7-DD51-442B-90FB-5BA929657FB5}" type="pres">
      <dgm:prSet presAssocID="{53109C5C-3EAF-4B60-99F9-90793F112585}" presName="node" presStyleLbl="node1" presStyleIdx="11" presStyleCnt="16">
        <dgm:presLayoutVars>
          <dgm:bulletEnabled val="1"/>
        </dgm:presLayoutVars>
      </dgm:prSet>
      <dgm:spPr/>
    </dgm:pt>
    <dgm:pt modelId="{6E457A2C-065C-4D47-BE5A-DFC258EC5113}" type="pres">
      <dgm:prSet presAssocID="{517A26E5-CC92-4115-8C0F-986F8B59E17D}" presName="sibTrans" presStyleCnt="0"/>
      <dgm:spPr/>
    </dgm:pt>
    <dgm:pt modelId="{DD111A3A-8985-4BEC-B43B-55A3B4DF200C}" type="pres">
      <dgm:prSet presAssocID="{E8E667A3-8D9B-4A35-80BA-03FB834F9A24}" presName="node" presStyleLbl="node1" presStyleIdx="12" presStyleCnt="16">
        <dgm:presLayoutVars>
          <dgm:bulletEnabled val="1"/>
        </dgm:presLayoutVars>
      </dgm:prSet>
      <dgm:spPr/>
    </dgm:pt>
    <dgm:pt modelId="{F85F13A2-A0EA-4B01-9746-671CB6F577B9}" type="pres">
      <dgm:prSet presAssocID="{C7A16D97-1084-43CB-B400-F1A961F1FF0F}" presName="sibTrans" presStyleCnt="0"/>
      <dgm:spPr/>
    </dgm:pt>
    <dgm:pt modelId="{0EAEC843-D946-46A1-8981-84E155785356}" type="pres">
      <dgm:prSet presAssocID="{ECB04F78-E570-4027-9595-1FC1EB43C577}" presName="node" presStyleLbl="node1" presStyleIdx="13" presStyleCnt="16">
        <dgm:presLayoutVars>
          <dgm:bulletEnabled val="1"/>
        </dgm:presLayoutVars>
      </dgm:prSet>
      <dgm:spPr/>
    </dgm:pt>
    <dgm:pt modelId="{1EDA0849-E6C2-4301-B324-ABB6A44888BB}" type="pres">
      <dgm:prSet presAssocID="{37E6BF3E-9107-498A-ADCC-6612ED720400}" presName="sibTrans" presStyleCnt="0"/>
      <dgm:spPr/>
    </dgm:pt>
    <dgm:pt modelId="{9F100C50-E4D9-430F-987F-B009F93C32E5}" type="pres">
      <dgm:prSet presAssocID="{A39A98F4-89AD-49C6-9A4E-EDAB954ED287}" presName="node" presStyleLbl="node1" presStyleIdx="14" presStyleCnt="16">
        <dgm:presLayoutVars>
          <dgm:bulletEnabled val="1"/>
        </dgm:presLayoutVars>
      </dgm:prSet>
      <dgm:spPr/>
    </dgm:pt>
    <dgm:pt modelId="{7A20EB39-C33E-45A0-BDF9-365D839B2B1A}" type="pres">
      <dgm:prSet presAssocID="{B2F18861-C454-428E-814C-EEA8577B85CF}" presName="sibTrans" presStyleCnt="0"/>
      <dgm:spPr/>
    </dgm:pt>
    <dgm:pt modelId="{B4F2FDF5-6B98-46FF-A2D7-EB08CDEA0275}" type="pres">
      <dgm:prSet presAssocID="{FCF44E3F-C315-470C-9A4F-C084440D6037}" presName="node" presStyleLbl="node1" presStyleIdx="15" presStyleCnt="16">
        <dgm:presLayoutVars>
          <dgm:bulletEnabled val="1"/>
        </dgm:presLayoutVars>
      </dgm:prSet>
      <dgm:spPr/>
    </dgm:pt>
  </dgm:ptLst>
  <dgm:cxnLst>
    <dgm:cxn modelId="{EA51FD0F-036C-4805-AE65-AFEDFA31519B}" srcId="{600C0756-78B6-4C9B-A632-BBD4E5DD1848}" destId="{FCF44E3F-C315-470C-9A4F-C084440D6037}" srcOrd="15" destOrd="0" parTransId="{78D9B028-9202-4857-8D56-38C4868ECBFD}" sibTransId="{2E131D36-94B2-460C-8F89-24C6C4FF15D7}"/>
    <dgm:cxn modelId="{D74BD319-6340-45D9-BF58-52D4308137AD}" type="presOf" srcId="{38C4493D-0ECB-48AD-89A6-AFF7FCE02B71}" destId="{48502772-F627-4067-A585-3D43ED03D522}" srcOrd="0" destOrd="0" presId="urn:microsoft.com/office/officeart/2005/8/layout/default"/>
    <dgm:cxn modelId="{4793B11C-E315-43CF-9CBE-5E14E581832F}" srcId="{600C0756-78B6-4C9B-A632-BBD4E5DD1848}" destId="{4281DCDC-A5FE-4147-9CBD-F50C69363DEF}" srcOrd="5" destOrd="0" parTransId="{138B0679-B85A-4630-ACBF-3A04207A4D1C}" sibTransId="{61AF4AAA-58BE-446E-87F5-89862510AB2F}"/>
    <dgm:cxn modelId="{05418321-E285-44B1-855D-AD7F38B93C6C}" srcId="{600C0756-78B6-4C9B-A632-BBD4E5DD1848}" destId="{F8019F4C-7E10-4F22-963C-7AC11714094E}" srcOrd="8" destOrd="0" parTransId="{78217320-0FF9-40A5-9B16-0FFD1844FCDE}" sibTransId="{C991C21D-5044-4BBC-AD8E-B1FADCE8DC56}"/>
    <dgm:cxn modelId="{C7084525-CAFA-4C2E-BC32-8BFC3C6B90A8}" srcId="{600C0756-78B6-4C9B-A632-BBD4E5DD1848}" destId="{ECB04F78-E570-4027-9595-1FC1EB43C577}" srcOrd="13" destOrd="0" parTransId="{F949F5C2-1950-4667-B5BE-AA55AA303D86}" sibTransId="{37E6BF3E-9107-498A-ADCC-6612ED720400}"/>
    <dgm:cxn modelId="{26D8A433-F6CE-43D8-98A7-2A4182217124}" type="presOf" srcId="{ECB04F78-E570-4027-9595-1FC1EB43C577}" destId="{0EAEC843-D946-46A1-8981-84E155785356}" srcOrd="0" destOrd="0" presId="urn:microsoft.com/office/officeart/2005/8/layout/default"/>
    <dgm:cxn modelId="{C6646F41-617A-4075-A84C-5EF7FFCC3561}" srcId="{600C0756-78B6-4C9B-A632-BBD4E5DD1848}" destId="{E8E667A3-8D9B-4A35-80BA-03FB834F9A24}" srcOrd="12" destOrd="0" parTransId="{EFB2E250-A818-4F88-A338-D700B2BED522}" sibTransId="{C7A16D97-1084-43CB-B400-F1A961F1FF0F}"/>
    <dgm:cxn modelId="{12D7A641-EAAC-4EFF-BD9D-74CCB5D514B3}" type="presOf" srcId="{107D150A-1CCF-4783-886D-7594CECC8099}" destId="{FAA1360D-606D-41B0-AC8A-DCDD6A79E65C}" srcOrd="0" destOrd="0" presId="urn:microsoft.com/office/officeart/2005/8/layout/default"/>
    <dgm:cxn modelId="{CCFA8F65-8916-4965-8442-B97290D835E4}" type="presOf" srcId="{A39A98F4-89AD-49C6-9A4E-EDAB954ED287}" destId="{9F100C50-E4D9-430F-987F-B009F93C32E5}" srcOrd="0" destOrd="0" presId="urn:microsoft.com/office/officeart/2005/8/layout/default"/>
    <dgm:cxn modelId="{C1F0944B-65AC-4943-B811-90C202E72F1B}" srcId="{600C0756-78B6-4C9B-A632-BBD4E5DD1848}" destId="{53DC96AB-DD9D-45F6-8AA0-7CF0E2DCA8E4}" srcOrd="7" destOrd="0" parTransId="{31C7C07E-5D4A-4117-B19C-011FD4AE187E}" sibTransId="{0B080EBC-74CF-4CB9-B998-8A1D30BBE6AB}"/>
    <dgm:cxn modelId="{C488EC4D-82DC-4ACC-8BBC-B0BBDD38607E}" type="presOf" srcId="{4281DCDC-A5FE-4147-9CBD-F50C69363DEF}" destId="{B340E887-8F46-41FB-A0B7-CB5962F7E246}" srcOrd="0" destOrd="0" presId="urn:microsoft.com/office/officeart/2005/8/layout/default"/>
    <dgm:cxn modelId="{4C669A54-0804-46AB-8AE9-B0F9D3835868}" srcId="{600C0756-78B6-4C9B-A632-BBD4E5DD1848}" destId="{53109C5C-3EAF-4B60-99F9-90793F112585}" srcOrd="11" destOrd="0" parTransId="{561A751C-7C2E-4103-80FA-3D6D21225F55}" sibTransId="{517A26E5-CC92-4115-8C0F-986F8B59E17D}"/>
    <dgm:cxn modelId="{348BA259-29E4-4B24-ACE4-5069A91DC9A5}" type="presOf" srcId="{B92FABB7-7FE4-4326-B1FD-57DA07D2687B}" destId="{2BE2CD9D-288E-486E-992F-71A7A6633952}" srcOrd="0" destOrd="0" presId="urn:microsoft.com/office/officeart/2005/8/layout/default"/>
    <dgm:cxn modelId="{E1C8EB7A-28A2-4D3B-9201-C813584DB8C3}" type="presOf" srcId="{53109C5C-3EAF-4B60-99F9-90793F112585}" destId="{F8CB0BD7-DD51-442B-90FB-5BA929657FB5}" srcOrd="0" destOrd="0" presId="urn:microsoft.com/office/officeart/2005/8/layout/default"/>
    <dgm:cxn modelId="{4385F85A-B5A4-4E06-89AD-767C989BFCA4}" srcId="{600C0756-78B6-4C9B-A632-BBD4E5DD1848}" destId="{107D150A-1CCF-4783-886D-7594CECC8099}" srcOrd="1" destOrd="0" parTransId="{81568993-7C7D-4632-87DB-FC8A6D2B07E6}" sibTransId="{A6CB57A1-CBB2-45D4-8075-11A86FDDF85A}"/>
    <dgm:cxn modelId="{3D832487-4FD1-40F7-A718-E502CADAC218}" type="presOf" srcId="{E8E667A3-8D9B-4A35-80BA-03FB834F9A24}" destId="{DD111A3A-8985-4BEC-B43B-55A3B4DF200C}" srcOrd="0" destOrd="0" presId="urn:microsoft.com/office/officeart/2005/8/layout/default"/>
    <dgm:cxn modelId="{9B626687-DB0C-4C95-ACAF-992F9161608C}" srcId="{600C0756-78B6-4C9B-A632-BBD4E5DD1848}" destId="{E00423BB-4A4D-4B20-B7B6-18B2414BE8A9}" srcOrd="2" destOrd="0" parTransId="{1CB7FF21-F50A-46FF-9BF3-B32D6078EE53}" sibTransId="{39CDBDBA-4C40-45C9-BC46-F4A15322691B}"/>
    <dgm:cxn modelId="{64EB0C8A-ED73-4CE1-9C28-3B5AE4694659}" srcId="{600C0756-78B6-4C9B-A632-BBD4E5DD1848}" destId="{5F12599B-D2DC-486E-9D44-4D2C75BEC010}" srcOrd="0" destOrd="0" parTransId="{4ED029FD-D545-441A-8ECF-6A44A74F71BF}" sibTransId="{66F19201-E117-4968-85AB-46221456E395}"/>
    <dgm:cxn modelId="{62315294-5195-4623-A886-251B5169F38A}" srcId="{600C0756-78B6-4C9B-A632-BBD4E5DD1848}" destId="{22FD7236-79C4-47F2-84BE-93A28076FA9E}" srcOrd="3" destOrd="0" parTransId="{DC5395C1-FFE8-4741-8C35-AB514481CE1F}" sibTransId="{7EB4EAA4-2ED7-4335-A8A0-E45250C646F7}"/>
    <dgm:cxn modelId="{2F1F969A-C0B5-4EA3-9ADD-E8741C9B45CB}" type="presOf" srcId="{53DC96AB-DD9D-45F6-8AA0-7CF0E2DCA8E4}" destId="{629C6849-3D12-4E22-959F-7A5BBBB64525}" srcOrd="0" destOrd="0" presId="urn:microsoft.com/office/officeart/2005/8/layout/default"/>
    <dgm:cxn modelId="{2AF9D5AD-E4A0-4DFE-981C-804E4F46A5F6}" srcId="{600C0756-78B6-4C9B-A632-BBD4E5DD1848}" destId="{B92FABB7-7FE4-4326-B1FD-57DA07D2687B}" srcOrd="10" destOrd="0" parTransId="{C0735B2C-B326-49FB-BF56-B89BF6EE4AAD}" sibTransId="{45ED9A9F-1308-4F9F-9272-8F39B06D06A2}"/>
    <dgm:cxn modelId="{0EE3D0BB-EF68-4688-963C-859746FF0B32}" type="presOf" srcId="{F8019F4C-7E10-4F22-963C-7AC11714094E}" destId="{E91B0CA5-202F-4210-B03C-EF5E646717AC}" srcOrd="0" destOrd="0" presId="urn:microsoft.com/office/officeart/2005/8/layout/default"/>
    <dgm:cxn modelId="{703C38BE-4422-47FA-B171-1D8B59B044A2}" type="presOf" srcId="{5F12599B-D2DC-486E-9D44-4D2C75BEC010}" destId="{211241FE-FC2E-4F14-89F1-5ACBDD1671AC}" srcOrd="0" destOrd="0" presId="urn:microsoft.com/office/officeart/2005/8/layout/default"/>
    <dgm:cxn modelId="{1CD5F0C5-BDC3-4472-BF07-0C7F5952AA25}" type="presOf" srcId="{216F9710-2C64-4AD0-82B9-7E4AF028E6DE}" destId="{E1E6085E-7BA5-4188-8D03-94549EFC7975}" srcOrd="0" destOrd="0" presId="urn:microsoft.com/office/officeart/2005/8/layout/default"/>
    <dgm:cxn modelId="{DFC23AC9-A1B7-4EF1-8132-1D2D51CB6F0A}" type="presOf" srcId="{22FD7236-79C4-47F2-84BE-93A28076FA9E}" destId="{7A2FBD00-E022-499B-ABBE-42CC61A8C0C0}" srcOrd="0" destOrd="0" presId="urn:microsoft.com/office/officeart/2005/8/layout/default"/>
    <dgm:cxn modelId="{E8787FCC-F626-434F-A45C-61B6C174392C}" srcId="{600C0756-78B6-4C9B-A632-BBD4E5DD1848}" destId="{38C4493D-0ECB-48AD-89A6-AFF7FCE02B71}" srcOrd="4" destOrd="0" parTransId="{50FC2128-C9A6-4298-BFBA-5B9DF4EE0665}" sibTransId="{A33DAD9D-6B3A-4433-BA09-EDE84B0697C4}"/>
    <dgm:cxn modelId="{C91750E3-592E-4F5B-96A6-B3175993B1F5}" type="presOf" srcId="{90D77303-C52F-4C00-9EE1-1F1E9A58903F}" destId="{FE7156F9-09D5-4EBA-B912-08021E227ACF}" srcOrd="0" destOrd="0" presId="urn:microsoft.com/office/officeart/2005/8/layout/default"/>
    <dgm:cxn modelId="{AC7D31E4-8770-4A89-B17D-33FC983688A8}" type="presOf" srcId="{600C0756-78B6-4C9B-A632-BBD4E5DD1848}" destId="{61CB4454-72EC-4C8E-B1F4-23F80CD3BE8E}" srcOrd="0" destOrd="0" presId="urn:microsoft.com/office/officeart/2005/8/layout/default"/>
    <dgm:cxn modelId="{070B5BE7-3677-4539-B3AF-D0628521B36D}" srcId="{600C0756-78B6-4C9B-A632-BBD4E5DD1848}" destId="{90D77303-C52F-4C00-9EE1-1F1E9A58903F}" srcOrd="9" destOrd="0" parTransId="{77BF337A-56A1-4A9F-A3CB-39A2E476C2EE}" sibTransId="{37B635E6-76CC-4A11-B08B-8BDF73F3860A}"/>
    <dgm:cxn modelId="{9B0DF2EE-B3F5-4059-9680-E7430BFF1693}" type="presOf" srcId="{FCF44E3F-C315-470C-9A4F-C084440D6037}" destId="{B4F2FDF5-6B98-46FF-A2D7-EB08CDEA0275}" srcOrd="0" destOrd="0" presId="urn:microsoft.com/office/officeart/2005/8/layout/default"/>
    <dgm:cxn modelId="{1055ACF2-83F1-4DD9-97C3-CCF4436133F5}" type="presOf" srcId="{E00423BB-4A4D-4B20-B7B6-18B2414BE8A9}" destId="{3CB80085-ED5C-46D5-8A5E-68F5B1324449}" srcOrd="0" destOrd="0" presId="urn:microsoft.com/office/officeart/2005/8/layout/default"/>
    <dgm:cxn modelId="{CD844EF4-F873-4303-A757-791557D195D1}" srcId="{600C0756-78B6-4C9B-A632-BBD4E5DD1848}" destId="{216F9710-2C64-4AD0-82B9-7E4AF028E6DE}" srcOrd="6" destOrd="0" parTransId="{AC470FBB-1AFA-4921-A82C-8CFCD48990F4}" sibTransId="{3985A2F3-CD6C-4EC1-84CE-88793B421423}"/>
    <dgm:cxn modelId="{3A595BFD-8512-4807-A90B-3C45D36727B8}" srcId="{600C0756-78B6-4C9B-A632-BBD4E5DD1848}" destId="{A39A98F4-89AD-49C6-9A4E-EDAB954ED287}" srcOrd="14" destOrd="0" parTransId="{5A7309E9-1AC2-4CCC-90E8-7BEC0E938F36}" sibTransId="{B2F18861-C454-428E-814C-EEA8577B85CF}"/>
    <dgm:cxn modelId="{DDCB9523-FC7D-4EBD-8F37-4B5593717420}" type="presParOf" srcId="{61CB4454-72EC-4C8E-B1F4-23F80CD3BE8E}" destId="{211241FE-FC2E-4F14-89F1-5ACBDD1671AC}" srcOrd="0" destOrd="0" presId="urn:microsoft.com/office/officeart/2005/8/layout/default"/>
    <dgm:cxn modelId="{BE128294-B711-4117-9B16-87AACD2ADD2B}" type="presParOf" srcId="{61CB4454-72EC-4C8E-B1F4-23F80CD3BE8E}" destId="{6AB33B89-4C34-423F-8166-3FDF807C418A}" srcOrd="1" destOrd="0" presId="urn:microsoft.com/office/officeart/2005/8/layout/default"/>
    <dgm:cxn modelId="{80E06952-5C7E-4051-A3D9-09D274B30592}" type="presParOf" srcId="{61CB4454-72EC-4C8E-B1F4-23F80CD3BE8E}" destId="{FAA1360D-606D-41B0-AC8A-DCDD6A79E65C}" srcOrd="2" destOrd="0" presId="urn:microsoft.com/office/officeart/2005/8/layout/default"/>
    <dgm:cxn modelId="{C5D4E272-1B0E-42B1-BF92-CB906E5B8D18}" type="presParOf" srcId="{61CB4454-72EC-4C8E-B1F4-23F80CD3BE8E}" destId="{999F3312-03CC-4C82-B392-B0C3BA1840B7}" srcOrd="3" destOrd="0" presId="urn:microsoft.com/office/officeart/2005/8/layout/default"/>
    <dgm:cxn modelId="{1F667F85-D347-4914-B014-788E5D6A3D0E}" type="presParOf" srcId="{61CB4454-72EC-4C8E-B1F4-23F80CD3BE8E}" destId="{3CB80085-ED5C-46D5-8A5E-68F5B1324449}" srcOrd="4" destOrd="0" presId="urn:microsoft.com/office/officeart/2005/8/layout/default"/>
    <dgm:cxn modelId="{BB6BA061-385B-4F77-A918-99AFC5658EFF}" type="presParOf" srcId="{61CB4454-72EC-4C8E-B1F4-23F80CD3BE8E}" destId="{FCC4274C-951A-406C-B807-D6D9928DFDE8}" srcOrd="5" destOrd="0" presId="urn:microsoft.com/office/officeart/2005/8/layout/default"/>
    <dgm:cxn modelId="{17F5FF3D-2BC5-40CA-9C44-3C7F479F165F}" type="presParOf" srcId="{61CB4454-72EC-4C8E-B1F4-23F80CD3BE8E}" destId="{7A2FBD00-E022-499B-ABBE-42CC61A8C0C0}" srcOrd="6" destOrd="0" presId="urn:microsoft.com/office/officeart/2005/8/layout/default"/>
    <dgm:cxn modelId="{3A8D0470-5975-499E-BB69-AB5154510378}" type="presParOf" srcId="{61CB4454-72EC-4C8E-B1F4-23F80CD3BE8E}" destId="{2417F5A5-5F81-4F8B-B598-9FDF9D789BFC}" srcOrd="7" destOrd="0" presId="urn:microsoft.com/office/officeart/2005/8/layout/default"/>
    <dgm:cxn modelId="{2BC8A56D-FC3A-455B-86AD-4E91B50352B2}" type="presParOf" srcId="{61CB4454-72EC-4C8E-B1F4-23F80CD3BE8E}" destId="{48502772-F627-4067-A585-3D43ED03D522}" srcOrd="8" destOrd="0" presId="urn:microsoft.com/office/officeart/2005/8/layout/default"/>
    <dgm:cxn modelId="{1E816DD4-28B1-49D9-A66C-D78F6CCE5E72}" type="presParOf" srcId="{61CB4454-72EC-4C8E-B1F4-23F80CD3BE8E}" destId="{58670473-530C-4F0F-A0E0-96B73C0F07E0}" srcOrd="9" destOrd="0" presId="urn:microsoft.com/office/officeart/2005/8/layout/default"/>
    <dgm:cxn modelId="{A842BD65-647C-4E40-93AE-DA38684CE55F}" type="presParOf" srcId="{61CB4454-72EC-4C8E-B1F4-23F80CD3BE8E}" destId="{B340E887-8F46-41FB-A0B7-CB5962F7E246}" srcOrd="10" destOrd="0" presId="urn:microsoft.com/office/officeart/2005/8/layout/default"/>
    <dgm:cxn modelId="{87A63A02-B8AF-4DF0-851E-ABA58B835A45}" type="presParOf" srcId="{61CB4454-72EC-4C8E-B1F4-23F80CD3BE8E}" destId="{484FF63C-D3BD-462D-B4D6-BB608B3178CF}" srcOrd="11" destOrd="0" presId="urn:microsoft.com/office/officeart/2005/8/layout/default"/>
    <dgm:cxn modelId="{580759CE-A54B-4627-B5BB-191929A79E08}" type="presParOf" srcId="{61CB4454-72EC-4C8E-B1F4-23F80CD3BE8E}" destId="{E1E6085E-7BA5-4188-8D03-94549EFC7975}" srcOrd="12" destOrd="0" presId="urn:microsoft.com/office/officeart/2005/8/layout/default"/>
    <dgm:cxn modelId="{A33E6593-637E-4FCE-8F4C-8BDAF04955DB}" type="presParOf" srcId="{61CB4454-72EC-4C8E-B1F4-23F80CD3BE8E}" destId="{859F6051-DFAA-4713-9F8F-2C0873EF4CF6}" srcOrd="13" destOrd="0" presId="urn:microsoft.com/office/officeart/2005/8/layout/default"/>
    <dgm:cxn modelId="{2BF3B6D0-39FB-4EB9-9FD5-1D0791917E60}" type="presParOf" srcId="{61CB4454-72EC-4C8E-B1F4-23F80CD3BE8E}" destId="{629C6849-3D12-4E22-959F-7A5BBBB64525}" srcOrd="14" destOrd="0" presId="urn:microsoft.com/office/officeart/2005/8/layout/default"/>
    <dgm:cxn modelId="{BB1D0A71-DBEC-4CF5-97F1-686043C5CBF3}" type="presParOf" srcId="{61CB4454-72EC-4C8E-B1F4-23F80CD3BE8E}" destId="{E7B32FD5-F93F-4E87-8E3C-D20DA44E9ED7}" srcOrd="15" destOrd="0" presId="urn:microsoft.com/office/officeart/2005/8/layout/default"/>
    <dgm:cxn modelId="{4C4D4B45-FD58-4DA8-A19C-E13D79F4C3B6}" type="presParOf" srcId="{61CB4454-72EC-4C8E-B1F4-23F80CD3BE8E}" destId="{E91B0CA5-202F-4210-B03C-EF5E646717AC}" srcOrd="16" destOrd="0" presId="urn:microsoft.com/office/officeart/2005/8/layout/default"/>
    <dgm:cxn modelId="{2EFF9593-4841-4EC0-A32B-5F77BE99B504}" type="presParOf" srcId="{61CB4454-72EC-4C8E-B1F4-23F80CD3BE8E}" destId="{D68C4032-B6CE-43DD-B119-B0F5686947E5}" srcOrd="17" destOrd="0" presId="urn:microsoft.com/office/officeart/2005/8/layout/default"/>
    <dgm:cxn modelId="{A013F6CD-0B15-4A64-A5BD-E35C3CFC0079}" type="presParOf" srcId="{61CB4454-72EC-4C8E-B1F4-23F80CD3BE8E}" destId="{FE7156F9-09D5-4EBA-B912-08021E227ACF}" srcOrd="18" destOrd="0" presId="urn:microsoft.com/office/officeart/2005/8/layout/default"/>
    <dgm:cxn modelId="{C411B43D-7071-414E-B060-5EBE54C403CB}" type="presParOf" srcId="{61CB4454-72EC-4C8E-B1F4-23F80CD3BE8E}" destId="{5D6FD5AE-F4CA-477F-B842-5715D0EDD6C1}" srcOrd="19" destOrd="0" presId="urn:microsoft.com/office/officeart/2005/8/layout/default"/>
    <dgm:cxn modelId="{FEA71793-8A4C-4AA1-A25F-38F5F429ADBE}" type="presParOf" srcId="{61CB4454-72EC-4C8E-B1F4-23F80CD3BE8E}" destId="{2BE2CD9D-288E-486E-992F-71A7A6633952}" srcOrd="20" destOrd="0" presId="urn:microsoft.com/office/officeart/2005/8/layout/default"/>
    <dgm:cxn modelId="{BBDAF674-B53F-4E53-ADE6-7A64B483BEC2}" type="presParOf" srcId="{61CB4454-72EC-4C8E-B1F4-23F80CD3BE8E}" destId="{3969A11E-8727-409E-ACE1-F8DE5C327B4D}" srcOrd="21" destOrd="0" presId="urn:microsoft.com/office/officeart/2005/8/layout/default"/>
    <dgm:cxn modelId="{188D06B9-4FB8-4195-B8E4-C63A125CB660}" type="presParOf" srcId="{61CB4454-72EC-4C8E-B1F4-23F80CD3BE8E}" destId="{F8CB0BD7-DD51-442B-90FB-5BA929657FB5}" srcOrd="22" destOrd="0" presId="urn:microsoft.com/office/officeart/2005/8/layout/default"/>
    <dgm:cxn modelId="{D02DEC98-8926-4E9F-BA03-C13507978279}" type="presParOf" srcId="{61CB4454-72EC-4C8E-B1F4-23F80CD3BE8E}" destId="{6E457A2C-065C-4D47-BE5A-DFC258EC5113}" srcOrd="23" destOrd="0" presId="urn:microsoft.com/office/officeart/2005/8/layout/default"/>
    <dgm:cxn modelId="{AE5967D0-E226-4261-89D6-72647F735F20}" type="presParOf" srcId="{61CB4454-72EC-4C8E-B1F4-23F80CD3BE8E}" destId="{DD111A3A-8985-4BEC-B43B-55A3B4DF200C}" srcOrd="24" destOrd="0" presId="urn:microsoft.com/office/officeart/2005/8/layout/default"/>
    <dgm:cxn modelId="{1B9F9055-0F86-4F8F-9F14-262FC6637F59}" type="presParOf" srcId="{61CB4454-72EC-4C8E-B1F4-23F80CD3BE8E}" destId="{F85F13A2-A0EA-4B01-9746-671CB6F577B9}" srcOrd="25" destOrd="0" presId="urn:microsoft.com/office/officeart/2005/8/layout/default"/>
    <dgm:cxn modelId="{227E8A40-23F1-430C-98F4-9A9CD55A2C1B}" type="presParOf" srcId="{61CB4454-72EC-4C8E-B1F4-23F80CD3BE8E}" destId="{0EAEC843-D946-46A1-8981-84E155785356}" srcOrd="26" destOrd="0" presId="urn:microsoft.com/office/officeart/2005/8/layout/default"/>
    <dgm:cxn modelId="{6C50104C-D886-44A6-880F-8E64A2BEF572}" type="presParOf" srcId="{61CB4454-72EC-4C8E-B1F4-23F80CD3BE8E}" destId="{1EDA0849-E6C2-4301-B324-ABB6A44888BB}" srcOrd="27" destOrd="0" presId="urn:microsoft.com/office/officeart/2005/8/layout/default"/>
    <dgm:cxn modelId="{AF06819A-ED65-421B-AB1A-8E8C2F822E00}" type="presParOf" srcId="{61CB4454-72EC-4C8E-B1F4-23F80CD3BE8E}" destId="{9F100C50-E4D9-430F-987F-B009F93C32E5}" srcOrd="28" destOrd="0" presId="urn:microsoft.com/office/officeart/2005/8/layout/default"/>
    <dgm:cxn modelId="{4E437CD8-9C5A-4AF1-9B0A-7C60A63A6270}" type="presParOf" srcId="{61CB4454-72EC-4C8E-B1F4-23F80CD3BE8E}" destId="{7A20EB39-C33E-45A0-BDF9-365D839B2B1A}" srcOrd="29" destOrd="0" presId="urn:microsoft.com/office/officeart/2005/8/layout/default"/>
    <dgm:cxn modelId="{B0BCD0D5-F1C1-4052-97F6-24BF6A40C6BF}" type="presParOf" srcId="{61CB4454-72EC-4C8E-B1F4-23F80CD3BE8E}" destId="{B4F2FDF5-6B98-46FF-A2D7-EB08CDEA0275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B78C7-0A40-4C64-A395-0DF5E7DABB4C}">
      <dsp:nvSpPr>
        <dsp:cNvPr id="0" name=""/>
        <dsp:cNvSpPr/>
      </dsp:nvSpPr>
      <dsp:spPr>
        <a:xfrm>
          <a:off x="8730" y="498630"/>
          <a:ext cx="764859" cy="764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D58B6-E291-45E1-AF41-5E5419C875C4}">
      <dsp:nvSpPr>
        <dsp:cNvPr id="0" name=""/>
        <dsp:cNvSpPr/>
      </dsp:nvSpPr>
      <dsp:spPr>
        <a:xfrm>
          <a:off x="8730" y="1373736"/>
          <a:ext cx="2185312" cy="73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 dirty="0">
              <a:latin typeface="Amasis MT Pro Black" panose="020B0604020202020204" pitchFamily="18" charset="0"/>
            </a:rPr>
            <a:t>Professor de matemática (Ensino fundamental e médio) – Colégio Objetivo</a:t>
          </a:r>
          <a:endParaRPr lang="en-US" sz="1400" kern="1200" dirty="0">
            <a:latin typeface="Amasis MT Pro Black" panose="020B0604020202020204" pitchFamily="18" charset="0"/>
          </a:endParaRPr>
        </a:p>
      </dsp:txBody>
      <dsp:txXfrm>
        <a:off x="8730" y="1373736"/>
        <a:ext cx="2185312" cy="737542"/>
      </dsp:txXfrm>
    </dsp:sp>
    <dsp:sp modelId="{29A03C11-951F-4507-AC9F-96899C348313}">
      <dsp:nvSpPr>
        <dsp:cNvPr id="0" name=""/>
        <dsp:cNvSpPr/>
      </dsp:nvSpPr>
      <dsp:spPr>
        <a:xfrm>
          <a:off x="8730" y="2162557"/>
          <a:ext cx="2185312" cy="89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81F7B-AA29-466D-AE78-DC59A715F5B0}">
      <dsp:nvSpPr>
        <dsp:cNvPr id="0" name=""/>
        <dsp:cNvSpPr/>
      </dsp:nvSpPr>
      <dsp:spPr>
        <a:xfrm>
          <a:off x="2576472" y="498630"/>
          <a:ext cx="764859" cy="764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5B330-26A0-49B3-AA7C-6BE6D47F2CD2}">
      <dsp:nvSpPr>
        <dsp:cNvPr id="0" name=""/>
        <dsp:cNvSpPr/>
      </dsp:nvSpPr>
      <dsp:spPr>
        <a:xfrm>
          <a:off x="2576472" y="1373736"/>
          <a:ext cx="2185312" cy="73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 dirty="0">
              <a:latin typeface="Amasis MT Pro Black" panose="020B0604020202020204" pitchFamily="18" charset="0"/>
            </a:rPr>
            <a:t>Estagiário de engenharia mecânica – AGF </a:t>
          </a:r>
          <a:r>
            <a:rPr lang="pt-BR" sz="14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masis MT Pro Black" panose="020B0604020202020204" pitchFamily="18" charset="0"/>
              <a:ea typeface="+mn-ea"/>
              <a:cs typeface="+mn-cs"/>
            </a:rPr>
            <a:t>Equipamentos</a:t>
          </a:r>
          <a:endParaRPr lang="en-US" sz="14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masis MT Pro Black" panose="020B0604020202020204" pitchFamily="18" charset="0"/>
            <a:ea typeface="+mn-ea"/>
            <a:cs typeface="+mn-cs"/>
          </a:endParaRPr>
        </a:p>
      </dsp:txBody>
      <dsp:txXfrm>
        <a:off x="2576472" y="1373736"/>
        <a:ext cx="2185312" cy="737542"/>
      </dsp:txXfrm>
    </dsp:sp>
    <dsp:sp modelId="{5B4C8AA4-DA0F-4A0B-BE2C-704BA18CEE0B}">
      <dsp:nvSpPr>
        <dsp:cNvPr id="0" name=""/>
        <dsp:cNvSpPr/>
      </dsp:nvSpPr>
      <dsp:spPr>
        <a:xfrm>
          <a:off x="2576472" y="2162557"/>
          <a:ext cx="2185312" cy="89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 dirty="0">
              <a:latin typeface="Arial Rounded MT Bold" panose="020F0704030504030204" pitchFamily="34" charset="0"/>
            </a:rPr>
            <a:t>Durante este período, desenvolvi uma automação, escrita em python que gerou a redução de mais de R$ 300,000.00 anuais para a empresa</a:t>
          </a:r>
          <a:r>
            <a:rPr lang="pt-BR" sz="1100" b="0" kern="1200" dirty="0"/>
            <a:t>.</a:t>
          </a:r>
          <a:endParaRPr lang="en-US" sz="1100" b="0" kern="1200" dirty="0"/>
        </a:p>
      </dsp:txBody>
      <dsp:txXfrm>
        <a:off x="2576472" y="2162557"/>
        <a:ext cx="2185312" cy="899944"/>
      </dsp:txXfrm>
    </dsp:sp>
    <dsp:sp modelId="{CAD3599B-ED65-42DE-8410-06C42E83BA0A}">
      <dsp:nvSpPr>
        <dsp:cNvPr id="0" name=""/>
        <dsp:cNvSpPr/>
      </dsp:nvSpPr>
      <dsp:spPr>
        <a:xfrm>
          <a:off x="5144214" y="498630"/>
          <a:ext cx="764859" cy="764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F8A9B-1EC1-4183-9E94-B9CB36AC21D2}">
      <dsp:nvSpPr>
        <dsp:cNvPr id="0" name=""/>
        <dsp:cNvSpPr/>
      </dsp:nvSpPr>
      <dsp:spPr>
        <a:xfrm>
          <a:off x="5144214" y="1373736"/>
          <a:ext cx="2185312" cy="73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 dirty="0">
              <a:latin typeface="Amasis MT Pro Black" panose="020B0604020202020204" pitchFamily="18" charset="0"/>
            </a:rPr>
            <a:t>Analista de desenvolvimento de sistemas – AGF Equipamentos</a:t>
          </a:r>
          <a:endParaRPr lang="en-US" sz="1400" kern="1200" dirty="0">
            <a:latin typeface="Amasis MT Pro Black" panose="020B0604020202020204" pitchFamily="18" charset="0"/>
          </a:endParaRPr>
        </a:p>
      </dsp:txBody>
      <dsp:txXfrm>
        <a:off x="5144214" y="1373736"/>
        <a:ext cx="2185312" cy="737542"/>
      </dsp:txXfrm>
    </dsp:sp>
    <dsp:sp modelId="{B1043734-B71B-4139-8304-393DEFE9B62B}">
      <dsp:nvSpPr>
        <dsp:cNvPr id="0" name=""/>
        <dsp:cNvSpPr/>
      </dsp:nvSpPr>
      <dsp:spPr>
        <a:xfrm>
          <a:off x="5144214" y="2162557"/>
          <a:ext cx="2185312" cy="89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96A18-04EA-4ABB-9DE2-9ECC877AF86A}">
      <dsp:nvSpPr>
        <dsp:cNvPr id="0" name=""/>
        <dsp:cNvSpPr/>
      </dsp:nvSpPr>
      <dsp:spPr>
        <a:xfrm>
          <a:off x="7711957" y="498630"/>
          <a:ext cx="764859" cy="764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1EF23-F827-4211-8F09-8B08DCE4D072}">
      <dsp:nvSpPr>
        <dsp:cNvPr id="0" name=""/>
        <dsp:cNvSpPr/>
      </dsp:nvSpPr>
      <dsp:spPr>
        <a:xfrm>
          <a:off x="7711957" y="1373736"/>
          <a:ext cx="2185312" cy="73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 dirty="0">
              <a:latin typeface="Amasis MT Pro Black" panose="020B0604020202020204" pitchFamily="18" charset="0"/>
            </a:rPr>
            <a:t>Instrutor do curso mini curso Python na prática na XIX Jornada tecnológica Da UniPinhal</a:t>
          </a:r>
          <a:endParaRPr lang="en-US" sz="1400" kern="1200" dirty="0">
            <a:latin typeface="Amasis MT Pro Black" panose="020B0604020202020204" pitchFamily="18" charset="0"/>
          </a:endParaRPr>
        </a:p>
      </dsp:txBody>
      <dsp:txXfrm>
        <a:off x="7711957" y="1373736"/>
        <a:ext cx="2185312" cy="737542"/>
      </dsp:txXfrm>
    </dsp:sp>
    <dsp:sp modelId="{4D815FF4-7DEE-41DA-AD54-DEB536922377}">
      <dsp:nvSpPr>
        <dsp:cNvPr id="0" name=""/>
        <dsp:cNvSpPr/>
      </dsp:nvSpPr>
      <dsp:spPr>
        <a:xfrm>
          <a:off x="7711957" y="2162557"/>
          <a:ext cx="2185312" cy="89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241FE-FC2E-4F14-89F1-5ACBDD1671AC}">
      <dsp:nvSpPr>
        <dsp:cNvPr id="0" name=""/>
        <dsp:cNvSpPr/>
      </dsp:nvSpPr>
      <dsp:spPr>
        <a:xfrm>
          <a:off x="1451" y="22945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Python</a:t>
          </a:r>
          <a:endParaRPr lang="en-US" sz="800" kern="1200"/>
        </a:p>
      </dsp:txBody>
      <dsp:txXfrm>
        <a:off x="1451" y="229458"/>
        <a:ext cx="1151185" cy="690711"/>
      </dsp:txXfrm>
    </dsp:sp>
    <dsp:sp modelId="{FAA1360D-606D-41B0-AC8A-DCDD6A79E65C}">
      <dsp:nvSpPr>
        <dsp:cNvPr id="0" name=""/>
        <dsp:cNvSpPr/>
      </dsp:nvSpPr>
      <dsp:spPr>
        <a:xfrm>
          <a:off x="1267755" y="22945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/>
            <a:t>JavaScript</a:t>
          </a:r>
          <a:r>
            <a:rPr lang="pt-BR" sz="800" kern="1200" dirty="0"/>
            <a:t>/</a:t>
          </a:r>
          <a:r>
            <a:rPr lang="pt-BR" sz="800" kern="1200" dirty="0" err="1"/>
            <a:t>Typescript</a:t>
          </a:r>
          <a:r>
            <a:rPr lang="pt-BR" sz="800" kern="1200" dirty="0"/>
            <a:t> (</a:t>
          </a:r>
          <a:r>
            <a:rPr lang="pt-BR" sz="800" kern="1200" dirty="0" err="1"/>
            <a:t>NodeJs</a:t>
          </a:r>
          <a:r>
            <a:rPr lang="pt-BR" sz="800" kern="1200" dirty="0"/>
            <a:t> backend; </a:t>
          </a:r>
          <a:r>
            <a:rPr lang="pt-BR" sz="800" kern="1200" dirty="0" err="1"/>
            <a:t>ReactJs</a:t>
          </a:r>
          <a:r>
            <a:rPr lang="pt-BR" sz="800" kern="1200" dirty="0"/>
            <a:t> </a:t>
          </a:r>
          <a:r>
            <a:rPr lang="pt-BR" sz="800" kern="1200" dirty="0" err="1"/>
            <a:t>FrontEnd</a:t>
          </a:r>
          <a:r>
            <a:rPr lang="pt-BR" sz="800" kern="1200" dirty="0"/>
            <a:t>)</a:t>
          </a:r>
          <a:endParaRPr lang="en-US" sz="800" kern="1200" dirty="0"/>
        </a:p>
      </dsp:txBody>
      <dsp:txXfrm>
        <a:off x="1267755" y="229458"/>
        <a:ext cx="1151185" cy="690711"/>
      </dsp:txXfrm>
    </dsp:sp>
    <dsp:sp modelId="{3CB80085-ED5C-46D5-8A5E-68F5B1324449}">
      <dsp:nvSpPr>
        <dsp:cNvPr id="0" name=""/>
        <dsp:cNvSpPr/>
      </dsp:nvSpPr>
      <dsp:spPr>
        <a:xfrm>
          <a:off x="2534059" y="22945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Desenvolvimento Full Stack</a:t>
          </a:r>
          <a:endParaRPr lang="en-US" sz="800" kern="1200"/>
        </a:p>
      </dsp:txBody>
      <dsp:txXfrm>
        <a:off x="2534059" y="229458"/>
        <a:ext cx="1151185" cy="690711"/>
      </dsp:txXfrm>
    </dsp:sp>
    <dsp:sp modelId="{7A2FBD00-E022-499B-ABBE-42CC61A8C0C0}">
      <dsp:nvSpPr>
        <dsp:cNvPr id="0" name=""/>
        <dsp:cNvSpPr/>
      </dsp:nvSpPr>
      <dsp:spPr>
        <a:xfrm>
          <a:off x="3800363" y="22945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Desenvolvimento DevOps</a:t>
          </a:r>
          <a:endParaRPr lang="en-US" sz="800" kern="1200"/>
        </a:p>
      </dsp:txBody>
      <dsp:txXfrm>
        <a:off x="3800363" y="229458"/>
        <a:ext cx="1151185" cy="690711"/>
      </dsp:txXfrm>
    </dsp:sp>
    <dsp:sp modelId="{48502772-F627-4067-A585-3D43ED03D522}">
      <dsp:nvSpPr>
        <dsp:cNvPr id="0" name=""/>
        <dsp:cNvSpPr/>
      </dsp:nvSpPr>
      <dsp:spPr>
        <a:xfrm>
          <a:off x="1451" y="103528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Shell Script</a:t>
          </a:r>
          <a:endParaRPr lang="en-US" sz="800" kern="1200"/>
        </a:p>
      </dsp:txBody>
      <dsp:txXfrm>
        <a:off x="1451" y="1035288"/>
        <a:ext cx="1151185" cy="690711"/>
      </dsp:txXfrm>
    </dsp:sp>
    <dsp:sp modelId="{B340E887-8F46-41FB-A0B7-CB5962F7E246}">
      <dsp:nvSpPr>
        <dsp:cNvPr id="0" name=""/>
        <dsp:cNvSpPr/>
      </dsp:nvSpPr>
      <dsp:spPr>
        <a:xfrm>
          <a:off x="1267755" y="103528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Docker</a:t>
          </a:r>
          <a:endParaRPr lang="en-US" sz="800" kern="1200"/>
        </a:p>
      </dsp:txBody>
      <dsp:txXfrm>
        <a:off x="1267755" y="1035288"/>
        <a:ext cx="1151185" cy="690711"/>
      </dsp:txXfrm>
    </dsp:sp>
    <dsp:sp modelId="{E1E6085E-7BA5-4188-8D03-94549EFC7975}">
      <dsp:nvSpPr>
        <dsp:cNvPr id="0" name=""/>
        <dsp:cNvSpPr/>
      </dsp:nvSpPr>
      <dsp:spPr>
        <a:xfrm>
          <a:off x="2534059" y="103528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Zabbix</a:t>
          </a:r>
          <a:endParaRPr lang="en-US" sz="800" kern="1200"/>
        </a:p>
      </dsp:txBody>
      <dsp:txXfrm>
        <a:off x="2534059" y="1035288"/>
        <a:ext cx="1151185" cy="690711"/>
      </dsp:txXfrm>
    </dsp:sp>
    <dsp:sp modelId="{629C6849-3D12-4E22-959F-7A5BBBB64525}">
      <dsp:nvSpPr>
        <dsp:cNvPr id="0" name=""/>
        <dsp:cNvSpPr/>
      </dsp:nvSpPr>
      <dsp:spPr>
        <a:xfrm>
          <a:off x="3800363" y="103528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PostgreSQL</a:t>
          </a:r>
          <a:endParaRPr lang="en-US" sz="800" kern="1200"/>
        </a:p>
      </dsp:txBody>
      <dsp:txXfrm>
        <a:off x="3800363" y="1035288"/>
        <a:ext cx="1151185" cy="690711"/>
      </dsp:txXfrm>
    </dsp:sp>
    <dsp:sp modelId="{E91B0CA5-202F-4210-B03C-EF5E646717AC}">
      <dsp:nvSpPr>
        <dsp:cNvPr id="0" name=""/>
        <dsp:cNvSpPr/>
      </dsp:nvSpPr>
      <dsp:spPr>
        <a:xfrm>
          <a:off x="1451" y="184111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Microsoft Azure, AWS</a:t>
          </a:r>
          <a:endParaRPr lang="en-US" sz="800" kern="1200"/>
        </a:p>
      </dsp:txBody>
      <dsp:txXfrm>
        <a:off x="1451" y="1841118"/>
        <a:ext cx="1151185" cy="690711"/>
      </dsp:txXfrm>
    </dsp:sp>
    <dsp:sp modelId="{FE7156F9-09D5-4EBA-B912-08021E227ACF}">
      <dsp:nvSpPr>
        <dsp:cNvPr id="0" name=""/>
        <dsp:cNvSpPr/>
      </dsp:nvSpPr>
      <dsp:spPr>
        <a:xfrm>
          <a:off x="1267755" y="184111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WordPress</a:t>
          </a:r>
          <a:endParaRPr lang="en-US" sz="800" kern="1200"/>
        </a:p>
      </dsp:txBody>
      <dsp:txXfrm>
        <a:off x="1267755" y="1841118"/>
        <a:ext cx="1151185" cy="690711"/>
      </dsp:txXfrm>
    </dsp:sp>
    <dsp:sp modelId="{2BE2CD9D-288E-486E-992F-71A7A6633952}">
      <dsp:nvSpPr>
        <dsp:cNvPr id="0" name=""/>
        <dsp:cNvSpPr/>
      </dsp:nvSpPr>
      <dsp:spPr>
        <a:xfrm>
          <a:off x="2534059" y="184111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PowerShell</a:t>
          </a:r>
          <a:endParaRPr lang="en-US" sz="800" kern="1200"/>
        </a:p>
      </dsp:txBody>
      <dsp:txXfrm>
        <a:off x="2534059" y="1841118"/>
        <a:ext cx="1151185" cy="690711"/>
      </dsp:txXfrm>
    </dsp:sp>
    <dsp:sp modelId="{F8CB0BD7-DD51-442B-90FB-5BA929657FB5}">
      <dsp:nvSpPr>
        <dsp:cNvPr id="0" name=""/>
        <dsp:cNvSpPr/>
      </dsp:nvSpPr>
      <dsp:spPr>
        <a:xfrm>
          <a:off x="3800363" y="184111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PHP</a:t>
          </a:r>
          <a:endParaRPr lang="en-US" sz="800" kern="1200"/>
        </a:p>
      </dsp:txBody>
      <dsp:txXfrm>
        <a:off x="3800363" y="1841118"/>
        <a:ext cx="1151185" cy="690711"/>
      </dsp:txXfrm>
    </dsp:sp>
    <dsp:sp modelId="{DD111A3A-8985-4BEC-B43B-55A3B4DF200C}">
      <dsp:nvSpPr>
        <dsp:cNvPr id="0" name=""/>
        <dsp:cNvSpPr/>
      </dsp:nvSpPr>
      <dsp:spPr>
        <a:xfrm>
          <a:off x="1451" y="264694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Ansible</a:t>
          </a:r>
          <a:endParaRPr lang="en-US" sz="800" kern="1200"/>
        </a:p>
      </dsp:txBody>
      <dsp:txXfrm>
        <a:off x="1451" y="2646948"/>
        <a:ext cx="1151185" cy="690711"/>
      </dsp:txXfrm>
    </dsp:sp>
    <dsp:sp modelId="{0EAEC843-D946-46A1-8981-84E155785356}">
      <dsp:nvSpPr>
        <dsp:cNvPr id="0" name=""/>
        <dsp:cNvSpPr/>
      </dsp:nvSpPr>
      <dsp:spPr>
        <a:xfrm>
          <a:off x="1267755" y="264694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Metodologias Agile</a:t>
          </a:r>
          <a:endParaRPr lang="en-US" sz="800" kern="1200"/>
        </a:p>
      </dsp:txBody>
      <dsp:txXfrm>
        <a:off x="1267755" y="2646948"/>
        <a:ext cx="1151185" cy="690711"/>
      </dsp:txXfrm>
    </dsp:sp>
    <dsp:sp modelId="{9F100C50-E4D9-430F-987F-B009F93C32E5}">
      <dsp:nvSpPr>
        <dsp:cNvPr id="0" name=""/>
        <dsp:cNvSpPr/>
      </dsp:nvSpPr>
      <dsp:spPr>
        <a:xfrm>
          <a:off x="2534059" y="264694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Lua</a:t>
          </a:r>
          <a:endParaRPr lang="en-US" sz="800" kern="1200"/>
        </a:p>
      </dsp:txBody>
      <dsp:txXfrm>
        <a:off x="2534059" y="2646948"/>
        <a:ext cx="1151185" cy="690711"/>
      </dsp:txXfrm>
    </dsp:sp>
    <dsp:sp modelId="{B4F2FDF5-6B98-46FF-A2D7-EB08CDEA0275}">
      <dsp:nvSpPr>
        <dsp:cNvPr id="0" name=""/>
        <dsp:cNvSpPr/>
      </dsp:nvSpPr>
      <dsp:spPr>
        <a:xfrm>
          <a:off x="3800363" y="2646948"/>
          <a:ext cx="1151185" cy="690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/>
            <a:t>Golang</a:t>
          </a:r>
          <a:endParaRPr lang="en-US" sz="800" kern="1200"/>
        </a:p>
      </dsp:txBody>
      <dsp:txXfrm>
        <a:off x="3800363" y="2646948"/>
        <a:ext cx="1151185" cy="69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89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9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3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4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tonio.costa.dev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B5752C-6CDB-7CB7-2FCD-0CEC25C2E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6939044" cy="2789017"/>
          </a:xfrm>
        </p:spPr>
        <p:txBody>
          <a:bodyPr anchor="t">
            <a:normAutofit/>
          </a:bodyPr>
          <a:lstStyle/>
          <a:p>
            <a:r>
              <a:rPr lang="pt-BR" sz="6000"/>
              <a:t>Curso Python na prática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36B007-62C5-9B63-1047-C16C00FC2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54961"/>
            <a:ext cx="4422913" cy="1269753"/>
          </a:xfrm>
        </p:spPr>
        <p:txBody>
          <a:bodyPr anchor="b">
            <a:normAutofit/>
          </a:bodyPr>
          <a:lstStyle/>
          <a:p>
            <a:r>
              <a:rPr lang="pt-BR"/>
              <a:t>Desenvolvendo automação de processos</a:t>
            </a:r>
          </a:p>
          <a:p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C33599-CBE5-FD78-799A-990624009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002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8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 descr="Uma imagem contendo mulher, segurando, jovem, homem&#10;&#10;Descrição gerada automaticamente">
            <a:extLst>
              <a:ext uri="{FF2B5EF4-FFF2-40B4-BE49-F238E27FC236}">
                <a16:creationId xmlns:a16="http://schemas.microsoft.com/office/drawing/2014/main" id="{77BB80C6-9A2E-1397-E4E2-F4A7A8F0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50" y="241035"/>
            <a:ext cx="7006899" cy="56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1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E1B74-EC3E-63D2-1B18-75E5EFF7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pt-BR" dirty="0"/>
              <a:t>Resumo do curso </a:t>
            </a:r>
            <a:endParaRPr lang="pt-BR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4688D-0F89-6D8A-8732-96D8FF76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15" y="2177940"/>
            <a:ext cx="7358051" cy="36622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dirty="0"/>
              <a:t>Treinamento voltado a alunos com todos os níveis de experiencia, desde o básico até mesmo o nível avançado, e que desejam aprender/aprimorar conhecimentos na linguagem Python e aprender sobre automação de processos, RPA e automação web.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0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786EE-4DEB-6423-2F47-E45009A3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pt-BR" dirty="0"/>
              <a:t>Objetivo do curso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5EDEC-6C1E-A880-B953-109CEBAE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O objetivo do curso é que o aluno aprenda conceitos básicos e avançados da linguagem, além de poder desenvolver por conta própria projetos de automações, seja no dia a dia quanto no ambiente de trabalho.</a:t>
            </a:r>
          </a:p>
        </p:txBody>
      </p:sp>
      <p:pic>
        <p:nvPicPr>
          <p:cNvPr id="7" name="Graphic 6" descr="Na mosca">
            <a:extLst>
              <a:ext uri="{FF2B5EF4-FFF2-40B4-BE49-F238E27FC236}">
                <a16:creationId xmlns:a16="http://schemas.microsoft.com/office/drawing/2014/main" id="{7C4EB1D8-4781-2591-C41E-09DCBC5E0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310" y="1931097"/>
            <a:ext cx="3327437" cy="33274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E6494-B32B-F338-B4D7-194FE262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pt-BR"/>
              <a:t>Quem sou eu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8C27F-BE3C-BFCF-E1D7-3C640A5F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023" y="2818018"/>
            <a:ext cx="5595452" cy="3523405"/>
          </a:xfrm>
        </p:spPr>
        <p:txBody>
          <a:bodyPr anchor="b"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dirty="0"/>
              <a:t>Antonio de Padua Junior Ribeiro da Costa</a:t>
            </a:r>
          </a:p>
          <a:p>
            <a:pPr marL="0" indent="0" algn="ctr">
              <a:buNone/>
            </a:pPr>
            <a:r>
              <a:rPr lang="pt-BR" dirty="0"/>
              <a:t>23 anos</a:t>
            </a:r>
          </a:p>
          <a:p>
            <a:pPr marL="0" indent="0" algn="ctr">
              <a:buNone/>
            </a:pPr>
            <a:r>
              <a:rPr lang="pt-BR" dirty="0"/>
              <a:t>Desenvolvedor Full-Stack </a:t>
            </a:r>
            <a:r>
              <a:rPr lang="pt-BR" dirty="0" err="1"/>
              <a:t>DevOps</a:t>
            </a:r>
            <a:r>
              <a:rPr lang="pt-BR" dirty="0"/>
              <a:t> e automação de processos</a:t>
            </a:r>
          </a:p>
          <a:p>
            <a:pPr marL="0" indent="0" algn="ctr">
              <a:buNone/>
            </a:pPr>
            <a:r>
              <a:rPr lang="pt-BR" dirty="0"/>
              <a:t>Fanático por Automação de processos, Linux e Neovim</a:t>
            </a:r>
          </a:p>
          <a:p>
            <a:pPr marL="0" indent="0" algn="ctr">
              <a:buNone/>
            </a:pPr>
            <a:r>
              <a:rPr lang="pt-BR" dirty="0"/>
              <a:t>Atualmente analista infra/cloud na empresa </a:t>
            </a:r>
            <a:r>
              <a:rPr lang="pt-BR" dirty="0" err="1"/>
              <a:t>Certsys</a:t>
            </a:r>
            <a:r>
              <a:rPr lang="pt-BR" dirty="0"/>
              <a:t> tecnologia da informação</a:t>
            </a:r>
          </a:p>
          <a:p>
            <a:pPr marL="0" indent="0" algn="ctr">
              <a:buNone/>
            </a:pPr>
            <a:r>
              <a:rPr lang="pt-BR" dirty="0"/>
              <a:t>Atualmente, estou aprendendo </a:t>
            </a:r>
            <a:r>
              <a:rPr lang="pt-BR" dirty="0" err="1"/>
              <a:t>Golang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algn="r"/>
            <a:endParaRPr lang="pt-B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1334D-27B0-5290-BF85-EB802384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pt-BR" dirty="0"/>
              <a:t>Experiencias anteriores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EADDE49-5D36-D852-F8DA-951011098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626574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60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1334D-27B0-5290-BF85-EB802384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pt-BR" dirty="0"/>
              <a:t>Conhecimentos</a:t>
            </a:r>
            <a:endParaRPr lang="pt-BR"/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BD8644EA-3313-53A1-FB92-4CF578D17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843752"/>
              </p:ext>
            </p:extLst>
          </p:nvPr>
        </p:nvGraphicFramePr>
        <p:xfrm>
          <a:off x="1143001" y="2332026"/>
          <a:ext cx="4953000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4E257DE5-3173-DD93-CBEA-DBDD6F30B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7310" y="1931097"/>
            <a:ext cx="3327437" cy="33274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1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9EC617-2572-8077-F83B-2499B21E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pt-BR"/>
              <a:t>Resumo das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9D7C2-CFB4-39DB-9E6F-EAF3E20D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700" dirty="0"/>
              <a:t>As duas primeiras aulas contaram com um conteúdo básico de Python, em que mesmo o aluno tendo o conhecimento da linguagem também irá poder desfrutar e adquirir novos conhecimentos.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A Terceira aula contara com conceitos sobre programação orientada a objetos e como lidar com erros e exceções.</a:t>
            </a:r>
          </a:p>
          <a:p>
            <a:pPr>
              <a:lnSpc>
                <a:spcPct val="110000"/>
              </a:lnSpc>
            </a:pPr>
            <a:r>
              <a:rPr lang="pt-BR" sz="1700" dirty="0"/>
              <a:t>As próximas aulas são voltadas a prática, com projetos práticos de automação de processos e automação web.</a:t>
            </a:r>
          </a:p>
        </p:txBody>
      </p:sp>
      <p:pic>
        <p:nvPicPr>
          <p:cNvPr id="18" name="Graphic 6" descr="Contorno de robô">
            <a:extLst>
              <a:ext uri="{FF2B5EF4-FFF2-40B4-BE49-F238E27FC236}">
                <a16:creationId xmlns:a16="http://schemas.microsoft.com/office/drawing/2014/main" id="{DFC0DC91-D401-2F35-3F58-5326D5739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310" y="1931097"/>
            <a:ext cx="3327437" cy="3327437"/>
          </a:xfrm>
          <a:prstGeom prst="rect">
            <a:avLst/>
          </a:prstGeom>
        </p:spPr>
      </p:pic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6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tas autoadesivas com pontos de interrogação">
            <a:extLst>
              <a:ext uri="{FF2B5EF4-FFF2-40B4-BE49-F238E27FC236}">
                <a16:creationId xmlns:a16="http://schemas.microsoft.com/office/drawing/2014/main" id="{76E754A2-F498-786F-D518-EFC70518C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87" b="5593"/>
          <a:stretch/>
        </p:blipFill>
        <p:spPr>
          <a:xfrm>
            <a:off x="-7237" y="11"/>
            <a:ext cx="12199237" cy="685798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66344-9F91-CFD2-6CD9-97600BD3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0" y="1061686"/>
            <a:ext cx="8266139" cy="3793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cap="all" spc="300" dirty="0">
                <a:solidFill>
                  <a:srgbClr val="FFFFFF"/>
                </a:solidFill>
              </a:rPr>
              <a:t>Duvidas?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6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1E35CB-43FB-DCDD-1D65-FF14FB16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6939044" cy="2789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cap="all" spc="300" dirty="0"/>
              <a:t>Contato</a:t>
            </a:r>
          </a:p>
        </p:txBody>
      </p:sp>
      <p:pic>
        <p:nvPicPr>
          <p:cNvPr id="7" name="Graphic 6" descr="E-mail">
            <a:extLst>
              <a:ext uri="{FF2B5EF4-FFF2-40B4-BE49-F238E27FC236}">
                <a16:creationId xmlns:a16="http://schemas.microsoft.com/office/drawing/2014/main" id="{BE356F70-D65F-4740-9AEB-7BC526387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002" y="3429000"/>
            <a:ext cx="2743200" cy="2743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891BF17-B552-9F5D-35D7-C8396CC0AA55}"/>
              </a:ext>
            </a:extLst>
          </p:cNvPr>
          <p:cNvSpPr txBox="1">
            <a:spLocks/>
          </p:cNvSpPr>
          <p:nvPr/>
        </p:nvSpPr>
        <p:spPr>
          <a:xfrm>
            <a:off x="286159" y="3850703"/>
            <a:ext cx="7813775" cy="2789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all" spc="300" dirty="0">
                <a:latin typeface="+mn-lt"/>
              </a:rPr>
              <a:t>Email: </a:t>
            </a:r>
          </a:p>
          <a:p>
            <a:r>
              <a:rPr lang="en-US" sz="2800" cap="all" spc="300" dirty="0">
                <a:solidFill>
                  <a:schemeClr val="accent3">
                    <a:lumMod val="75000"/>
                  </a:schemeClr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Antonio.costa.dev@gmail.com</a:t>
            </a:r>
            <a:endParaRPr lang="en-US" sz="2800" cap="all" spc="3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endParaRPr lang="en-US" sz="2800" cap="all" spc="300" dirty="0"/>
          </a:p>
        </p:txBody>
      </p:sp>
    </p:spTree>
    <p:extLst>
      <p:ext uri="{BB962C8B-B14F-4D97-AF65-F5344CB8AC3E}">
        <p14:creationId xmlns:p14="http://schemas.microsoft.com/office/powerpoint/2010/main" val="200281218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Amasis MT Pro Black</vt:lpstr>
      <vt:lpstr>Arial</vt:lpstr>
      <vt:lpstr>Arial Rounded MT Bold</vt:lpstr>
      <vt:lpstr>Walbaum Display</vt:lpstr>
      <vt:lpstr>RegattaVTI</vt:lpstr>
      <vt:lpstr>Curso Python na prática</vt:lpstr>
      <vt:lpstr>Resumo do curso </vt:lpstr>
      <vt:lpstr>Objetivo do curso</vt:lpstr>
      <vt:lpstr>Quem sou eu</vt:lpstr>
      <vt:lpstr>Experiencias anteriores</vt:lpstr>
      <vt:lpstr>Conhecimentos</vt:lpstr>
      <vt:lpstr>Resumo das aulas</vt:lpstr>
      <vt:lpstr>Duvidas?</vt:lpstr>
      <vt:lpstr>Contato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Python na prática</dc:title>
  <dc:creator>Antonio de Padua J Ribeiro da Costa</dc:creator>
  <cp:lastModifiedBy>Antonio de Padua J Ribeiro da Costa</cp:lastModifiedBy>
  <cp:revision>7</cp:revision>
  <dcterms:created xsi:type="dcterms:W3CDTF">2022-10-21T02:53:03Z</dcterms:created>
  <dcterms:modified xsi:type="dcterms:W3CDTF">2022-10-21T21:44:49Z</dcterms:modified>
</cp:coreProperties>
</file>