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302" r:id="rId7"/>
    <p:sldId id="301" r:id="rId8"/>
    <p:sldId id="304" r:id="rId9"/>
    <p:sldId id="303" r:id="rId10"/>
    <p:sldId id="286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646" autoAdjust="0"/>
  </p:normalViewPr>
  <p:slideViewPr>
    <p:cSldViewPr snapToGrid="0">
      <p:cViewPr>
        <p:scale>
          <a:sx n="50" d="100"/>
          <a:sy n="50" d="100"/>
        </p:scale>
        <p:origin x="678" y="33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5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9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0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0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pt-BR" b="1" dirty="0"/>
              <a:t>Sistema de Controle Financeiro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465D1B-E07B-4A5E-912B-C03A940A9420}"/>
              </a:ext>
            </a:extLst>
          </p:cNvPr>
          <p:cNvSpPr txBox="1">
            <a:spLocks/>
          </p:cNvSpPr>
          <p:nvPr/>
        </p:nvSpPr>
        <p:spPr>
          <a:xfrm>
            <a:off x="731520" y="5364479"/>
            <a:ext cx="1055906" cy="908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💸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10171067" cy="3332832"/>
          </a:xfrm>
        </p:spPr>
        <p:txBody>
          <a:bodyPr anchor="ctr">
            <a:normAutofit/>
          </a:bodyPr>
          <a:lstStyle/>
          <a:p>
            <a:pPr algn="just"/>
            <a:r>
              <a:rPr lang="pt-BR" sz="3600" dirty="0"/>
              <a:t>Sistema de gestão financeira, com objetivo de controlar receitas, despesas e investimentos individuais. 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32E8CB-210C-4417-A276-3329EABF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632CA6-FD89-4EF5-80E3-38BCF8E98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6" t="7410" r="16645" b="6547"/>
          <a:stretch/>
        </p:blipFill>
        <p:spPr>
          <a:xfrm>
            <a:off x="1632" y="5299847"/>
            <a:ext cx="1750968" cy="15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pt-BR" b="1" dirty="0"/>
              <a:t>Sistema de Controle Financeiro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10171067" cy="3332832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Este projeto é um sistema de controle financeiro que recebe movimentações financeiras e as armazena em um arquivo JSON chamado. O sistema realiza operações de CRUD (Criar, Ler, Atualizar, Deletar) e possui funcionalidades adicionais para cálculo de rendimento e exportação de relatórios.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0F6B7-6229-4753-BE5D-BA0047085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6" t="7410" r="16645" b="6547"/>
          <a:stretch/>
        </p:blipFill>
        <p:spPr>
          <a:xfrm>
            <a:off x="1632" y="5299847"/>
            <a:ext cx="1750968" cy="15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pt-BR" b="1" dirty="0"/>
              <a:t>Funcionalidades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3"/>
            <a:ext cx="10171067" cy="4108459"/>
          </a:xfrm>
        </p:spPr>
        <p:txBody>
          <a:bodyPr anchor="ctr">
            <a:normAutofit/>
          </a:bodyPr>
          <a:lstStyle/>
          <a:p>
            <a:r>
              <a:rPr lang="en-GB" sz="2800" b="1" dirty="0" err="1"/>
              <a:t>Criar</a:t>
            </a:r>
            <a:r>
              <a:rPr lang="en-GB" sz="2800" dirty="0"/>
              <a:t> </a:t>
            </a:r>
            <a:r>
              <a:rPr lang="en-GB" sz="2800" dirty="0" err="1"/>
              <a:t>novos</a:t>
            </a:r>
            <a:r>
              <a:rPr lang="en-GB" sz="2800" dirty="0"/>
              <a:t> </a:t>
            </a:r>
            <a:r>
              <a:rPr lang="en-GB" sz="2800" dirty="0" err="1"/>
              <a:t>registros</a:t>
            </a:r>
            <a:r>
              <a:rPr lang="en-GB" sz="2800" dirty="0"/>
              <a:t>.</a:t>
            </a:r>
            <a:endParaRPr lang="en-US" sz="2800" dirty="0"/>
          </a:p>
          <a:p>
            <a:r>
              <a:rPr lang="pt-BR" sz="2800" b="1" dirty="0"/>
              <a:t>Ler</a:t>
            </a:r>
            <a:r>
              <a:rPr lang="pt-BR" sz="2800" dirty="0"/>
              <a:t> registros.</a:t>
            </a:r>
          </a:p>
          <a:p>
            <a:r>
              <a:rPr lang="en-GB" sz="2800" b="1" dirty="0" err="1"/>
              <a:t>Filtrar</a:t>
            </a:r>
            <a:r>
              <a:rPr lang="en-GB" sz="2800" dirty="0"/>
              <a:t> </a:t>
            </a:r>
            <a:r>
              <a:rPr lang="en-GB" sz="2800" dirty="0" err="1"/>
              <a:t>registros</a:t>
            </a:r>
            <a:r>
              <a:rPr lang="en-GB" sz="2800" dirty="0"/>
              <a:t>.</a:t>
            </a:r>
          </a:p>
          <a:p>
            <a:r>
              <a:rPr lang="en-GB" sz="2800" b="1" dirty="0" err="1"/>
              <a:t>Atualizar</a:t>
            </a:r>
            <a:r>
              <a:rPr lang="en-GB" sz="2800" dirty="0"/>
              <a:t> </a:t>
            </a:r>
            <a:r>
              <a:rPr lang="en-GB" sz="2800" dirty="0" err="1"/>
              <a:t>registro</a:t>
            </a:r>
            <a:r>
              <a:rPr lang="en-GB" sz="2800" dirty="0"/>
              <a:t>.</a:t>
            </a:r>
          </a:p>
          <a:p>
            <a:r>
              <a:rPr lang="en-GB" sz="2800" b="1" dirty="0" err="1"/>
              <a:t>Deletar</a:t>
            </a:r>
            <a:r>
              <a:rPr lang="en-GB" sz="2800" dirty="0"/>
              <a:t> </a:t>
            </a:r>
            <a:r>
              <a:rPr lang="en-GB" sz="2800" dirty="0" err="1"/>
              <a:t>registros</a:t>
            </a:r>
            <a:r>
              <a:rPr lang="en-GB" sz="2800" dirty="0"/>
              <a:t>.</a:t>
            </a:r>
          </a:p>
          <a:p>
            <a:r>
              <a:rPr lang="en-GB" sz="2800" b="1" dirty="0" err="1"/>
              <a:t>Atualizar</a:t>
            </a:r>
            <a:r>
              <a:rPr lang="en-GB" sz="2800" dirty="0"/>
              <a:t> </a:t>
            </a:r>
            <a:r>
              <a:rPr lang="en-GB" sz="2800" dirty="0" err="1"/>
              <a:t>rendimentos</a:t>
            </a:r>
            <a:r>
              <a:rPr lang="en-GB" sz="2800" dirty="0"/>
              <a:t>.</a:t>
            </a:r>
          </a:p>
          <a:p>
            <a:r>
              <a:rPr lang="en-GB" sz="2800" b="1" dirty="0" err="1"/>
              <a:t>Exportar</a:t>
            </a:r>
            <a:r>
              <a:rPr lang="en-GB" sz="2800" dirty="0"/>
              <a:t> </a:t>
            </a:r>
            <a:r>
              <a:rPr lang="en-GB" sz="2800" dirty="0" err="1"/>
              <a:t>relatórios</a:t>
            </a:r>
            <a:r>
              <a:rPr lang="en-GB" sz="28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5F9F1-7415-40E1-89A4-70BC9C74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2023983"/>
            <a:ext cx="3893194" cy="23772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pt-BR" dirty="0"/>
              <a:t>Relatórios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10171067" cy="623966"/>
          </a:xfrm>
        </p:spPr>
        <p:txBody>
          <a:bodyPr anchor="t">
            <a:normAutofit/>
          </a:bodyPr>
          <a:lstStyle/>
          <a:p>
            <a:pPr algn="just"/>
            <a:r>
              <a:rPr lang="pt-BR" sz="2400" dirty="0"/>
              <a:t>O sistema permite a exportação de relatórios em dois formatos distintos: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0F6B7-6229-4753-BE5D-BA0047085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6" t="7410" r="16645" b="6547"/>
          <a:stretch/>
        </p:blipFill>
        <p:spPr>
          <a:xfrm>
            <a:off x="1632" y="5299847"/>
            <a:ext cx="1750968" cy="1558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82EBC-7C4A-43FC-9C41-349AB947A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404" y="2829060"/>
            <a:ext cx="2484295" cy="3609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102DB-1BD4-4FB4-8B9C-414C5B41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519" y="3211832"/>
            <a:ext cx="449619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pt-BR" dirty="0"/>
              <a:t>Instalação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8CECE-9EB5-4B4C-B348-C8200713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7492" y="2005668"/>
            <a:ext cx="8653948" cy="3431036"/>
          </a:xfrm>
        </p:spPr>
      </p:pic>
    </p:spTree>
    <p:extLst>
      <p:ext uri="{BB962C8B-B14F-4D97-AF65-F5344CB8AC3E}">
        <p14:creationId xmlns:p14="http://schemas.microsoft.com/office/powerpoint/2010/main" val="41609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92D93D-9E13-484F-8715-2FD7CF049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8256DF-294A-4418-9BEC-5EBD5805BEB3}"/>
              </a:ext>
            </a:extLst>
          </p:cNvPr>
          <p:cNvSpPr txBox="1">
            <a:spLocks/>
          </p:cNvSpPr>
          <p:nvPr/>
        </p:nvSpPr>
        <p:spPr>
          <a:xfrm>
            <a:off x="7433474" y="2311400"/>
            <a:ext cx="3591034" cy="2714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900" dirty="0"/>
              <a:t>💸 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4182291"/>
          </a:xfrm>
        </p:spPr>
        <p:txBody>
          <a:bodyPr/>
          <a:lstStyle/>
          <a:p>
            <a:r>
              <a:rPr lang="en-US" dirty="0" err="1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172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{5D753472-EDE0-4383-B9CE-43491E2BE122}tf45331398_win32</Template>
  <TotalTime>57</TotalTime>
  <Words>122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Sistema de Controle Financeiro </vt:lpstr>
      <vt:lpstr>PowerPoint Presentation</vt:lpstr>
      <vt:lpstr>Sistema de Controle Financeiro </vt:lpstr>
      <vt:lpstr>Funcionalidades</vt:lpstr>
      <vt:lpstr>Relatórios</vt:lpstr>
      <vt:lpstr>Instalação</vt:lpstr>
      <vt:lpstr>Demonstração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Financeiro</dc:title>
  <dc:creator>Marcelo Oliveira</dc:creator>
  <cp:lastModifiedBy>Marcelo Oliveira</cp:lastModifiedBy>
  <cp:revision>9</cp:revision>
  <dcterms:created xsi:type="dcterms:W3CDTF">2024-08-18T19:28:33Z</dcterms:created>
  <dcterms:modified xsi:type="dcterms:W3CDTF">2024-08-18T20:26:21Z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