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4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648E-0C93-4A04-8FC5-D7B15A5DA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64085-8F15-49E3-AC16-57A4F916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8EFB-9177-4275-9BA1-E1AC4551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CD-2D20-48B4-85F8-DAB53859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C525-1E2B-4D70-9F5D-72FF2E44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C76C-2A83-4792-91F2-A51DD77F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A9B33-6421-41F7-AEB7-A827A8481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CBF03-10D3-4E91-B2A9-9AEAF0EC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880C-EAED-49B7-AAD0-E26FE3B2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F5E2-029D-40EC-8086-56BD45B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45F2B-4ED4-4656-8CD1-F62B507E1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875C3-0A6E-4D20-A900-78412A76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9987-D84C-4D33-87BD-900E1EF9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6A16F-7026-4E15-9D40-06AC99B1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377D-E436-4587-8FE5-87C37720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3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8B9A-417D-4D82-8A15-F3F01612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67FA-C39B-4D1D-BC4F-486E6A8D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202C-9DE8-438C-A1D1-10A23739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D6AF-2594-4587-93EF-4E097820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C965-0A3D-4127-8FAF-F4C05913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5F16-8BA6-4766-8395-4AC8046F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5F01-A101-4A91-B9AA-9D1833C91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1703-BF2B-4A92-AB4C-117920F6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AED6-1672-4F6B-B467-31091502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D614-426C-45F6-A54D-AC622C34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80C2-92FB-4D7F-BABC-BC76F665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7009-3C06-4CF9-8950-6E0D599CD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FE174-D933-4924-B647-516CF262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2C414-EBBC-4382-80C7-6A79DEB4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9DD8-A4D7-41E7-B23A-8426591D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8910-7FAB-407A-A84A-6D9807A9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8158-7C50-4751-96DF-D922E1D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60AC-CB30-478D-A522-217FC3A21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26A0D-238D-4976-BEAA-5B7E76A6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510F-2D1A-493B-99C5-5B09D9DC4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C9A06-636E-493E-863D-EC5895F3A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721F-8AC0-4D6C-A01B-8FFB0A97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C7726-EE85-46D3-B052-8B96DCB5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83479-F956-46D2-A89F-8A116AF3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E3EA-061F-4F54-8B13-447933CE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D5D0C-5F94-48D1-9043-77E46FCE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BFFAC-283C-4DE3-9C29-F74A9F22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9719C-9392-4FFD-96FC-185D54C3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334C5-89C1-4F8F-9899-E15C1BF3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7DC12-11AE-4D45-896E-6C75BB15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D17B1-5621-4029-A834-2EE246C8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7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C02A-4849-45B1-8574-9461BB93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D404-85D2-4A80-9431-460C6967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2AC0-688D-4E18-9147-70312FD3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73C32-4D27-4152-9D4B-677C1F8B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6D7C1-CABB-4992-AEDF-F7AC8792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D9B19-F28A-4A0C-8824-E671F070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AD86-4128-4C61-A0BD-70C26F83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AAF9A-3159-4AAF-B0FD-E98F9DD81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004E6-2F86-480B-8221-D31AF8C88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ADEA1-DC1B-4BBF-B775-3F42C043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25070-263D-42D7-BE3F-800D1715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DED53-89C5-44D6-82A2-6CF95E17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3B939-4E44-4566-822D-2B1544B4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E88A9-0DFB-4D47-A521-A88EC707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A13AC-AA63-495D-9A26-E84814304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BAFA-7A89-4DF2-8EBB-044E5E0A84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C262-B257-4E01-BE1C-9DCDB6331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11C1-EA0F-44DB-924A-7AFB70DE1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B02E-9CC4-4009-9408-A1D5E95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1F67-CBFD-406B-AB7B-8176E2C6A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BrakeSim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EF80B-6CFC-4669-87C7-0C8D59CCA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460</a:t>
            </a:r>
          </a:p>
          <a:p>
            <a:r>
              <a:rPr lang="en-US" sz="2000" dirty="0"/>
              <a:t>James Perry, Jonathan </a:t>
            </a:r>
            <a:r>
              <a:rPr lang="en-US" sz="2000" dirty="0" err="1"/>
              <a:t>Roop</a:t>
            </a:r>
            <a:r>
              <a:rPr lang="en-US" sz="2000" dirty="0"/>
              <a:t>, Andre Green, John </a:t>
            </a:r>
            <a:r>
              <a:rPr lang="en-US" sz="2000" dirty="0" err="1"/>
              <a:t>Krukar</a:t>
            </a:r>
            <a:r>
              <a:rPr lang="en-US" sz="2000" dirty="0"/>
              <a:t>, John Mohr</a:t>
            </a:r>
          </a:p>
        </p:txBody>
      </p:sp>
    </p:spTree>
    <p:extLst>
      <p:ext uri="{BB962C8B-B14F-4D97-AF65-F5344CB8AC3E}">
        <p14:creationId xmlns:p14="http://schemas.microsoft.com/office/powerpoint/2010/main" val="389024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8824-1EDF-4F59-9698-AE1BA269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F43-93F1-4350-87AB-6B7648C4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-Physical Modeling</a:t>
            </a:r>
          </a:p>
          <a:p>
            <a:pPr marL="0" indent="0">
              <a:buNone/>
            </a:pPr>
            <a:r>
              <a:rPr lang="en-US" sz="4400" dirty="0"/>
              <a:t>-Creating the environment around the car</a:t>
            </a:r>
          </a:p>
          <a:p>
            <a:pPr marL="0" indent="0">
              <a:buNone/>
            </a:pPr>
            <a:r>
              <a:rPr lang="en-US" sz="4400" dirty="0"/>
              <a:t>-Encapsulating the EBS System</a:t>
            </a:r>
          </a:p>
        </p:txBody>
      </p:sp>
    </p:spTree>
    <p:extLst>
      <p:ext uri="{BB962C8B-B14F-4D97-AF65-F5344CB8AC3E}">
        <p14:creationId xmlns:p14="http://schemas.microsoft.com/office/powerpoint/2010/main" val="218485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B4D6-A1CD-4B94-8D8D-B73320EC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8528D-5EF2-4F62-BBAB-0E0047E72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259892"/>
            <a:ext cx="10033000" cy="5629202"/>
          </a:xfrm>
        </p:spPr>
      </p:pic>
    </p:spTree>
    <p:extLst>
      <p:ext uri="{BB962C8B-B14F-4D97-AF65-F5344CB8AC3E}">
        <p14:creationId xmlns:p14="http://schemas.microsoft.com/office/powerpoint/2010/main" val="414704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E723-AF08-4561-9CE1-107550AA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2C2CDC-D36F-4189-8A17-D7E3968E2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" y="1529051"/>
            <a:ext cx="11984861" cy="171753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BF050-7C0D-4675-A53E-0B243FA7A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" y="3417453"/>
            <a:ext cx="11984861" cy="1625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1F26A-D8E8-45F3-9632-D25034F61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" y="5384798"/>
            <a:ext cx="12027334" cy="11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82A7-E277-4557-A75E-3401996E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0F6D-4514-48AC-B20C-00006AA7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“Brake” button is pushed, enter the “braking” state.</a:t>
            </a:r>
          </a:p>
          <a:p>
            <a:r>
              <a:rPr lang="en-US" dirty="0"/>
              <a:t>When in “braking” state, apply a constant amount of torque to the emergency brakes every second, until the velocity has reached 0.</a:t>
            </a:r>
          </a:p>
          <a:p>
            <a:r>
              <a:rPr lang="en-US" dirty="0"/>
              <a:t>Amount of torque to apply is determined by the car’s velocity when the brake button is pressed.</a:t>
            </a:r>
          </a:p>
          <a:p>
            <a:r>
              <a:rPr lang="en-US" dirty="0"/>
              <a:t>While the car is in the “braking” state, ignore button pushes.</a:t>
            </a:r>
          </a:p>
        </p:txBody>
      </p:sp>
    </p:spTree>
    <p:extLst>
      <p:ext uri="{BB962C8B-B14F-4D97-AF65-F5344CB8AC3E}">
        <p14:creationId xmlns:p14="http://schemas.microsoft.com/office/powerpoint/2010/main" val="66587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BrakeSim</vt:lpstr>
      <vt:lpstr>Objectives</vt:lpstr>
      <vt:lpstr>Design Diagram</vt:lpstr>
      <vt:lpstr>Physics </vt:lpstr>
      <vt:lpstr>EBS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BrakeSim</dc:title>
  <dc:creator>JP</dc:creator>
  <cp:lastModifiedBy>JP</cp:lastModifiedBy>
  <cp:revision>4</cp:revision>
  <dcterms:created xsi:type="dcterms:W3CDTF">2018-02-19T23:59:11Z</dcterms:created>
  <dcterms:modified xsi:type="dcterms:W3CDTF">2018-02-20T03:02:30Z</dcterms:modified>
</cp:coreProperties>
</file>