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Nunito SemiBold"/>
      <p:regular r:id="rId38"/>
      <p:bold r:id="rId39"/>
      <p:italic r:id="rId40"/>
      <p:boldItalic r:id="rId41"/>
    </p:embeddedFont>
    <p:embeddedFont>
      <p:font typeface="Nunito"/>
      <p:regular r:id="rId42"/>
      <p:bold r:id="rId43"/>
      <p:italic r:id="rId44"/>
      <p:boldItalic r:id="rId45"/>
    </p:embeddedFont>
    <p:embeddedFont>
      <p:font typeface="Montserrat Black"/>
      <p:bold r:id="rId46"/>
      <p:boldItalic r:id="rId47"/>
    </p:embeddedFont>
    <p:embeddedFont>
      <p:font typeface="Montserrat"/>
      <p:regular r:id="rId48"/>
      <p:bold r:id="rId49"/>
      <p:italic r:id="rId50"/>
      <p:boldItalic r:id="rId51"/>
    </p:embeddedFont>
    <p:embeddedFont>
      <p:font typeface="Nunito ExtraBold"/>
      <p:bold r:id="rId52"/>
      <p:boldItalic r:id="rId53"/>
    </p:embeddedFont>
    <p:embeddedFont>
      <p:font typeface="Montserrat ExtraBold"/>
      <p:bold r:id="rId54"/>
      <p:boldItalic r:id="rId55"/>
    </p:embeddedFont>
    <p:embeddedFont>
      <p:font typeface="Nunito Light"/>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17">
          <p15:clr>
            <a:srgbClr val="FF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04074C-F736-46E6-9D4D-773C162FC705}">
  <a:tblStyle styleId="{CA04074C-F736-46E6-9D4D-773C162FC70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1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SemiBold-italic.fntdata"/><Relationship Id="rId42" Type="http://schemas.openxmlformats.org/officeDocument/2006/relationships/font" Target="fonts/Nunito-regular.fntdata"/><Relationship Id="rId41" Type="http://schemas.openxmlformats.org/officeDocument/2006/relationships/font" Target="fonts/NunitoSemiBold-boldItalic.fntdata"/><Relationship Id="rId44" Type="http://schemas.openxmlformats.org/officeDocument/2006/relationships/font" Target="fonts/Nunito-italic.fntdata"/><Relationship Id="rId43" Type="http://schemas.openxmlformats.org/officeDocument/2006/relationships/font" Target="fonts/Nunito-bold.fntdata"/><Relationship Id="rId46" Type="http://schemas.openxmlformats.org/officeDocument/2006/relationships/font" Target="fonts/MontserratBlack-bold.fntdata"/><Relationship Id="rId45"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Montserrat-regular.fntdata"/><Relationship Id="rId47" Type="http://schemas.openxmlformats.org/officeDocument/2006/relationships/font" Target="fonts/MontserratBlack-boldItalic.fntdata"/><Relationship Id="rId49" Type="http://schemas.openxmlformats.org/officeDocument/2006/relationships/font" Target="fonts/Montserrat-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NunitoSemiBold-bold.fntdata"/><Relationship Id="rId38" Type="http://schemas.openxmlformats.org/officeDocument/2006/relationships/font" Target="fonts/NunitoSemiBold-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Italic.fntdata"/><Relationship Id="rId50" Type="http://schemas.openxmlformats.org/officeDocument/2006/relationships/font" Target="fonts/Montserrat-italic.fntdata"/><Relationship Id="rId53" Type="http://schemas.openxmlformats.org/officeDocument/2006/relationships/font" Target="fonts/NunitoExtraBold-boldItalic.fntdata"/><Relationship Id="rId52" Type="http://schemas.openxmlformats.org/officeDocument/2006/relationships/font" Target="fonts/NunitoExtraBold-bold.fntdata"/><Relationship Id="rId11" Type="http://schemas.openxmlformats.org/officeDocument/2006/relationships/slide" Target="slides/slide5.xml"/><Relationship Id="rId55" Type="http://schemas.openxmlformats.org/officeDocument/2006/relationships/font" Target="fonts/MontserratExtraBold-boldItalic.fntdata"/><Relationship Id="rId10" Type="http://schemas.openxmlformats.org/officeDocument/2006/relationships/slide" Target="slides/slide4.xml"/><Relationship Id="rId54" Type="http://schemas.openxmlformats.org/officeDocument/2006/relationships/font" Target="fonts/MontserratExtraBold-bold.fntdata"/><Relationship Id="rId13" Type="http://schemas.openxmlformats.org/officeDocument/2006/relationships/slide" Target="slides/slide7.xml"/><Relationship Id="rId57" Type="http://schemas.openxmlformats.org/officeDocument/2006/relationships/font" Target="fonts/NunitoLight-bold.fntdata"/><Relationship Id="rId12" Type="http://schemas.openxmlformats.org/officeDocument/2006/relationships/slide" Target="slides/slide6.xml"/><Relationship Id="rId56" Type="http://schemas.openxmlformats.org/officeDocument/2006/relationships/font" Target="fonts/NunitoLight-regular.fntdata"/><Relationship Id="rId15" Type="http://schemas.openxmlformats.org/officeDocument/2006/relationships/slide" Target="slides/slide9.xml"/><Relationship Id="rId59" Type="http://schemas.openxmlformats.org/officeDocument/2006/relationships/font" Target="fonts/NunitoLight-boldItalic.fntdata"/><Relationship Id="rId14" Type="http://schemas.openxmlformats.org/officeDocument/2006/relationships/slide" Target="slides/slide8.xml"/><Relationship Id="rId58" Type="http://schemas.openxmlformats.org/officeDocument/2006/relationships/font" Target="fonts/NunitoLight-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9" name="Shape 2699"/>
        <p:cNvGrpSpPr/>
        <p:nvPr/>
      </p:nvGrpSpPr>
      <p:grpSpPr>
        <a:xfrm>
          <a:off x="0" y="0"/>
          <a:ext cx="0" cy="0"/>
          <a:chOff x="0" y="0"/>
          <a:chExt cx="0" cy="0"/>
        </a:xfrm>
      </p:grpSpPr>
      <p:sp>
        <p:nvSpPr>
          <p:cNvPr id="2700" name="Google Shape;270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1" name="Google Shape;270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1" name="Shape 2761"/>
        <p:cNvGrpSpPr/>
        <p:nvPr/>
      </p:nvGrpSpPr>
      <p:grpSpPr>
        <a:xfrm>
          <a:off x="0" y="0"/>
          <a:ext cx="0" cy="0"/>
          <a:chOff x="0" y="0"/>
          <a:chExt cx="0" cy="0"/>
        </a:xfrm>
      </p:grpSpPr>
      <p:sp>
        <p:nvSpPr>
          <p:cNvPr id="2762" name="Google Shape;2762;gd6a3f9beac_4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3" name="Google Shape;2763;gd6a3f9beac_4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7" name="Shape 2767"/>
        <p:cNvGrpSpPr/>
        <p:nvPr/>
      </p:nvGrpSpPr>
      <p:grpSpPr>
        <a:xfrm>
          <a:off x="0" y="0"/>
          <a:ext cx="0" cy="0"/>
          <a:chOff x="0" y="0"/>
          <a:chExt cx="0" cy="0"/>
        </a:xfrm>
      </p:grpSpPr>
      <p:sp>
        <p:nvSpPr>
          <p:cNvPr id="2768" name="Google Shape;2768;gd6a3f9beac_4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9" name="Google Shape;2769;gd6a3f9beac_4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3" name="Shape 2773"/>
        <p:cNvGrpSpPr/>
        <p:nvPr/>
      </p:nvGrpSpPr>
      <p:grpSpPr>
        <a:xfrm>
          <a:off x="0" y="0"/>
          <a:ext cx="0" cy="0"/>
          <a:chOff x="0" y="0"/>
          <a:chExt cx="0" cy="0"/>
        </a:xfrm>
      </p:grpSpPr>
      <p:sp>
        <p:nvSpPr>
          <p:cNvPr id="2774" name="Google Shape;2774;gd6a3f9beac_4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5" name="Google Shape;2775;gd6a3f9beac_4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d6a3f9bea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d6a3f9bea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6" name="Shape 2786"/>
        <p:cNvGrpSpPr/>
        <p:nvPr/>
      </p:nvGrpSpPr>
      <p:grpSpPr>
        <a:xfrm>
          <a:off x="0" y="0"/>
          <a:ext cx="0" cy="0"/>
          <a:chOff x="0" y="0"/>
          <a:chExt cx="0" cy="0"/>
        </a:xfrm>
      </p:grpSpPr>
      <p:sp>
        <p:nvSpPr>
          <p:cNvPr id="2787" name="Google Shape;2787;gd6a3f9bea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8" name="Google Shape;2788;gd6a3f9bea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6" name="Shape 2796"/>
        <p:cNvGrpSpPr/>
        <p:nvPr/>
      </p:nvGrpSpPr>
      <p:grpSpPr>
        <a:xfrm>
          <a:off x="0" y="0"/>
          <a:ext cx="0" cy="0"/>
          <a:chOff x="0" y="0"/>
          <a:chExt cx="0" cy="0"/>
        </a:xfrm>
      </p:grpSpPr>
      <p:sp>
        <p:nvSpPr>
          <p:cNvPr id="2797" name="Google Shape;2797;gd6a3f9bea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8" name="Google Shape;2798;gd6a3f9bea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d6a3f9beac_4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d6a3f9beac_4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9" name="Shape 2809"/>
        <p:cNvGrpSpPr/>
        <p:nvPr/>
      </p:nvGrpSpPr>
      <p:grpSpPr>
        <a:xfrm>
          <a:off x="0" y="0"/>
          <a:ext cx="0" cy="0"/>
          <a:chOff x="0" y="0"/>
          <a:chExt cx="0" cy="0"/>
        </a:xfrm>
      </p:grpSpPr>
      <p:sp>
        <p:nvSpPr>
          <p:cNvPr id="2810" name="Google Shape;2810;gd6a3f9beac_3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1" name="Google Shape;2811;gd6a3f9beac_3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d6a3f9beac_4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d6a3f9beac_4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5" name="Shape 2825"/>
        <p:cNvGrpSpPr/>
        <p:nvPr/>
      </p:nvGrpSpPr>
      <p:grpSpPr>
        <a:xfrm>
          <a:off x="0" y="0"/>
          <a:ext cx="0" cy="0"/>
          <a:chOff x="0" y="0"/>
          <a:chExt cx="0" cy="0"/>
        </a:xfrm>
      </p:grpSpPr>
      <p:sp>
        <p:nvSpPr>
          <p:cNvPr id="2826" name="Google Shape;2826;gd6a3f9beac_3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7" name="Google Shape;2827;gd6a3f9beac_3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9" name="Shape 2709"/>
        <p:cNvGrpSpPr/>
        <p:nvPr/>
      </p:nvGrpSpPr>
      <p:grpSpPr>
        <a:xfrm>
          <a:off x="0" y="0"/>
          <a:ext cx="0" cy="0"/>
          <a:chOff x="0" y="0"/>
          <a:chExt cx="0" cy="0"/>
        </a:xfrm>
      </p:grpSpPr>
      <p:sp>
        <p:nvSpPr>
          <p:cNvPr id="2710" name="Google Shape;2710;gd6a3f9beac_4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1" name="Google Shape;2711;gd6a3f9beac_4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3" name="Shape 2833"/>
        <p:cNvGrpSpPr/>
        <p:nvPr/>
      </p:nvGrpSpPr>
      <p:grpSpPr>
        <a:xfrm>
          <a:off x="0" y="0"/>
          <a:ext cx="0" cy="0"/>
          <a:chOff x="0" y="0"/>
          <a:chExt cx="0" cy="0"/>
        </a:xfrm>
      </p:grpSpPr>
      <p:sp>
        <p:nvSpPr>
          <p:cNvPr id="2834" name="Google Shape;2834;gd6a3f9beac_3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5" name="Google Shape;2835;gd6a3f9beac_3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0" name="Shape 2840"/>
        <p:cNvGrpSpPr/>
        <p:nvPr/>
      </p:nvGrpSpPr>
      <p:grpSpPr>
        <a:xfrm>
          <a:off x="0" y="0"/>
          <a:ext cx="0" cy="0"/>
          <a:chOff x="0" y="0"/>
          <a:chExt cx="0" cy="0"/>
        </a:xfrm>
      </p:grpSpPr>
      <p:sp>
        <p:nvSpPr>
          <p:cNvPr id="2841" name="Google Shape;2841;gd6a3f9beac_3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2" name="Google Shape;2842;gd6a3f9beac_3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6" name="Shape 2846"/>
        <p:cNvGrpSpPr/>
        <p:nvPr/>
      </p:nvGrpSpPr>
      <p:grpSpPr>
        <a:xfrm>
          <a:off x="0" y="0"/>
          <a:ext cx="0" cy="0"/>
          <a:chOff x="0" y="0"/>
          <a:chExt cx="0" cy="0"/>
        </a:xfrm>
      </p:grpSpPr>
      <p:sp>
        <p:nvSpPr>
          <p:cNvPr id="2847" name="Google Shape;2847;gd6a3f9bea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8" name="Google Shape;2848;gd6a3f9bea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2" name="Shape 2852"/>
        <p:cNvGrpSpPr/>
        <p:nvPr/>
      </p:nvGrpSpPr>
      <p:grpSpPr>
        <a:xfrm>
          <a:off x="0" y="0"/>
          <a:ext cx="0" cy="0"/>
          <a:chOff x="0" y="0"/>
          <a:chExt cx="0" cy="0"/>
        </a:xfrm>
      </p:grpSpPr>
      <p:sp>
        <p:nvSpPr>
          <p:cNvPr id="2853" name="Google Shape;2853;gd6a3f9beac_4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4" name="Google Shape;2854;gd6a3f9beac_4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0" name="Shape 2860"/>
        <p:cNvGrpSpPr/>
        <p:nvPr/>
      </p:nvGrpSpPr>
      <p:grpSpPr>
        <a:xfrm>
          <a:off x="0" y="0"/>
          <a:ext cx="0" cy="0"/>
          <a:chOff x="0" y="0"/>
          <a:chExt cx="0" cy="0"/>
        </a:xfrm>
      </p:grpSpPr>
      <p:sp>
        <p:nvSpPr>
          <p:cNvPr id="2861" name="Google Shape;2861;gd6a3f9bea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2" name="Google Shape;2862;gd6a3f9bea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6" name="Shape 2866"/>
        <p:cNvGrpSpPr/>
        <p:nvPr/>
      </p:nvGrpSpPr>
      <p:grpSpPr>
        <a:xfrm>
          <a:off x="0" y="0"/>
          <a:ext cx="0" cy="0"/>
          <a:chOff x="0" y="0"/>
          <a:chExt cx="0" cy="0"/>
        </a:xfrm>
      </p:grpSpPr>
      <p:sp>
        <p:nvSpPr>
          <p:cNvPr id="2867" name="Google Shape;2867;gd6a3f9beac_4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8" name="Google Shape;2868;gd6a3f9beac_4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3" name="Shape 2873"/>
        <p:cNvGrpSpPr/>
        <p:nvPr/>
      </p:nvGrpSpPr>
      <p:grpSpPr>
        <a:xfrm>
          <a:off x="0" y="0"/>
          <a:ext cx="0" cy="0"/>
          <a:chOff x="0" y="0"/>
          <a:chExt cx="0" cy="0"/>
        </a:xfrm>
      </p:grpSpPr>
      <p:sp>
        <p:nvSpPr>
          <p:cNvPr id="2874" name="Google Shape;2874;gd6a3f9beac_3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5" name="Google Shape;2875;gd6a3f9beac_3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d6a3f9beac_3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d6a3f9beac_3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5" name="Shape 2885"/>
        <p:cNvGrpSpPr/>
        <p:nvPr/>
      </p:nvGrpSpPr>
      <p:grpSpPr>
        <a:xfrm>
          <a:off x="0" y="0"/>
          <a:ext cx="0" cy="0"/>
          <a:chOff x="0" y="0"/>
          <a:chExt cx="0" cy="0"/>
        </a:xfrm>
      </p:grpSpPr>
      <p:sp>
        <p:nvSpPr>
          <p:cNvPr id="2886" name="Google Shape;2886;gd6a3f9bea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7" name="Google Shape;2887;gd6a3f9bea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1" name="Shape 2891"/>
        <p:cNvGrpSpPr/>
        <p:nvPr/>
      </p:nvGrpSpPr>
      <p:grpSpPr>
        <a:xfrm>
          <a:off x="0" y="0"/>
          <a:ext cx="0" cy="0"/>
          <a:chOff x="0" y="0"/>
          <a:chExt cx="0" cy="0"/>
        </a:xfrm>
      </p:grpSpPr>
      <p:sp>
        <p:nvSpPr>
          <p:cNvPr id="2892" name="Google Shape;2892;gd6a3f9beac_3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3" name="Google Shape;2893;gd6a3f9beac_3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5" name="Shape 2715"/>
        <p:cNvGrpSpPr/>
        <p:nvPr/>
      </p:nvGrpSpPr>
      <p:grpSpPr>
        <a:xfrm>
          <a:off x="0" y="0"/>
          <a:ext cx="0" cy="0"/>
          <a:chOff x="0" y="0"/>
          <a:chExt cx="0" cy="0"/>
        </a:xfrm>
      </p:grpSpPr>
      <p:sp>
        <p:nvSpPr>
          <p:cNvPr id="2716" name="Google Shape;2716;gd6a3f9beac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7" name="Google Shape;2717;gd6a3f9beac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7" name="Shape 2897"/>
        <p:cNvGrpSpPr/>
        <p:nvPr/>
      </p:nvGrpSpPr>
      <p:grpSpPr>
        <a:xfrm>
          <a:off x="0" y="0"/>
          <a:ext cx="0" cy="0"/>
          <a:chOff x="0" y="0"/>
          <a:chExt cx="0" cy="0"/>
        </a:xfrm>
      </p:grpSpPr>
      <p:sp>
        <p:nvSpPr>
          <p:cNvPr id="2898" name="Google Shape;2898;gd6a3f9bea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9" name="Google Shape;2899;gd6a3f9bea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3" name="Shape 2903"/>
        <p:cNvGrpSpPr/>
        <p:nvPr/>
      </p:nvGrpSpPr>
      <p:grpSpPr>
        <a:xfrm>
          <a:off x="0" y="0"/>
          <a:ext cx="0" cy="0"/>
          <a:chOff x="0" y="0"/>
          <a:chExt cx="0" cy="0"/>
        </a:xfrm>
      </p:grpSpPr>
      <p:sp>
        <p:nvSpPr>
          <p:cNvPr id="2904" name="Google Shape;2904;gd6a3f9beac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5" name="Google Shape;2905;gd6a3f9beac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1" name="Shape 2721"/>
        <p:cNvGrpSpPr/>
        <p:nvPr/>
      </p:nvGrpSpPr>
      <p:grpSpPr>
        <a:xfrm>
          <a:off x="0" y="0"/>
          <a:ext cx="0" cy="0"/>
          <a:chOff x="0" y="0"/>
          <a:chExt cx="0" cy="0"/>
        </a:xfrm>
      </p:grpSpPr>
      <p:sp>
        <p:nvSpPr>
          <p:cNvPr id="2722" name="Google Shape;2722;gd6a3f9beac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3" name="Google Shape;2723;gd6a3f9beac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8" name="Shape 2728"/>
        <p:cNvGrpSpPr/>
        <p:nvPr/>
      </p:nvGrpSpPr>
      <p:grpSpPr>
        <a:xfrm>
          <a:off x="0" y="0"/>
          <a:ext cx="0" cy="0"/>
          <a:chOff x="0" y="0"/>
          <a:chExt cx="0" cy="0"/>
        </a:xfrm>
      </p:grpSpPr>
      <p:sp>
        <p:nvSpPr>
          <p:cNvPr id="2729" name="Google Shape;2729;gd6a3f9beac_4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0" name="Google Shape;2730;gd6a3f9beac_4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4" name="Shape 2734"/>
        <p:cNvGrpSpPr/>
        <p:nvPr/>
      </p:nvGrpSpPr>
      <p:grpSpPr>
        <a:xfrm>
          <a:off x="0" y="0"/>
          <a:ext cx="0" cy="0"/>
          <a:chOff x="0" y="0"/>
          <a:chExt cx="0" cy="0"/>
        </a:xfrm>
      </p:grpSpPr>
      <p:sp>
        <p:nvSpPr>
          <p:cNvPr id="2735" name="Google Shape;2735;gd6a3f9bea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6" name="Google Shape;2736;gd6a3f9bea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d6a3f9beac_3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d6a3f9beac_3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7" name="Shape 2747"/>
        <p:cNvGrpSpPr/>
        <p:nvPr/>
      </p:nvGrpSpPr>
      <p:grpSpPr>
        <a:xfrm>
          <a:off x="0" y="0"/>
          <a:ext cx="0" cy="0"/>
          <a:chOff x="0" y="0"/>
          <a:chExt cx="0" cy="0"/>
        </a:xfrm>
      </p:grpSpPr>
      <p:sp>
        <p:nvSpPr>
          <p:cNvPr id="2748" name="Google Shape;2748;gd6a3f9beac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9" name="Google Shape;2749;gd6a3f9beac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d6a3f9beac_3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d6a3f9beac_3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
          <p:cNvSpPr txBox="1"/>
          <p:nvPr>
            <p:ph type="ctrTitle"/>
          </p:nvPr>
        </p:nvSpPr>
        <p:spPr>
          <a:xfrm>
            <a:off x="1547100" y="1704550"/>
            <a:ext cx="6049800" cy="1212000"/>
          </a:xfrm>
          <a:prstGeom prst="rect">
            <a:avLst/>
          </a:prstGeom>
          <a:noFill/>
          <a:ln>
            <a:noFill/>
          </a:ln>
        </p:spPr>
        <p:txBody>
          <a:bodyPr anchorCtr="0" anchor="ctr" bIns="91425" lIns="91425" spcFirstLastPara="1" rIns="91425" wrap="square" tIns="91425">
            <a:noAutofit/>
          </a:bodyPr>
          <a:lstStyle>
            <a:lvl1pPr lvl="0" algn="ctr">
              <a:lnSpc>
                <a:spcPct val="70000"/>
              </a:lnSpc>
              <a:spcBef>
                <a:spcPts val="0"/>
              </a:spcBef>
              <a:spcAft>
                <a:spcPts val="0"/>
              </a:spcAft>
              <a:buClr>
                <a:schemeClr val="accent3"/>
              </a:buClr>
              <a:buSzPts val="5200"/>
              <a:buNone/>
              <a:defRPr sz="55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11" name="Google Shape;11;p2"/>
          <p:cNvSpPr txBox="1"/>
          <p:nvPr>
            <p:ph idx="1" type="subTitle"/>
          </p:nvPr>
        </p:nvSpPr>
        <p:spPr>
          <a:xfrm>
            <a:off x="2172600" y="3177350"/>
            <a:ext cx="4798800" cy="261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1600">
                <a:solidFill>
                  <a:schemeClr val="accent2"/>
                </a:solidFill>
                <a:latin typeface="Nunito SemiBold"/>
                <a:ea typeface="Nunito SemiBold"/>
                <a:cs typeface="Nunito SemiBold"/>
                <a:sym typeface="Nunito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299275" y="3831150"/>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 name="Google Shape;13;p2"/>
          <p:cNvGrpSpPr/>
          <p:nvPr/>
        </p:nvGrpSpPr>
        <p:grpSpPr>
          <a:xfrm>
            <a:off x="7192745" y="272417"/>
            <a:ext cx="233483" cy="233449"/>
            <a:chOff x="6886110" y="773687"/>
            <a:chExt cx="249075" cy="249038"/>
          </a:xfrm>
        </p:grpSpPr>
        <p:sp>
          <p:nvSpPr>
            <p:cNvPr id="14" name="Google Shape;14;p2"/>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 name="Google Shape;22;p2"/>
          <p:cNvGrpSpPr/>
          <p:nvPr/>
        </p:nvGrpSpPr>
        <p:grpSpPr>
          <a:xfrm>
            <a:off x="8023163" y="272413"/>
            <a:ext cx="568546" cy="694665"/>
            <a:chOff x="6180225" y="405175"/>
            <a:chExt cx="606514" cy="741055"/>
          </a:xfrm>
        </p:grpSpPr>
        <p:sp>
          <p:nvSpPr>
            <p:cNvPr id="23" name="Google Shape;23;p2"/>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 name="Google Shape;26;p2"/>
          <p:cNvGrpSpPr/>
          <p:nvPr/>
        </p:nvGrpSpPr>
        <p:grpSpPr>
          <a:xfrm>
            <a:off x="7334224" y="527117"/>
            <a:ext cx="929253" cy="946133"/>
            <a:chOff x="3411440" y="2423377"/>
            <a:chExt cx="991309" cy="1009316"/>
          </a:xfrm>
        </p:grpSpPr>
        <p:sp>
          <p:nvSpPr>
            <p:cNvPr id="27" name="Google Shape;27;p2"/>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 name="Google Shape;31;p2"/>
          <p:cNvSpPr/>
          <p:nvPr/>
        </p:nvSpPr>
        <p:spPr>
          <a:xfrm>
            <a:off x="6862707" y="321503"/>
            <a:ext cx="85291" cy="86219"/>
          </a:xfrm>
          <a:custGeom>
            <a:rect b="b" l="l" r="r" t="t"/>
            <a:pathLst>
              <a:path extrusionOk="0" fill="none" h="2508" w="2481">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2"/>
          <p:cNvGrpSpPr/>
          <p:nvPr/>
        </p:nvGrpSpPr>
        <p:grpSpPr>
          <a:xfrm>
            <a:off x="8631402" y="438163"/>
            <a:ext cx="233483" cy="233449"/>
            <a:chOff x="6886110" y="773687"/>
            <a:chExt cx="249075" cy="249038"/>
          </a:xfrm>
        </p:grpSpPr>
        <p:sp>
          <p:nvSpPr>
            <p:cNvPr id="33" name="Google Shape;33;p2"/>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 name="Google Shape;41;p2"/>
          <p:cNvGrpSpPr/>
          <p:nvPr/>
        </p:nvGrpSpPr>
        <p:grpSpPr>
          <a:xfrm>
            <a:off x="294284" y="374021"/>
            <a:ext cx="634581" cy="775442"/>
            <a:chOff x="2859835" y="2776139"/>
            <a:chExt cx="634581" cy="775442"/>
          </a:xfrm>
        </p:grpSpPr>
        <p:sp>
          <p:nvSpPr>
            <p:cNvPr id="42" name="Google Shape;42;p2"/>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 name="Google Shape;45;p2"/>
          <p:cNvGrpSpPr/>
          <p:nvPr/>
        </p:nvGrpSpPr>
        <p:grpSpPr>
          <a:xfrm>
            <a:off x="841350" y="246682"/>
            <a:ext cx="384731" cy="590613"/>
            <a:chOff x="1603769" y="107044"/>
            <a:chExt cx="384731" cy="590613"/>
          </a:xfrm>
        </p:grpSpPr>
        <p:sp>
          <p:nvSpPr>
            <p:cNvPr id="46" name="Google Shape;46;p2"/>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 name="Google Shape;53;p2"/>
          <p:cNvGrpSpPr/>
          <p:nvPr/>
        </p:nvGrpSpPr>
        <p:grpSpPr>
          <a:xfrm>
            <a:off x="8394723" y="1051410"/>
            <a:ext cx="478697" cy="772826"/>
            <a:chOff x="4698532" y="1605962"/>
            <a:chExt cx="510665" cy="824436"/>
          </a:xfrm>
        </p:grpSpPr>
        <p:sp>
          <p:nvSpPr>
            <p:cNvPr id="54" name="Google Shape;54;p2"/>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p2"/>
          <p:cNvSpPr/>
          <p:nvPr/>
        </p:nvSpPr>
        <p:spPr>
          <a:xfrm>
            <a:off x="1395113" y="246669"/>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2"/>
          <p:cNvGrpSpPr/>
          <p:nvPr/>
        </p:nvGrpSpPr>
        <p:grpSpPr>
          <a:xfrm rot="10800000">
            <a:off x="299267" y="1252990"/>
            <a:ext cx="705506" cy="717497"/>
            <a:chOff x="3027518" y="-1395725"/>
            <a:chExt cx="705506" cy="717497"/>
          </a:xfrm>
        </p:grpSpPr>
        <p:sp>
          <p:nvSpPr>
            <p:cNvPr id="59" name="Google Shape;59;p2"/>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 name="Google Shape;68;p2"/>
          <p:cNvGrpSpPr/>
          <p:nvPr/>
        </p:nvGrpSpPr>
        <p:grpSpPr>
          <a:xfrm>
            <a:off x="2548620" y="246681"/>
            <a:ext cx="184903" cy="235878"/>
            <a:chOff x="2947570" y="-1075969"/>
            <a:chExt cx="184903" cy="235878"/>
          </a:xfrm>
        </p:grpSpPr>
        <p:sp>
          <p:nvSpPr>
            <p:cNvPr id="69" name="Google Shape;69;p2"/>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 name="Google Shape;72;p2"/>
          <p:cNvGrpSpPr/>
          <p:nvPr/>
        </p:nvGrpSpPr>
        <p:grpSpPr>
          <a:xfrm>
            <a:off x="1172445" y="973506"/>
            <a:ext cx="184903" cy="235878"/>
            <a:chOff x="2947570" y="-1075969"/>
            <a:chExt cx="184903" cy="235878"/>
          </a:xfrm>
        </p:grpSpPr>
        <p:sp>
          <p:nvSpPr>
            <p:cNvPr id="73" name="Google Shape;73;p2"/>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 name="Google Shape;76;p2"/>
          <p:cNvGrpSpPr/>
          <p:nvPr/>
        </p:nvGrpSpPr>
        <p:grpSpPr>
          <a:xfrm>
            <a:off x="1600921" y="392672"/>
            <a:ext cx="847391" cy="850399"/>
            <a:chOff x="4492684" y="662647"/>
            <a:chExt cx="847391" cy="850399"/>
          </a:xfrm>
        </p:grpSpPr>
        <p:sp>
          <p:nvSpPr>
            <p:cNvPr id="77" name="Google Shape;77;p2"/>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 name="Google Shape;82;p2"/>
          <p:cNvGrpSpPr/>
          <p:nvPr/>
        </p:nvGrpSpPr>
        <p:grpSpPr>
          <a:xfrm>
            <a:off x="299281" y="2848081"/>
            <a:ext cx="457673" cy="400720"/>
            <a:chOff x="299281" y="2848081"/>
            <a:chExt cx="457673" cy="400720"/>
          </a:xfrm>
        </p:grpSpPr>
        <p:sp>
          <p:nvSpPr>
            <p:cNvPr id="83" name="Google Shape;83;p2"/>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2"/>
          <p:cNvGrpSpPr/>
          <p:nvPr/>
        </p:nvGrpSpPr>
        <p:grpSpPr>
          <a:xfrm>
            <a:off x="313123" y="2507274"/>
            <a:ext cx="128941" cy="128941"/>
            <a:chOff x="794923" y="2795124"/>
            <a:chExt cx="128941" cy="128941"/>
          </a:xfrm>
        </p:grpSpPr>
        <p:sp>
          <p:nvSpPr>
            <p:cNvPr id="86" name="Google Shape;86;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8" name="Google Shape;88;p2"/>
          <p:cNvGrpSpPr/>
          <p:nvPr/>
        </p:nvGrpSpPr>
        <p:grpSpPr>
          <a:xfrm>
            <a:off x="770131" y="3987817"/>
            <a:ext cx="750503" cy="917364"/>
            <a:chOff x="794919" y="4014442"/>
            <a:chExt cx="750503" cy="917364"/>
          </a:xfrm>
        </p:grpSpPr>
        <p:sp>
          <p:nvSpPr>
            <p:cNvPr id="89" name="Google Shape;89;p2"/>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2"/>
          <p:cNvGrpSpPr/>
          <p:nvPr/>
        </p:nvGrpSpPr>
        <p:grpSpPr>
          <a:xfrm>
            <a:off x="1447449" y="4268259"/>
            <a:ext cx="217875" cy="217875"/>
            <a:chOff x="1447449" y="4268259"/>
            <a:chExt cx="217875" cy="217875"/>
          </a:xfrm>
        </p:grpSpPr>
        <p:sp>
          <p:nvSpPr>
            <p:cNvPr id="93" name="Google Shape;93;p2"/>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 name="Google Shape;101;p2"/>
          <p:cNvGrpSpPr/>
          <p:nvPr/>
        </p:nvGrpSpPr>
        <p:grpSpPr>
          <a:xfrm>
            <a:off x="753967" y="3418119"/>
            <a:ext cx="210867" cy="780481"/>
            <a:chOff x="2419167" y="1286206"/>
            <a:chExt cx="210867" cy="780481"/>
          </a:xfrm>
        </p:grpSpPr>
        <p:sp>
          <p:nvSpPr>
            <p:cNvPr id="102" name="Google Shape;102;p2"/>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 name="Google Shape;117;p2"/>
          <p:cNvGrpSpPr/>
          <p:nvPr/>
        </p:nvGrpSpPr>
        <p:grpSpPr>
          <a:xfrm rot="3599956">
            <a:off x="7746309" y="3662008"/>
            <a:ext cx="834408" cy="873392"/>
            <a:chOff x="3153626" y="-2653955"/>
            <a:chExt cx="834426" cy="873411"/>
          </a:xfrm>
        </p:grpSpPr>
        <p:sp>
          <p:nvSpPr>
            <p:cNvPr id="118" name="Google Shape;118;p2"/>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2"/>
          <p:cNvSpPr/>
          <p:nvPr/>
        </p:nvSpPr>
        <p:spPr>
          <a:xfrm>
            <a:off x="7426223" y="4331197"/>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6" name="Google Shape;126;p2"/>
          <p:cNvGrpSpPr/>
          <p:nvPr/>
        </p:nvGrpSpPr>
        <p:grpSpPr>
          <a:xfrm>
            <a:off x="8607855" y="2722388"/>
            <a:ext cx="193891" cy="194881"/>
            <a:chOff x="3407917" y="-1400250"/>
            <a:chExt cx="193891" cy="194881"/>
          </a:xfrm>
        </p:grpSpPr>
        <p:sp>
          <p:nvSpPr>
            <p:cNvPr id="127" name="Google Shape;127;p2"/>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 name="Google Shape;135;p2"/>
          <p:cNvGrpSpPr/>
          <p:nvPr/>
        </p:nvGrpSpPr>
        <p:grpSpPr>
          <a:xfrm>
            <a:off x="8197879" y="4195601"/>
            <a:ext cx="670520" cy="673527"/>
            <a:chOff x="1889565" y="-3382437"/>
            <a:chExt cx="670520" cy="673527"/>
          </a:xfrm>
        </p:grpSpPr>
        <p:sp>
          <p:nvSpPr>
            <p:cNvPr id="136" name="Google Shape;136;p2"/>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
          <p:cNvGrpSpPr/>
          <p:nvPr/>
        </p:nvGrpSpPr>
        <p:grpSpPr>
          <a:xfrm>
            <a:off x="8586876" y="3519044"/>
            <a:ext cx="235841" cy="578619"/>
            <a:chOff x="6219428" y="3871144"/>
            <a:chExt cx="235841" cy="578619"/>
          </a:xfrm>
        </p:grpSpPr>
        <p:sp>
          <p:nvSpPr>
            <p:cNvPr id="142" name="Google Shape;142;p2"/>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5" name="Google Shape;145;p2"/>
          <p:cNvGrpSpPr/>
          <p:nvPr/>
        </p:nvGrpSpPr>
        <p:grpSpPr>
          <a:xfrm>
            <a:off x="8316336" y="3248810"/>
            <a:ext cx="228873" cy="290850"/>
            <a:chOff x="2079424" y="521748"/>
            <a:chExt cx="228873" cy="290850"/>
          </a:xfrm>
        </p:grpSpPr>
        <p:sp>
          <p:nvSpPr>
            <p:cNvPr id="146" name="Google Shape;146;p2"/>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2"/>
          <p:cNvGrpSpPr/>
          <p:nvPr/>
        </p:nvGrpSpPr>
        <p:grpSpPr>
          <a:xfrm>
            <a:off x="273284" y="4166690"/>
            <a:ext cx="509674" cy="559624"/>
            <a:chOff x="1693693" y="-2602979"/>
            <a:chExt cx="509674" cy="559624"/>
          </a:xfrm>
        </p:grpSpPr>
        <p:sp>
          <p:nvSpPr>
            <p:cNvPr id="150" name="Google Shape;150;p2"/>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2"/>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
          <p:cNvGrpSpPr/>
          <p:nvPr/>
        </p:nvGrpSpPr>
        <p:grpSpPr>
          <a:xfrm>
            <a:off x="1644605" y="3450392"/>
            <a:ext cx="358773" cy="357783"/>
            <a:chOff x="2601030" y="2721166"/>
            <a:chExt cx="358773" cy="357783"/>
          </a:xfrm>
        </p:grpSpPr>
        <p:sp>
          <p:nvSpPr>
            <p:cNvPr id="160" name="Google Shape;160;p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2"/>
          <p:cNvGrpSpPr/>
          <p:nvPr/>
        </p:nvGrpSpPr>
        <p:grpSpPr>
          <a:xfrm>
            <a:off x="6276280" y="3956242"/>
            <a:ext cx="358773" cy="357783"/>
            <a:chOff x="2601030" y="2721166"/>
            <a:chExt cx="358773" cy="357783"/>
          </a:xfrm>
        </p:grpSpPr>
        <p:sp>
          <p:nvSpPr>
            <p:cNvPr id="169" name="Google Shape;169;p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 name="Google Shape;177;p2"/>
          <p:cNvGrpSpPr/>
          <p:nvPr/>
        </p:nvGrpSpPr>
        <p:grpSpPr>
          <a:xfrm rot="-5400000">
            <a:off x="7295535" y="4347540"/>
            <a:ext cx="557642" cy="557642"/>
            <a:chOff x="3560335" y="-646412"/>
            <a:chExt cx="557642" cy="557642"/>
          </a:xfrm>
        </p:grpSpPr>
        <p:sp>
          <p:nvSpPr>
            <p:cNvPr id="178" name="Google Shape;178;p2"/>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2"/>
          <p:cNvSpPr/>
          <p:nvPr/>
        </p:nvSpPr>
        <p:spPr>
          <a:xfrm>
            <a:off x="6859873" y="4765322"/>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482635" y="3583297"/>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 name="Google Shape;189;p2"/>
          <p:cNvGrpSpPr/>
          <p:nvPr/>
        </p:nvGrpSpPr>
        <p:grpSpPr>
          <a:xfrm>
            <a:off x="1665323" y="4746837"/>
            <a:ext cx="128941" cy="128941"/>
            <a:chOff x="794923" y="2795124"/>
            <a:chExt cx="128941" cy="128941"/>
          </a:xfrm>
        </p:grpSpPr>
        <p:sp>
          <p:nvSpPr>
            <p:cNvPr id="190" name="Google Shape;190;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2"/>
          <p:cNvGrpSpPr/>
          <p:nvPr/>
        </p:nvGrpSpPr>
        <p:grpSpPr>
          <a:xfrm>
            <a:off x="8683660" y="2030862"/>
            <a:ext cx="128941" cy="128941"/>
            <a:chOff x="794923" y="2795124"/>
            <a:chExt cx="128941" cy="128941"/>
          </a:xfrm>
        </p:grpSpPr>
        <p:sp>
          <p:nvSpPr>
            <p:cNvPr id="193" name="Google Shape;193;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 name="Google Shape;195;p2"/>
          <p:cNvGrpSpPr/>
          <p:nvPr/>
        </p:nvGrpSpPr>
        <p:grpSpPr>
          <a:xfrm>
            <a:off x="8023185" y="3618712"/>
            <a:ext cx="128941" cy="128941"/>
            <a:chOff x="794923" y="2795124"/>
            <a:chExt cx="128941" cy="128941"/>
          </a:xfrm>
        </p:grpSpPr>
        <p:sp>
          <p:nvSpPr>
            <p:cNvPr id="196" name="Google Shape;196;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
          <p:cNvGrpSpPr/>
          <p:nvPr/>
        </p:nvGrpSpPr>
        <p:grpSpPr>
          <a:xfrm>
            <a:off x="273285" y="555287"/>
            <a:ext cx="128941" cy="128941"/>
            <a:chOff x="794923" y="2795124"/>
            <a:chExt cx="128941" cy="128941"/>
          </a:xfrm>
        </p:grpSpPr>
        <p:sp>
          <p:nvSpPr>
            <p:cNvPr id="199" name="Google Shape;199;p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3" name="Shape 993"/>
        <p:cNvGrpSpPr/>
        <p:nvPr/>
      </p:nvGrpSpPr>
      <p:grpSpPr>
        <a:xfrm>
          <a:off x="0" y="0"/>
          <a:ext cx="0" cy="0"/>
          <a:chOff x="0" y="0"/>
          <a:chExt cx="0" cy="0"/>
        </a:xfrm>
      </p:grpSpPr>
      <p:sp>
        <p:nvSpPr>
          <p:cNvPr id="994" name="Google Shape;994;p11"/>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1"/>
          <p:cNvSpPr txBox="1"/>
          <p:nvPr>
            <p:ph hasCustomPrompt="1" type="title"/>
          </p:nvPr>
        </p:nvSpPr>
        <p:spPr>
          <a:xfrm>
            <a:off x="2125200" y="1445500"/>
            <a:ext cx="4893600" cy="1908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500"/>
              <a:buFont typeface="Montserrat ExtraBold"/>
              <a:buNone/>
              <a:defRPr sz="15000">
                <a:solidFill>
                  <a:schemeClr val="accent5"/>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9500"/>
              <a:buFont typeface="Montserrat ExtraBold"/>
              <a:buNone/>
              <a:defRPr sz="9500">
                <a:latin typeface="Montserrat ExtraBold"/>
                <a:ea typeface="Montserrat ExtraBold"/>
                <a:cs typeface="Montserrat ExtraBold"/>
                <a:sym typeface="Montserrat ExtraBold"/>
              </a:defRPr>
            </a:lvl9pPr>
          </a:lstStyle>
          <a:p>
            <a:r>
              <a:t>xx%</a:t>
            </a:r>
          </a:p>
        </p:txBody>
      </p:sp>
      <p:grpSp>
        <p:nvGrpSpPr>
          <p:cNvPr id="996" name="Google Shape;996;p11"/>
          <p:cNvGrpSpPr/>
          <p:nvPr/>
        </p:nvGrpSpPr>
        <p:grpSpPr>
          <a:xfrm>
            <a:off x="7458669" y="3709500"/>
            <a:ext cx="302661" cy="301826"/>
            <a:chOff x="2601030" y="2721166"/>
            <a:chExt cx="358773" cy="357783"/>
          </a:xfrm>
        </p:grpSpPr>
        <p:sp>
          <p:nvSpPr>
            <p:cNvPr id="997" name="Google Shape;997;p11"/>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1"/>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1"/>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1"/>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1"/>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1"/>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1"/>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1"/>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5" name="Google Shape;1005;p11"/>
          <p:cNvGrpSpPr/>
          <p:nvPr/>
        </p:nvGrpSpPr>
        <p:grpSpPr>
          <a:xfrm>
            <a:off x="8332534" y="313356"/>
            <a:ext cx="511655" cy="625154"/>
            <a:chOff x="6180225" y="405175"/>
            <a:chExt cx="606514" cy="741055"/>
          </a:xfrm>
        </p:grpSpPr>
        <p:sp>
          <p:nvSpPr>
            <p:cNvPr id="1006" name="Google Shape;1006;p11"/>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1"/>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1"/>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09" name="Google Shape;1009;p11"/>
          <p:cNvGrpSpPr/>
          <p:nvPr/>
        </p:nvGrpSpPr>
        <p:grpSpPr>
          <a:xfrm>
            <a:off x="1940406" y="388587"/>
            <a:ext cx="302661" cy="301826"/>
            <a:chOff x="2601030" y="2721166"/>
            <a:chExt cx="358773" cy="357783"/>
          </a:xfrm>
        </p:grpSpPr>
        <p:sp>
          <p:nvSpPr>
            <p:cNvPr id="1010" name="Google Shape;1010;p11"/>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1"/>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1"/>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1"/>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1"/>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1"/>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1"/>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1"/>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18" name="Google Shape;1018;p11"/>
          <p:cNvGrpSpPr/>
          <p:nvPr/>
        </p:nvGrpSpPr>
        <p:grpSpPr>
          <a:xfrm rot="-5400000">
            <a:off x="357261" y="4189266"/>
            <a:ext cx="703922" cy="736809"/>
            <a:chOff x="3153626" y="-2653955"/>
            <a:chExt cx="834426" cy="873411"/>
          </a:xfrm>
        </p:grpSpPr>
        <p:sp>
          <p:nvSpPr>
            <p:cNvPr id="1019" name="Google Shape;1019;p11"/>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1"/>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1"/>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1"/>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1"/>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1"/>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1"/>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26" name="Google Shape;1026;p11"/>
          <p:cNvSpPr/>
          <p:nvPr/>
        </p:nvSpPr>
        <p:spPr>
          <a:xfrm rot="-5400000">
            <a:off x="1165145" y="4518867"/>
            <a:ext cx="76725" cy="77591"/>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27" name="Google Shape;1027;p11"/>
          <p:cNvGrpSpPr/>
          <p:nvPr/>
        </p:nvGrpSpPr>
        <p:grpSpPr>
          <a:xfrm rot="-5400000">
            <a:off x="433113" y="3890456"/>
            <a:ext cx="198955" cy="488123"/>
            <a:chOff x="6219428" y="3871144"/>
            <a:chExt cx="235841" cy="578619"/>
          </a:xfrm>
        </p:grpSpPr>
        <p:sp>
          <p:nvSpPr>
            <p:cNvPr id="1028" name="Google Shape;1028;p11"/>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1"/>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1"/>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p11"/>
          <p:cNvGrpSpPr/>
          <p:nvPr/>
        </p:nvGrpSpPr>
        <p:grpSpPr>
          <a:xfrm rot="-5400000">
            <a:off x="356538" y="3575032"/>
            <a:ext cx="193077" cy="245361"/>
            <a:chOff x="2079424" y="521748"/>
            <a:chExt cx="228873" cy="290850"/>
          </a:xfrm>
        </p:grpSpPr>
        <p:sp>
          <p:nvSpPr>
            <p:cNvPr id="1032" name="Google Shape;1032;p11"/>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1"/>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1"/>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5" name="Google Shape;1035;p11"/>
          <p:cNvSpPr/>
          <p:nvPr/>
        </p:nvSpPr>
        <p:spPr>
          <a:xfrm flipH="1">
            <a:off x="7762757" y="2943625"/>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36" name="Google Shape;1036;p11"/>
          <p:cNvGrpSpPr/>
          <p:nvPr/>
        </p:nvGrpSpPr>
        <p:grpSpPr>
          <a:xfrm flipH="1">
            <a:off x="1242296" y="1233837"/>
            <a:ext cx="249075" cy="249038"/>
            <a:chOff x="6886110" y="773687"/>
            <a:chExt cx="249075" cy="249038"/>
          </a:xfrm>
        </p:grpSpPr>
        <p:sp>
          <p:nvSpPr>
            <p:cNvPr id="1037" name="Google Shape;1037;p11"/>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1"/>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1"/>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1"/>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1"/>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1"/>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1"/>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1"/>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45" name="Google Shape;1045;p11"/>
          <p:cNvGrpSpPr/>
          <p:nvPr/>
        </p:nvGrpSpPr>
        <p:grpSpPr>
          <a:xfrm flipH="1">
            <a:off x="954468" y="315013"/>
            <a:ext cx="606514" cy="741055"/>
            <a:chOff x="6180225" y="405175"/>
            <a:chExt cx="606514" cy="741055"/>
          </a:xfrm>
        </p:grpSpPr>
        <p:sp>
          <p:nvSpPr>
            <p:cNvPr id="1046" name="Google Shape;1046;p11"/>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1"/>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1"/>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9" name="Google Shape;1049;p11"/>
          <p:cNvSpPr/>
          <p:nvPr/>
        </p:nvSpPr>
        <p:spPr>
          <a:xfrm flipH="1">
            <a:off x="407591" y="1892446"/>
            <a:ext cx="90984" cy="91975"/>
          </a:xfrm>
          <a:custGeom>
            <a:rect b="b" l="l" r="r" t="t"/>
            <a:pathLst>
              <a:path extrusionOk="0" fill="none" h="2508" w="2481">
                <a:moveTo>
                  <a:pt x="2480" y="1226"/>
                </a:moveTo>
                <a:cubicBezTo>
                  <a:pt x="2480" y="1908"/>
                  <a:pt x="1935" y="2480"/>
                  <a:pt x="1227" y="2480"/>
                </a:cubicBezTo>
                <a:cubicBezTo>
                  <a:pt x="546" y="2507"/>
                  <a:pt x="1" y="1935"/>
                  <a:pt x="1" y="1254"/>
                </a:cubicBezTo>
                <a:cubicBezTo>
                  <a:pt x="1" y="573"/>
                  <a:pt x="546" y="28"/>
                  <a:pt x="1227" y="0"/>
                </a:cubicBezTo>
                <a:cubicBezTo>
                  <a:pt x="1908" y="0"/>
                  <a:pt x="2480" y="545"/>
                  <a:pt x="2480" y="1226"/>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50" name="Google Shape;1050;p11"/>
          <p:cNvGrpSpPr/>
          <p:nvPr/>
        </p:nvGrpSpPr>
        <p:grpSpPr>
          <a:xfrm flipH="1">
            <a:off x="663046" y="491837"/>
            <a:ext cx="249075" cy="249038"/>
            <a:chOff x="6886110" y="773687"/>
            <a:chExt cx="249075" cy="249038"/>
          </a:xfrm>
        </p:grpSpPr>
        <p:sp>
          <p:nvSpPr>
            <p:cNvPr id="1051" name="Google Shape;1051;p11"/>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1"/>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1"/>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1"/>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1"/>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1"/>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1"/>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1"/>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59" name="Google Shape;1059;p11"/>
          <p:cNvGrpSpPr/>
          <p:nvPr/>
        </p:nvGrpSpPr>
        <p:grpSpPr>
          <a:xfrm flipH="1">
            <a:off x="7931801" y="246682"/>
            <a:ext cx="384731" cy="590613"/>
            <a:chOff x="1603769" y="107044"/>
            <a:chExt cx="384731" cy="590613"/>
          </a:xfrm>
        </p:grpSpPr>
        <p:sp>
          <p:nvSpPr>
            <p:cNvPr id="1060" name="Google Shape;1060;p11"/>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1"/>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1"/>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1"/>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1"/>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1"/>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1"/>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7" name="Google Shape;1067;p11"/>
          <p:cNvGrpSpPr/>
          <p:nvPr/>
        </p:nvGrpSpPr>
        <p:grpSpPr>
          <a:xfrm flipH="1">
            <a:off x="663051" y="1233817"/>
            <a:ext cx="510665" cy="824436"/>
            <a:chOff x="4698532" y="1605962"/>
            <a:chExt cx="510665" cy="824436"/>
          </a:xfrm>
        </p:grpSpPr>
        <p:sp>
          <p:nvSpPr>
            <p:cNvPr id="1068" name="Google Shape;1068;p11"/>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1"/>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1"/>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1" name="Google Shape;1071;p11"/>
          <p:cNvSpPr/>
          <p:nvPr/>
        </p:nvSpPr>
        <p:spPr>
          <a:xfrm flipH="1">
            <a:off x="7111894" y="680619"/>
            <a:ext cx="156650" cy="156675"/>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72" name="Google Shape;1072;p11"/>
          <p:cNvGrpSpPr/>
          <p:nvPr/>
        </p:nvGrpSpPr>
        <p:grpSpPr>
          <a:xfrm flipH="1">
            <a:off x="7517559" y="246681"/>
            <a:ext cx="184903" cy="235878"/>
            <a:chOff x="2947570" y="-1075969"/>
            <a:chExt cx="184903" cy="235878"/>
          </a:xfrm>
        </p:grpSpPr>
        <p:sp>
          <p:nvSpPr>
            <p:cNvPr id="1073" name="Google Shape;1073;p1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6" name="Google Shape;1076;p11"/>
          <p:cNvGrpSpPr/>
          <p:nvPr/>
        </p:nvGrpSpPr>
        <p:grpSpPr>
          <a:xfrm flipH="1">
            <a:off x="7637259" y="1146056"/>
            <a:ext cx="184903" cy="235878"/>
            <a:chOff x="2947570" y="-1075969"/>
            <a:chExt cx="184903" cy="235878"/>
          </a:xfrm>
        </p:grpSpPr>
        <p:sp>
          <p:nvSpPr>
            <p:cNvPr id="1077" name="Google Shape;1077;p1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0" name="Google Shape;1080;p11"/>
          <p:cNvGrpSpPr/>
          <p:nvPr/>
        </p:nvGrpSpPr>
        <p:grpSpPr>
          <a:xfrm flipH="1">
            <a:off x="8139562" y="1043517"/>
            <a:ext cx="670541" cy="672920"/>
            <a:chOff x="4492684" y="662647"/>
            <a:chExt cx="847391" cy="850399"/>
          </a:xfrm>
        </p:grpSpPr>
        <p:sp>
          <p:nvSpPr>
            <p:cNvPr id="1081" name="Google Shape;1081;p11"/>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1"/>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1"/>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1"/>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1"/>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6" name="Google Shape;1086;p11"/>
          <p:cNvGrpSpPr/>
          <p:nvPr/>
        </p:nvGrpSpPr>
        <p:grpSpPr>
          <a:xfrm flipH="1">
            <a:off x="8400928" y="2848081"/>
            <a:ext cx="457673" cy="400720"/>
            <a:chOff x="299281" y="2848081"/>
            <a:chExt cx="457673" cy="400720"/>
          </a:xfrm>
        </p:grpSpPr>
        <p:sp>
          <p:nvSpPr>
            <p:cNvPr id="1087" name="Google Shape;1087;p11"/>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1"/>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89" name="Google Shape;1089;p11"/>
          <p:cNvGrpSpPr/>
          <p:nvPr/>
        </p:nvGrpSpPr>
        <p:grpSpPr>
          <a:xfrm flipH="1">
            <a:off x="8234019" y="2795124"/>
            <a:ext cx="128941" cy="128941"/>
            <a:chOff x="794923" y="2795124"/>
            <a:chExt cx="128941" cy="128941"/>
          </a:xfrm>
        </p:grpSpPr>
        <p:sp>
          <p:nvSpPr>
            <p:cNvPr id="1090" name="Google Shape;1090;p1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2" name="Google Shape;1092;p11"/>
          <p:cNvGrpSpPr/>
          <p:nvPr/>
        </p:nvGrpSpPr>
        <p:grpSpPr>
          <a:xfrm flipH="1">
            <a:off x="7637248" y="3987817"/>
            <a:ext cx="750503" cy="917364"/>
            <a:chOff x="794919" y="4014442"/>
            <a:chExt cx="750503" cy="917364"/>
          </a:xfrm>
        </p:grpSpPr>
        <p:sp>
          <p:nvSpPr>
            <p:cNvPr id="1093" name="Google Shape;1093;p11"/>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1"/>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1"/>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96" name="Google Shape;1096;p11"/>
          <p:cNvGrpSpPr/>
          <p:nvPr/>
        </p:nvGrpSpPr>
        <p:grpSpPr>
          <a:xfrm flipH="1">
            <a:off x="7203608" y="4669534"/>
            <a:ext cx="217875" cy="217875"/>
            <a:chOff x="1447449" y="4268259"/>
            <a:chExt cx="217875" cy="217875"/>
          </a:xfrm>
        </p:grpSpPr>
        <p:sp>
          <p:nvSpPr>
            <p:cNvPr id="1097" name="Google Shape;1097;p11"/>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1"/>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1"/>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1"/>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1"/>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1"/>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1"/>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1"/>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5" name="Google Shape;1105;p11"/>
          <p:cNvGrpSpPr/>
          <p:nvPr/>
        </p:nvGrpSpPr>
        <p:grpSpPr>
          <a:xfrm flipH="1">
            <a:off x="8193048" y="3519056"/>
            <a:ext cx="210867" cy="780481"/>
            <a:chOff x="2419167" y="1286206"/>
            <a:chExt cx="210867" cy="780481"/>
          </a:xfrm>
        </p:grpSpPr>
        <p:sp>
          <p:nvSpPr>
            <p:cNvPr id="1106" name="Google Shape;1106;p11"/>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1"/>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1"/>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1"/>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1"/>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1"/>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1"/>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1"/>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1"/>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1"/>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1"/>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1"/>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1"/>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1"/>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1"/>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1" name="Google Shape;1121;p11"/>
          <p:cNvSpPr/>
          <p:nvPr/>
        </p:nvSpPr>
        <p:spPr>
          <a:xfrm flipH="1">
            <a:off x="1387012" y="3651722"/>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2" name="Google Shape;1122;p11"/>
          <p:cNvGrpSpPr/>
          <p:nvPr/>
        </p:nvGrpSpPr>
        <p:grpSpPr>
          <a:xfrm flipH="1">
            <a:off x="356137" y="2722388"/>
            <a:ext cx="193891" cy="194881"/>
            <a:chOff x="3407917" y="-1400250"/>
            <a:chExt cx="193891" cy="194881"/>
          </a:xfrm>
        </p:grpSpPr>
        <p:sp>
          <p:nvSpPr>
            <p:cNvPr id="1123" name="Google Shape;1123;p11"/>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1"/>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1"/>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1"/>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1"/>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1"/>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1"/>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1"/>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1" name="Google Shape;1131;p11"/>
          <p:cNvGrpSpPr/>
          <p:nvPr/>
        </p:nvGrpSpPr>
        <p:grpSpPr>
          <a:xfrm flipH="1">
            <a:off x="335165" y="855369"/>
            <a:ext cx="235841" cy="578619"/>
            <a:chOff x="6219428" y="3871144"/>
            <a:chExt cx="235841" cy="578619"/>
          </a:xfrm>
        </p:grpSpPr>
        <p:sp>
          <p:nvSpPr>
            <p:cNvPr id="1132" name="Google Shape;1132;p11"/>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1"/>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1"/>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5" name="Google Shape;1135;p11"/>
          <p:cNvGrpSpPr/>
          <p:nvPr/>
        </p:nvGrpSpPr>
        <p:grpSpPr>
          <a:xfrm flipH="1">
            <a:off x="8353924" y="4205702"/>
            <a:ext cx="509674" cy="559624"/>
            <a:chOff x="1693693" y="-2602979"/>
            <a:chExt cx="509674" cy="559624"/>
          </a:xfrm>
        </p:grpSpPr>
        <p:sp>
          <p:nvSpPr>
            <p:cNvPr id="1136" name="Google Shape;1136;p11"/>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1"/>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1"/>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1"/>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1"/>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1"/>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1"/>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1"/>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1"/>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5" name="Google Shape;1145;p11"/>
          <p:cNvGrpSpPr/>
          <p:nvPr/>
        </p:nvGrpSpPr>
        <p:grpSpPr>
          <a:xfrm>
            <a:off x="1387005" y="4329753"/>
            <a:ext cx="557642" cy="557642"/>
            <a:chOff x="3560335" y="-646412"/>
            <a:chExt cx="557642" cy="557642"/>
          </a:xfrm>
        </p:grpSpPr>
        <p:sp>
          <p:nvSpPr>
            <p:cNvPr id="1146" name="Google Shape;1146;p11"/>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1"/>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1"/>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1"/>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1"/>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1"/>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1"/>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1"/>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1"/>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55" name="Google Shape;1155;p11"/>
          <p:cNvGrpSpPr/>
          <p:nvPr/>
        </p:nvGrpSpPr>
        <p:grpSpPr>
          <a:xfrm flipH="1">
            <a:off x="5403254" y="740867"/>
            <a:ext cx="358773" cy="357783"/>
            <a:chOff x="2601030" y="2721166"/>
            <a:chExt cx="358773" cy="357783"/>
          </a:xfrm>
        </p:grpSpPr>
        <p:sp>
          <p:nvSpPr>
            <p:cNvPr id="1156" name="Google Shape;1156;p11"/>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1"/>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1"/>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1"/>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1"/>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1"/>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1"/>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1"/>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64" name="Google Shape;1164;p11"/>
          <p:cNvSpPr txBox="1"/>
          <p:nvPr>
            <p:ph idx="1" type="subTitle"/>
          </p:nvPr>
        </p:nvSpPr>
        <p:spPr>
          <a:xfrm>
            <a:off x="2125200" y="3419300"/>
            <a:ext cx="4893600" cy="278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p:cSld name="CUSTOM_6">
    <p:spTree>
      <p:nvGrpSpPr>
        <p:cNvPr id="1165" name="Shape 1165"/>
        <p:cNvGrpSpPr/>
        <p:nvPr/>
      </p:nvGrpSpPr>
      <p:grpSpPr>
        <a:xfrm>
          <a:off x="0" y="0"/>
          <a:ext cx="0" cy="0"/>
          <a:chOff x="0" y="0"/>
          <a:chExt cx="0" cy="0"/>
        </a:xfrm>
      </p:grpSpPr>
      <p:sp>
        <p:nvSpPr>
          <p:cNvPr id="1166" name="Google Shape;1166;p12"/>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2"/>
          <p:cNvSpPr txBox="1"/>
          <p:nvPr>
            <p:ph type="title"/>
          </p:nvPr>
        </p:nvSpPr>
        <p:spPr>
          <a:xfrm>
            <a:off x="819450" y="539500"/>
            <a:ext cx="75051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1168" name="Google Shape;1168;p12"/>
          <p:cNvSpPr txBox="1"/>
          <p:nvPr>
            <p:ph idx="1" type="body"/>
          </p:nvPr>
        </p:nvSpPr>
        <p:spPr>
          <a:xfrm>
            <a:off x="713250" y="1228325"/>
            <a:ext cx="7717500" cy="3375600"/>
          </a:xfrm>
          <a:prstGeom prst="rect">
            <a:avLst/>
          </a:prstGeom>
          <a:noFill/>
          <a:ln>
            <a:noFill/>
          </a:ln>
        </p:spPr>
        <p:txBody>
          <a:bodyPr anchorCtr="0" anchor="ctr" bIns="91425" lIns="91425" spcFirstLastPara="1" rIns="91425" wrap="square" tIns="91425">
            <a:noAutofit/>
          </a:bodyPr>
          <a:lstStyle>
            <a:lvl1pPr indent="-304800" lvl="0" marL="457200" algn="l">
              <a:lnSpc>
                <a:spcPct val="100000"/>
              </a:lnSpc>
              <a:spcBef>
                <a:spcPts val="0"/>
              </a:spcBef>
              <a:spcAft>
                <a:spcPts val="0"/>
              </a:spcAft>
              <a:buClr>
                <a:srgbClr val="434343"/>
              </a:buClr>
              <a:buSzPts val="1200"/>
              <a:buFont typeface="Livvic"/>
              <a:buAutoNum type="arabicPeriod"/>
              <a:defRPr>
                <a:solidFill>
                  <a:schemeClr val="accent2"/>
                </a:solidFill>
                <a:latin typeface="Nunito"/>
                <a:ea typeface="Nunito"/>
                <a:cs typeface="Nunito"/>
                <a:sym typeface="Nunito"/>
              </a:defRPr>
            </a:lvl1pPr>
            <a:lvl2pPr indent="-304800" lvl="1" marL="914400" algn="l">
              <a:lnSpc>
                <a:spcPct val="115000"/>
              </a:lnSpc>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2pPr>
            <a:lvl3pPr indent="-304800" lvl="2" marL="1371600" algn="l">
              <a:lnSpc>
                <a:spcPct val="115000"/>
              </a:lnSpc>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3pPr>
            <a:lvl4pPr indent="-304800" lvl="3" marL="1828800" algn="l">
              <a:lnSpc>
                <a:spcPct val="115000"/>
              </a:lnSpc>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4pPr>
            <a:lvl5pPr indent="-304800" lvl="4" marL="2286000" algn="l">
              <a:lnSpc>
                <a:spcPct val="115000"/>
              </a:lnSpc>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5pPr>
            <a:lvl6pPr indent="-304800" lvl="5" marL="2743200" algn="l">
              <a:lnSpc>
                <a:spcPct val="115000"/>
              </a:lnSpc>
              <a:spcBef>
                <a:spcPts val="1600"/>
              </a:spcBef>
              <a:spcAft>
                <a:spcPts val="0"/>
              </a:spcAft>
              <a:buClr>
                <a:srgbClr val="434343"/>
              </a:buClr>
              <a:buSzPts val="1200"/>
              <a:buFont typeface="Roboto Condensed Light"/>
              <a:buAutoNum type="romanLcPeriod"/>
              <a:defRPr sz="1400">
                <a:solidFill>
                  <a:schemeClr val="accent2"/>
                </a:solidFill>
                <a:latin typeface="Nunito"/>
                <a:ea typeface="Nunito"/>
                <a:cs typeface="Nunito"/>
                <a:sym typeface="Nunito"/>
              </a:defRPr>
            </a:lvl6pPr>
            <a:lvl7pPr indent="-304800" lvl="6" marL="3200400" algn="l">
              <a:lnSpc>
                <a:spcPct val="115000"/>
              </a:lnSpc>
              <a:spcBef>
                <a:spcPts val="1600"/>
              </a:spcBef>
              <a:spcAft>
                <a:spcPts val="0"/>
              </a:spcAft>
              <a:buClr>
                <a:srgbClr val="434343"/>
              </a:buClr>
              <a:buSzPts val="1200"/>
              <a:buFont typeface="Roboto Condensed Light"/>
              <a:buAutoNum type="arabicPeriod"/>
              <a:defRPr sz="1400">
                <a:solidFill>
                  <a:schemeClr val="accent2"/>
                </a:solidFill>
                <a:latin typeface="Nunito"/>
                <a:ea typeface="Nunito"/>
                <a:cs typeface="Nunito"/>
                <a:sym typeface="Nunito"/>
              </a:defRPr>
            </a:lvl7pPr>
            <a:lvl8pPr indent="-304800" lvl="7" marL="3657600" algn="l">
              <a:lnSpc>
                <a:spcPct val="115000"/>
              </a:lnSpc>
              <a:spcBef>
                <a:spcPts val="1600"/>
              </a:spcBef>
              <a:spcAft>
                <a:spcPts val="0"/>
              </a:spcAft>
              <a:buClr>
                <a:srgbClr val="434343"/>
              </a:buClr>
              <a:buSzPts val="1200"/>
              <a:buFont typeface="Roboto Condensed Light"/>
              <a:buAutoNum type="alphaLcPeriod"/>
              <a:defRPr sz="1400">
                <a:solidFill>
                  <a:schemeClr val="accent2"/>
                </a:solidFill>
                <a:latin typeface="Nunito"/>
                <a:ea typeface="Nunito"/>
                <a:cs typeface="Nunito"/>
                <a:sym typeface="Nunito"/>
              </a:defRPr>
            </a:lvl8pPr>
            <a:lvl9pPr indent="-304800" lvl="8" marL="4114800" algn="l">
              <a:lnSpc>
                <a:spcPct val="115000"/>
              </a:lnSpc>
              <a:spcBef>
                <a:spcPts val="1600"/>
              </a:spcBef>
              <a:spcAft>
                <a:spcPts val="1600"/>
              </a:spcAft>
              <a:buClr>
                <a:srgbClr val="434343"/>
              </a:buClr>
              <a:buSzPts val="1200"/>
              <a:buFont typeface="Roboto Condensed Light"/>
              <a:buAutoNum type="romanLcPeriod"/>
              <a:defRPr sz="1400">
                <a:solidFill>
                  <a:schemeClr val="accent2"/>
                </a:solidFill>
                <a:latin typeface="Nunito"/>
                <a:ea typeface="Nunito"/>
                <a:cs typeface="Nunito"/>
                <a:sym typeface="Nunito"/>
              </a:defRPr>
            </a:lvl9pPr>
          </a:lstStyle>
          <a:p/>
        </p:txBody>
      </p:sp>
      <p:grpSp>
        <p:nvGrpSpPr>
          <p:cNvPr id="1169" name="Google Shape;1169;p12"/>
          <p:cNvGrpSpPr/>
          <p:nvPr/>
        </p:nvGrpSpPr>
        <p:grpSpPr>
          <a:xfrm>
            <a:off x="559039" y="385746"/>
            <a:ext cx="308365" cy="307514"/>
            <a:chOff x="2601030" y="2721166"/>
            <a:chExt cx="358773" cy="357783"/>
          </a:xfrm>
        </p:grpSpPr>
        <p:sp>
          <p:nvSpPr>
            <p:cNvPr id="1170" name="Google Shape;1170;p1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78" name="Google Shape;1178;p12"/>
          <p:cNvGrpSpPr/>
          <p:nvPr/>
        </p:nvGrpSpPr>
        <p:grpSpPr>
          <a:xfrm>
            <a:off x="8276594" y="4454822"/>
            <a:ext cx="308365" cy="307514"/>
            <a:chOff x="2601030" y="2721166"/>
            <a:chExt cx="358773" cy="357783"/>
          </a:xfrm>
        </p:grpSpPr>
        <p:sp>
          <p:nvSpPr>
            <p:cNvPr id="1179" name="Google Shape;1179;p1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87" name="Shape 1187"/>
        <p:cNvGrpSpPr/>
        <p:nvPr/>
      </p:nvGrpSpPr>
      <p:grpSpPr>
        <a:xfrm>
          <a:off x="0" y="0"/>
          <a:ext cx="0" cy="0"/>
          <a:chOff x="0" y="0"/>
          <a:chExt cx="0" cy="0"/>
        </a:xfrm>
      </p:grpSpPr>
      <p:sp>
        <p:nvSpPr>
          <p:cNvPr id="1188" name="Google Shape;1188;p13"/>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3"/>
          <p:cNvSpPr txBox="1"/>
          <p:nvPr>
            <p:ph idx="1" type="subTitle"/>
          </p:nvPr>
        </p:nvSpPr>
        <p:spPr>
          <a:xfrm>
            <a:off x="1657500" y="2957513"/>
            <a:ext cx="2533500" cy="836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r">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r">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190" name="Google Shape;1190;p13"/>
          <p:cNvSpPr txBox="1"/>
          <p:nvPr>
            <p:ph type="title"/>
          </p:nvPr>
        </p:nvSpPr>
        <p:spPr>
          <a:xfrm>
            <a:off x="1657500" y="2366266"/>
            <a:ext cx="2533500" cy="463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6"/>
              </a:buClr>
              <a:buSzPts val="4000"/>
              <a:buFont typeface="Montserrat ExtraBold"/>
              <a:buNone/>
              <a:defRPr sz="4000">
                <a:solidFill>
                  <a:schemeClr val="accent6"/>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2pPr>
            <a:lvl3pPr lvl="2"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3pPr>
            <a:lvl4pPr lvl="3"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4pPr>
            <a:lvl5pPr lvl="4"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5pPr>
            <a:lvl6pPr lvl="5"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6pPr>
            <a:lvl7pPr lvl="6"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7pPr>
            <a:lvl8pPr lvl="7"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8pPr>
            <a:lvl9pPr lvl="8" algn="l">
              <a:lnSpc>
                <a:spcPct val="100000"/>
              </a:lnSpc>
              <a:spcBef>
                <a:spcPts val="0"/>
              </a:spcBef>
              <a:spcAft>
                <a:spcPts val="0"/>
              </a:spcAft>
              <a:buClr>
                <a:schemeClr val="accent6"/>
              </a:buClr>
              <a:buSzPts val="4000"/>
              <a:buNone/>
              <a:defRPr sz="4000">
                <a:solidFill>
                  <a:schemeClr val="accent6"/>
                </a:solidFill>
                <a:latin typeface="Nunito Light"/>
                <a:ea typeface="Nunito Light"/>
                <a:cs typeface="Nunito Light"/>
                <a:sym typeface="Nunito Light"/>
              </a:defRPr>
            </a:lvl9pPr>
          </a:lstStyle>
          <a:p/>
        </p:txBody>
      </p:sp>
      <p:sp>
        <p:nvSpPr>
          <p:cNvPr id="1191" name="Google Shape;1191;p13"/>
          <p:cNvSpPr txBox="1"/>
          <p:nvPr>
            <p:ph idx="2" type="title"/>
          </p:nvPr>
        </p:nvSpPr>
        <p:spPr>
          <a:xfrm>
            <a:off x="4953000" y="2366266"/>
            <a:ext cx="2533500" cy="46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2pPr>
            <a:lvl3pPr lvl="2"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3pPr>
            <a:lvl4pPr lvl="3"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4pPr>
            <a:lvl5pPr lvl="4"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5pPr>
            <a:lvl6pPr lvl="5"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6pPr>
            <a:lvl7pPr lvl="6"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7pPr>
            <a:lvl8pPr lvl="7"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8pPr>
            <a:lvl9pPr lvl="8" algn="l">
              <a:lnSpc>
                <a:spcPct val="100000"/>
              </a:lnSpc>
              <a:spcBef>
                <a:spcPts val="0"/>
              </a:spcBef>
              <a:spcAft>
                <a:spcPts val="0"/>
              </a:spcAft>
              <a:buClr>
                <a:schemeClr val="accent3"/>
              </a:buClr>
              <a:buSzPts val="2800"/>
              <a:buNone/>
              <a:defRPr>
                <a:solidFill>
                  <a:schemeClr val="accent3"/>
                </a:solidFill>
                <a:latin typeface="Nunito Light"/>
                <a:ea typeface="Nunito Light"/>
                <a:cs typeface="Nunito Light"/>
                <a:sym typeface="Nunito Light"/>
              </a:defRPr>
            </a:lvl9pPr>
          </a:lstStyle>
          <a:p/>
        </p:txBody>
      </p:sp>
      <p:sp>
        <p:nvSpPr>
          <p:cNvPr id="1192" name="Google Shape;1192;p13"/>
          <p:cNvSpPr txBox="1"/>
          <p:nvPr>
            <p:ph idx="3" type="subTitle"/>
          </p:nvPr>
        </p:nvSpPr>
        <p:spPr>
          <a:xfrm>
            <a:off x="4953000" y="2957513"/>
            <a:ext cx="2533500" cy="8364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0"/>
              </a:spcBef>
              <a:spcAft>
                <a:spcPts val="0"/>
              </a:spcAft>
              <a:buSzPts val="1200"/>
              <a:buNone/>
              <a:defRPr/>
            </a:lvl3pPr>
            <a:lvl4pPr lvl="3" algn="l">
              <a:lnSpc>
                <a:spcPct val="115000"/>
              </a:lnSpc>
              <a:spcBef>
                <a:spcPts val="0"/>
              </a:spcBef>
              <a:spcAft>
                <a:spcPts val="0"/>
              </a:spcAft>
              <a:buSzPts val="1200"/>
              <a:buNone/>
              <a:defRPr/>
            </a:lvl4pPr>
            <a:lvl5pPr lvl="4" algn="l">
              <a:lnSpc>
                <a:spcPct val="115000"/>
              </a:lnSpc>
              <a:spcBef>
                <a:spcPts val="0"/>
              </a:spcBef>
              <a:spcAft>
                <a:spcPts val="0"/>
              </a:spcAft>
              <a:buSzPts val="1200"/>
              <a:buNone/>
              <a:defRPr/>
            </a:lvl5pPr>
            <a:lvl6pPr lvl="5" algn="l">
              <a:lnSpc>
                <a:spcPct val="115000"/>
              </a:lnSpc>
              <a:spcBef>
                <a:spcPts val="0"/>
              </a:spcBef>
              <a:spcAft>
                <a:spcPts val="0"/>
              </a:spcAft>
              <a:buSzPts val="1200"/>
              <a:buNone/>
              <a:defRPr/>
            </a:lvl6pPr>
            <a:lvl7pPr lvl="6" algn="l">
              <a:lnSpc>
                <a:spcPct val="115000"/>
              </a:lnSpc>
              <a:spcBef>
                <a:spcPts val="0"/>
              </a:spcBef>
              <a:spcAft>
                <a:spcPts val="0"/>
              </a:spcAft>
              <a:buSzPts val="1200"/>
              <a:buNone/>
              <a:defRPr/>
            </a:lvl7pPr>
            <a:lvl8pPr lvl="7" algn="l">
              <a:lnSpc>
                <a:spcPct val="115000"/>
              </a:lnSpc>
              <a:spcBef>
                <a:spcPts val="0"/>
              </a:spcBef>
              <a:spcAft>
                <a:spcPts val="0"/>
              </a:spcAft>
              <a:buSzPts val="1200"/>
              <a:buNone/>
              <a:defRPr/>
            </a:lvl8pPr>
            <a:lvl9pPr lvl="8" algn="l">
              <a:lnSpc>
                <a:spcPct val="115000"/>
              </a:lnSpc>
              <a:spcBef>
                <a:spcPts val="0"/>
              </a:spcBef>
              <a:spcAft>
                <a:spcPts val="0"/>
              </a:spcAft>
              <a:buSzPts val="1200"/>
              <a:buNone/>
              <a:defRPr/>
            </a:lvl9pPr>
          </a:lstStyle>
          <a:p/>
        </p:txBody>
      </p:sp>
      <p:grpSp>
        <p:nvGrpSpPr>
          <p:cNvPr id="1193" name="Google Shape;1193;p13"/>
          <p:cNvGrpSpPr/>
          <p:nvPr/>
        </p:nvGrpSpPr>
        <p:grpSpPr>
          <a:xfrm>
            <a:off x="8507467" y="1636247"/>
            <a:ext cx="155984" cy="198986"/>
            <a:chOff x="2947570" y="-1075969"/>
            <a:chExt cx="184903" cy="235878"/>
          </a:xfrm>
        </p:grpSpPr>
        <p:sp>
          <p:nvSpPr>
            <p:cNvPr id="1194" name="Google Shape;1194;p13"/>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3"/>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3"/>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7" name="Google Shape;1197;p13"/>
          <p:cNvGrpSpPr/>
          <p:nvPr/>
        </p:nvGrpSpPr>
        <p:grpSpPr>
          <a:xfrm>
            <a:off x="7418224" y="490961"/>
            <a:ext cx="703922" cy="736809"/>
            <a:chOff x="3153626" y="-2653955"/>
            <a:chExt cx="834426" cy="873411"/>
          </a:xfrm>
        </p:grpSpPr>
        <p:sp>
          <p:nvSpPr>
            <p:cNvPr id="1198" name="Google Shape;1198;p13"/>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3"/>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3"/>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3"/>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3"/>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3"/>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3"/>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05" name="Google Shape;1205;p13"/>
          <p:cNvSpPr/>
          <p:nvPr/>
        </p:nvSpPr>
        <p:spPr>
          <a:xfrm>
            <a:off x="7861805" y="661143"/>
            <a:ext cx="76725" cy="77591"/>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6" name="Google Shape;1206;p13"/>
          <p:cNvGrpSpPr/>
          <p:nvPr/>
        </p:nvGrpSpPr>
        <p:grpSpPr>
          <a:xfrm>
            <a:off x="8294647" y="877919"/>
            <a:ext cx="565651" cy="568187"/>
            <a:chOff x="1889565" y="-3382437"/>
            <a:chExt cx="670520" cy="673527"/>
          </a:xfrm>
        </p:grpSpPr>
        <p:sp>
          <p:nvSpPr>
            <p:cNvPr id="1207" name="Google Shape;1207;p1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2" name="Google Shape;1212;p13"/>
          <p:cNvGrpSpPr/>
          <p:nvPr/>
        </p:nvGrpSpPr>
        <p:grpSpPr>
          <a:xfrm>
            <a:off x="8061485" y="279235"/>
            <a:ext cx="198955" cy="488123"/>
            <a:chOff x="6219428" y="3871144"/>
            <a:chExt cx="235841" cy="578619"/>
          </a:xfrm>
        </p:grpSpPr>
        <p:sp>
          <p:nvSpPr>
            <p:cNvPr id="1213" name="Google Shape;1213;p13"/>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3"/>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3"/>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6" name="Google Shape;1216;p13"/>
          <p:cNvGrpSpPr/>
          <p:nvPr/>
        </p:nvGrpSpPr>
        <p:grpSpPr>
          <a:xfrm>
            <a:off x="8303367" y="618466"/>
            <a:ext cx="193077" cy="245361"/>
            <a:chOff x="2079424" y="521748"/>
            <a:chExt cx="228873" cy="290850"/>
          </a:xfrm>
        </p:grpSpPr>
        <p:sp>
          <p:nvSpPr>
            <p:cNvPr id="1217" name="Google Shape;1217;p13"/>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3"/>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3"/>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0" name="Google Shape;1220;p13"/>
          <p:cNvGrpSpPr/>
          <p:nvPr/>
        </p:nvGrpSpPr>
        <p:grpSpPr>
          <a:xfrm>
            <a:off x="7070928" y="388587"/>
            <a:ext cx="302661" cy="301826"/>
            <a:chOff x="2601030" y="2721166"/>
            <a:chExt cx="358773" cy="357783"/>
          </a:xfrm>
        </p:grpSpPr>
        <p:sp>
          <p:nvSpPr>
            <p:cNvPr id="1221" name="Google Shape;1221;p1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29" name="Google Shape;1229;p13"/>
          <p:cNvSpPr/>
          <p:nvPr/>
        </p:nvSpPr>
        <p:spPr>
          <a:xfrm>
            <a:off x="295608" y="3985127"/>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3"/>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30" name="Google Shape;1230;p13"/>
          <p:cNvGrpSpPr/>
          <p:nvPr/>
        </p:nvGrpSpPr>
        <p:grpSpPr>
          <a:xfrm>
            <a:off x="295591" y="3139911"/>
            <a:ext cx="393370" cy="344419"/>
            <a:chOff x="299281" y="2848081"/>
            <a:chExt cx="457673" cy="400720"/>
          </a:xfrm>
        </p:grpSpPr>
        <p:sp>
          <p:nvSpPr>
            <p:cNvPr id="1231" name="Google Shape;1231;p13"/>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3"/>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3" name="Google Shape;1233;p13"/>
          <p:cNvGrpSpPr/>
          <p:nvPr/>
        </p:nvGrpSpPr>
        <p:grpSpPr>
          <a:xfrm>
            <a:off x="307452" y="2846968"/>
            <a:ext cx="110824" cy="110824"/>
            <a:chOff x="794923" y="2795124"/>
            <a:chExt cx="128941" cy="128941"/>
          </a:xfrm>
        </p:grpSpPr>
        <p:sp>
          <p:nvSpPr>
            <p:cNvPr id="1234" name="Google Shape;1234;p1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36" name="Google Shape;1236;p13"/>
          <p:cNvGrpSpPr/>
          <p:nvPr/>
        </p:nvGrpSpPr>
        <p:grpSpPr>
          <a:xfrm>
            <a:off x="788879" y="4119513"/>
            <a:ext cx="645057" cy="788474"/>
            <a:chOff x="794919" y="4014442"/>
            <a:chExt cx="750503" cy="917364"/>
          </a:xfrm>
        </p:grpSpPr>
        <p:sp>
          <p:nvSpPr>
            <p:cNvPr id="1237" name="Google Shape;1237;p13"/>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3"/>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3"/>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0" name="Google Shape;1240;p13"/>
          <p:cNvGrpSpPr/>
          <p:nvPr/>
        </p:nvGrpSpPr>
        <p:grpSpPr>
          <a:xfrm>
            <a:off x="1371036" y="4360554"/>
            <a:ext cx="187263" cy="187264"/>
            <a:chOff x="1447449" y="4268259"/>
            <a:chExt cx="217875" cy="217875"/>
          </a:xfrm>
        </p:grpSpPr>
        <p:sp>
          <p:nvSpPr>
            <p:cNvPr id="1241" name="Google Shape;1241;p13"/>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3"/>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3"/>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3"/>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3"/>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3"/>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3"/>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3"/>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9" name="Google Shape;1249;p13"/>
          <p:cNvGrpSpPr/>
          <p:nvPr/>
        </p:nvGrpSpPr>
        <p:grpSpPr>
          <a:xfrm>
            <a:off x="686271" y="3630008"/>
            <a:ext cx="181240" cy="670824"/>
            <a:chOff x="2419167" y="1286206"/>
            <a:chExt cx="210867" cy="780481"/>
          </a:xfrm>
        </p:grpSpPr>
        <p:sp>
          <p:nvSpPr>
            <p:cNvPr id="1250" name="Google Shape;1250;p13"/>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3"/>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3"/>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3"/>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3"/>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3"/>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3"/>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3"/>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3"/>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3"/>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3"/>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3"/>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3"/>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3"/>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3"/>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5" name="Google Shape;1265;p13"/>
          <p:cNvGrpSpPr/>
          <p:nvPr/>
        </p:nvGrpSpPr>
        <p:grpSpPr>
          <a:xfrm>
            <a:off x="273142" y="4273728"/>
            <a:ext cx="438065" cy="480997"/>
            <a:chOff x="1693693" y="-2602979"/>
            <a:chExt cx="509674" cy="559624"/>
          </a:xfrm>
        </p:grpSpPr>
        <p:sp>
          <p:nvSpPr>
            <p:cNvPr id="1266" name="Google Shape;1266;p13"/>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3"/>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3"/>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3"/>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3"/>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3"/>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3"/>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3"/>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3"/>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5" name="Google Shape;1275;p13"/>
          <p:cNvSpPr/>
          <p:nvPr/>
        </p:nvSpPr>
        <p:spPr>
          <a:xfrm>
            <a:off x="453220" y="3772080"/>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76" name="Google Shape;1276;p13"/>
          <p:cNvGrpSpPr/>
          <p:nvPr/>
        </p:nvGrpSpPr>
        <p:grpSpPr>
          <a:xfrm>
            <a:off x="559039" y="385746"/>
            <a:ext cx="308365" cy="307514"/>
            <a:chOff x="2601030" y="2721166"/>
            <a:chExt cx="358773" cy="357783"/>
          </a:xfrm>
        </p:grpSpPr>
        <p:sp>
          <p:nvSpPr>
            <p:cNvPr id="1277" name="Google Shape;1277;p1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5" name="Google Shape;1285;p13"/>
          <p:cNvGrpSpPr/>
          <p:nvPr/>
        </p:nvGrpSpPr>
        <p:grpSpPr>
          <a:xfrm>
            <a:off x="8276594" y="4454822"/>
            <a:ext cx="308365" cy="307514"/>
            <a:chOff x="2601030" y="2721166"/>
            <a:chExt cx="358773" cy="357783"/>
          </a:xfrm>
        </p:grpSpPr>
        <p:sp>
          <p:nvSpPr>
            <p:cNvPr id="1286" name="Google Shape;1286;p1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4" name="Shape 1294"/>
        <p:cNvGrpSpPr/>
        <p:nvPr/>
      </p:nvGrpSpPr>
      <p:grpSpPr>
        <a:xfrm>
          <a:off x="0" y="0"/>
          <a:ext cx="0" cy="0"/>
          <a:chOff x="0" y="0"/>
          <a:chExt cx="0" cy="0"/>
        </a:xfrm>
      </p:grpSpPr>
      <p:sp>
        <p:nvSpPr>
          <p:cNvPr id="1295" name="Google Shape;1295;p14"/>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4"/>
          <p:cNvSpPr txBox="1"/>
          <p:nvPr>
            <p:ph type="title"/>
          </p:nvPr>
        </p:nvSpPr>
        <p:spPr>
          <a:xfrm>
            <a:off x="1883250" y="539500"/>
            <a:ext cx="53775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p:txBody>
      </p:sp>
      <p:grpSp>
        <p:nvGrpSpPr>
          <p:cNvPr id="1297" name="Google Shape;1297;p14"/>
          <p:cNvGrpSpPr/>
          <p:nvPr/>
        </p:nvGrpSpPr>
        <p:grpSpPr>
          <a:xfrm>
            <a:off x="1043280" y="250052"/>
            <a:ext cx="166649" cy="167500"/>
            <a:chOff x="3407917" y="-1400250"/>
            <a:chExt cx="193891" cy="194881"/>
          </a:xfrm>
        </p:grpSpPr>
        <p:sp>
          <p:nvSpPr>
            <p:cNvPr id="1298" name="Google Shape;1298;p14"/>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4"/>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4"/>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4"/>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4"/>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4"/>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4"/>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4"/>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6" name="Google Shape;1306;p14"/>
          <p:cNvGrpSpPr/>
          <p:nvPr/>
        </p:nvGrpSpPr>
        <p:grpSpPr>
          <a:xfrm>
            <a:off x="462246" y="274832"/>
            <a:ext cx="576312" cy="578897"/>
            <a:chOff x="1889565" y="-3382437"/>
            <a:chExt cx="670520" cy="673527"/>
          </a:xfrm>
        </p:grpSpPr>
        <p:sp>
          <p:nvSpPr>
            <p:cNvPr id="1307" name="Google Shape;1307;p1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2" name="Google Shape;1312;p14"/>
          <p:cNvGrpSpPr/>
          <p:nvPr/>
        </p:nvGrpSpPr>
        <p:grpSpPr>
          <a:xfrm>
            <a:off x="332855" y="892720"/>
            <a:ext cx="196716" cy="249985"/>
            <a:chOff x="2079424" y="521748"/>
            <a:chExt cx="228873" cy="290850"/>
          </a:xfrm>
        </p:grpSpPr>
        <p:sp>
          <p:nvSpPr>
            <p:cNvPr id="1313" name="Google Shape;1313;p1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6" name="Google Shape;1316;p14"/>
          <p:cNvGrpSpPr/>
          <p:nvPr/>
        </p:nvGrpSpPr>
        <p:grpSpPr>
          <a:xfrm>
            <a:off x="273209" y="511759"/>
            <a:ext cx="110824" cy="110824"/>
            <a:chOff x="794923" y="2795124"/>
            <a:chExt cx="128941" cy="128941"/>
          </a:xfrm>
        </p:grpSpPr>
        <p:sp>
          <p:nvSpPr>
            <p:cNvPr id="1317" name="Google Shape;1317;p1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9" name="Google Shape;1319;p14"/>
          <p:cNvGrpSpPr/>
          <p:nvPr/>
        </p:nvGrpSpPr>
        <p:grpSpPr>
          <a:xfrm>
            <a:off x="506048" y="4508238"/>
            <a:ext cx="200705" cy="200675"/>
            <a:chOff x="6886110" y="773687"/>
            <a:chExt cx="249075" cy="249038"/>
          </a:xfrm>
        </p:grpSpPr>
        <p:sp>
          <p:nvSpPr>
            <p:cNvPr id="1320" name="Google Shape;1320;p14"/>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4"/>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4"/>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4"/>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4"/>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4"/>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4"/>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4"/>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28" name="Google Shape;1328;p14"/>
          <p:cNvGrpSpPr/>
          <p:nvPr/>
        </p:nvGrpSpPr>
        <p:grpSpPr>
          <a:xfrm>
            <a:off x="8276589" y="385746"/>
            <a:ext cx="308365" cy="307514"/>
            <a:chOff x="2601030" y="2721166"/>
            <a:chExt cx="358773" cy="357783"/>
          </a:xfrm>
        </p:grpSpPr>
        <p:sp>
          <p:nvSpPr>
            <p:cNvPr id="1329" name="Google Shape;1329;p14"/>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4"/>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4"/>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4"/>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4"/>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4"/>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4"/>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4"/>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37" name="Shape 1337"/>
        <p:cNvGrpSpPr/>
        <p:nvPr/>
      </p:nvGrpSpPr>
      <p:grpSpPr>
        <a:xfrm>
          <a:off x="0" y="0"/>
          <a:ext cx="0" cy="0"/>
          <a:chOff x="0" y="0"/>
          <a:chExt cx="0" cy="0"/>
        </a:xfrm>
      </p:grpSpPr>
      <p:sp>
        <p:nvSpPr>
          <p:cNvPr id="1338" name="Google Shape;1338;p15"/>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5"/>
          <p:cNvSpPr txBox="1"/>
          <p:nvPr>
            <p:ph type="title"/>
          </p:nvPr>
        </p:nvSpPr>
        <p:spPr>
          <a:xfrm>
            <a:off x="1592450" y="806075"/>
            <a:ext cx="3129600" cy="16245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accent3"/>
              </a:buClr>
              <a:buSzPts val="2400"/>
              <a:buNone/>
              <a:defRPr sz="43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accent3"/>
              </a:buClr>
              <a:buSzPts val="2400"/>
              <a:buNone/>
              <a:defRPr sz="2400">
                <a:solidFill>
                  <a:schemeClr val="accent3"/>
                </a:solidFill>
              </a:defRPr>
            </a:lvl2pPr>
            <a:lvl3pPr lvl="2" algn="l">
              <a:lnSpc>
                <a:spcPct val="100000"/>
              </a:lnSpc>
              <a:spcBef>
                <a:spcPts val="0"/>
              </a:spcBef>
              <a:spcAft>
                <a:spcPts val="0"/>
              </a:spcAft>
              <a:buClr>
                <a:schemeClr val="accent3"/>
              </a:buClr>
              <a:buSzPts val="2400"/>
              <a:buNone/>
              <a:defRPr sz="2400">
                <a:solidFill>
                  <a:schemeClr val="accent3"/>
                </a:solidFill>
              </a:defRPr>
            </a:lvl3pPr>
            <a:lvl4pPr lvl="3" algn="l">
              <a:lnSpc>
                <a:spcPct val="100000"/>
              </a:lnSpc>
              <a:spcBef>
                <a:spcPts val="0"/>
              </a:spcBef>
              <a:spcAft>
                <a:spcPts val="0"/>
              </a:spcAft>
              <a:buClr>
                <a:schemeClr val="accent3"/>
              </a:buClr>
              <a:buSzPts val="2400"/>
              <a:buNone/>
              <a:defRPr sz="2400">
                <a:solidFill>
                  <a:schemeClr val="accent3"/>
                </a:solidFill>
              </a:defRPr>
            </a:lvl4pPr>
            <a:lvl5pPr lvl="4" algn="l">
              <a:lnSpc>
                <a:spcPct val="100000"/>
              </a:lnSpc>
              <a:spcBef>
                <a:spcPts val="0"/>
              </a:spcBef>
              <a:spcAft>
                <a:spcPts val="0"/>
              </a:spcAft>
              <a:buClr>
                <a:schemeClr val="accent3"/>
              </a:buClr>
              <a:buSzPts val="2400"/>
              <a:buNone/>
              <a:defRPr sz="2400">
                <a:solidFill>
                  <a:schemeClr val="accent3"/>
                </a:solidFill>
              </a:defRPr>
            </a:lvl5pPr>
            <a:lvl6pPr lvl="5" algn="l">
              <a:lnSpc>
                <a:spcPct val="100000"/>
              </a:lnSpc>
              <a:spcBef>
                <a:spcPts val="0"/>
              </a:spcBef>
              <a:spcAft>
                <a:spcPts val="0"/>
              </a:spcAft>
              <a:buClr>
                <a:schemeClr val="accent3"/>
              </a:buClr>
              <a:buSzPts val="2400"/>
              <a:buNone/>
              <a:defRPr sz="2400">
                <a:solidFill>
                  <a:schemeClr val="accent3"/>
                </a:solidFill>
              </a:defRPr>
            </a:lvl6pPr>
            <a:lvl7pPr lvl="6" algn="l">
              <a:lnSpc>
                <a:spcPct val="100000"/>
              </a:lnSpc>
              <a:spcBef>
                <a:spcPts val="0"/>
              </a:spcBef>
              <a:spcAft>
                <a:spcPts val="0"/>
              </a:spcAft>
              <a:buClr>
                <a:schemeClr val="accent3"/>
              </a:buClr>
              <a:buSzPts val="2400"/>
              <a:buNone/>
              <a:defRPr sz="2400">
                <a:solidFill>
                  <a:schemeClr val="accent3"/>
                </a:solidFill>
              </a:defRPr>
            </a:lvl7pPr>
            <a:lvl8pPr lvl="7" algn="l">
              <a:lnSpc>
                <a:spcPct val="100000"/>
              </a:lnSpc>
              <a:spcBef>
                <a:spcPts val="0"/>
              </a:spcBef>
              <a:spcAft>
                <a:spcPts val="0"/>
              </a:spcAft>
              <a:buClr>
                <a:schemeClr val="accent3"/>
              </a:buClr>
              <a:buSzPts val="2400"/>
              <a:buNone/>
              <a:defRPr sz="2400">
                <a:solidFill>
                  <a:schemeClr val="accent3"/>
                </a:solidFill>
              </a:defRPr>
            </a:lvl8pPr>
            <a:lvl9pPr lvl="8" algn="l">
              <a:lnSpc>
                <a:spcPct val="100000"/>
              </a:lnSpc>
              <a:spcBef>
                <a:spcPts val="0"/>
              </a:spcBef>
              <a:spcAft>
                <a:spcPts val="0"/>
              </a:spcAft>
              <a:buClr>
                <a:schemeClr val="accent3"/>
              </a:buClr>
              <a:buSzPts val="2400"/>
              <a:buNone/>
              <a:defRPr sz="2400">
                <a:solidFill>
                  <a:schemeClr val="accent3"/>
                </a:solidFill>
              </a:defRPr>
            </a:lvl9pPr>
          </a:lstStyle>
          <a:p/>
        </p:txBody>
      </p:sp>
      <p:sp>
        <p:nvSpPr>
          <p:cNvPr id="1340" name="Google Shape;1340;p15"/>
          <p:cNvSpPr txBox="1"/>
          <p:nvPr>
            <p:ph idx="1" type="subTitle"/>
          </p:nvPr>
        </p:nvSpPr>
        <p:spPr>
          <a:xfrm>
            <a:off x="1592450" y="2712925"/>
            <a:ext cx="2891400" cy="1624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1341" name="Google Shape;1341;p15"/>
          <p:cNvGrpSpPr/>
          <p:nvPr/>
        </p:nvGrpSpPr>
        <p:grpSpPr>
          <a:xfrm flipH="1" rot="1800071">
            <a:off x="362740" y="4002241"/>
            <a:ext cx="717247" cy="750757"/>
            <a:chOff x="3153626" y="-2653955"/>
            <a:chExt cx="834426" cy="873411"/>
          </a:xfrm>
        </p:grpSpPr>
        <p:sp>
          <p:nvSpPr>
            <p:cNvPr id="1342" name="Google Shape;1342;p15"/>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5"/>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5"/>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5"/>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5"/>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5"/>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5"/>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9" name="Google Shape;1349;p15"/>
          <p:cNvGrpSpPr/>
          <p:nvPr/>
        </p:nvGrpSpPr>
        <p:grpSpPr>
          <a:xfrm flipH="1">
            <a:off x="329161" y="3231848"/>
            <a:ext cx="166649" cy="167500"/>
            <a:chOff x="3407917" y="-1400250"/>
            <a:chExt cx="193891" cy="194881"/>
          </a:xfrm>
        </p:grpSpPr>
        <p:sp>
          <p:nvSpPr>
            <p:cNvPr id="1350" name="Google Shape;1350;p15"/>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5"/>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5"/>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5"/>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5"/>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5"/>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5"/>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5"/>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58" name="Google Shape;1358;p15"/>
          <p:cNvGrpSpPr/>
          <p:nvPr/>
        </p:nvGrpSpPr>
        <p:grpSpPr>
          <a:xfrm flipH="1" rot="5400000">
            <a:off x="1103399" y="4428830"/>
            <a:ext cx="479293" cy="479293"/>
            <a:chOff x="3560335" y="-646412"/>
            <a:chExt cx="557642" cy="557642"/>
          </a:xfrm>
        </p:grpSpPr>
        <p:sp>
          <p:nvSpPr>
            <p:cNvPr id="1359" name="Google Shape;1359;p1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1" name="Google Shape;1361;p1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2" name="Google Shape;1362;p1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3" name="Google Shape;1363;p1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4" name="Google Shape;1364;p1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68" name="Google Shape;1368;p15"/>
          <p:cNvGrpSpPr/>
          <p:nvPr/>
        </p:nvGrpSpPr>
        <p:grpSpPr>
          <a:xfrm flipH="1" rot="5400000">
            <a:off x="908115" y="4362755"/>
            <a:ext cx="110824" cy="110824"/>
            <a:chOff x="794923" y="2795124"/>
            <a:chExt cx="128941" cy="128941"/>
          </a:xfrm>
        </p:grpSpPr>
        <p:sp>
          <p:nvSpPr>
            <p:cNvPr id="1369" name="Google Shape;1369;p1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1" name="Google Shape;1371;p15"/>
          <p:cNvGrpSpPr/>
          <p:nvPr/>
        </p:nvGrpSpPr>
        <p:grpSpPr>
          <a:xfrm flipH="1">
            <a:off x="420134" y="3697300"/>
            <a:ext cx="202705" cy="497323"/>
            <a:chOff x="6219428" y="3871144"/>
            <a:chExt cx="235841" cy="578619"/>
          </a:xfrm>
        </p:grpSpPr>
        <p:sp>
          <p:nvSpPr>
            <p:cNvPr id="1372" name="Google Shape;1372;p15"/>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5"/>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5"/>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5" name="Google Shape;1375;p15"/>
          <p:cNvGrpSpPr/>
          <p:nvPr/>
        </p:nvGrpSpPr>
        <p:grpSpPr>
          <a:xfrm flipH="1">
            <a:off x="621184" y="3465249"/>
            <a:ext cx="196716" cy="249985"/>
            <a:chOff x="2079424" y="521748"/>
            <a:chExt cx="228873" cy="290850"/>
          </a:xfrm>
        </p:grpSpPr>
        <p:sp>
          <p:nvSpPr>
            <p:cNvPr id="1376" name="Google Shape;1376;p1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79" name="Google Shape;1379;p15"/>
          <p:cNvGrpSpPr/>
          <p:nvPr/>
        </p:nvGrpSpPr>
        <p:grpSpPr>
          <a:xfrm flipH="1">
            <a:off x="8337836" y="793318"/>
            <a:ext cx="545422" cy="666492"/>
            <a:chOff x="2859835" y="2776139"/>
            <a:chExt cx="634581" cy="775442"/>
          </a:xfrm>
        </p:grpSpPr>
        <p:sp>
          <p:nvSpPr>
            <p:cNvPr id="1380" name="Google Shape;1380;p15"/>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5"/>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5"/>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83" name="Google Shape;1383;p15"/>
          <p:cNvGrpSpPr/>
          <p:nvPr/>
        </p:nvGrpSpPr>
        <p:grpSpPr>
          <a:xfrm flipH="1">
            <a:off x="8216745" y="285697"/>
            <a:ext cx="330676" cy="507632"/>
            <a:chOff x="1603769" y="107044"/>
            <a:chExt cx="384731" cy="590613"/>
          </a:xfrm>
        </p:grpSpPr>
        <p:sp>
          <p:nvSpPr>
            <p:cNvPr id="1384" name="Google Shape;1384;p15"/>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5"/>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5"/>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5"/>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5"/>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5"/>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5"/>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1" name="Google Shape;1391;p15"/>
          <p:cNvGrpSpPr/>
          <p:nvPr/>
        </p:nvGrpSpPr>
        <p:grpSpPr>
          <a:xfrm flipH="1">
            <a:off x="8613523" y="1661529"/>
            <a:ext cx="158924" cy="202737"/>
            <a:chOff x="2947570" y="-1075969"/>
            <a:chExt cx="184903" cy="235878"/>
          </a:xfrm>
        </p:grpSpPr>
        <p:sp>
          <p:nvSpPr>
            <p:cNvPr id="1392" name="Google Shape;1392;p15"/>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5"/>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5"/>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5" name="Google Shape;1395;p15"/>
          <p:cNvGrpSpPr/>
          <p:nvPr/>
        </p:nvGrpSpPr>
        <p:grpSpPr>
          <a:xfrm flipH="1">
            <a:off x="7951597" y="910536"/>
            <a:ext cx="158924" cy="202737"/>
            <a:chOff x="2947570" y="-1075969"/>
            <a:chExt cx="184903" cy="235878"/>
          </a:xfrm>
        </p:grpSpPr>
        <p:sp>
          <p:nvSpPr>
            <p:cNvPr id="1396" name="Google Shape;1396;p15"/>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5"/>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5"/>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9" name="Google Shape;1399;p15"/>
          <p:cNvGrpSpPr/>
          <p:nvPr/>
        </p:nvGrpSpPr>
        <p:grpSpPr>
          <a:xfrm flipH="1">
            <a:off x="8772431" y="550777"/>
            <a:ext cx="110824" cy="110824"/>
            <a:chOff x="794923" y="2795124"/>
            <a:chExt cx="128941" cy="128941"/>
          </a:xfrm>
        </p:grpSpPr>
        <p:sp>
          <p:nvSpPr>
            <p:cNvPr id="1400" name="Google Shape;1400;p1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2" name="Google Shape;1402;p15"/>
          <p:cNvGrpSpPr/>
          <p:nvPr/>
        </p:nvGrpSpPr>
        <p:grpSpPr>
          <a:xfrm flipH="1">
            <a:off x="7564858" y="214412"/>
            <a:ext cx="576312" cy="578897"/>
            <a:chOff x="1889565" y="-3382437"/>
            <a:chExt cx="670520" cy="673527"/>
          </a:xfrm>
        </p:grpSpPr>
        <p:sp>
          <p:nvSpPr>
            <p:cNvPr id="1403" name="Google Shape;1403;p1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08" name="Google Shape;1408;p15"/>
          <p:cNvGrpSpPr/>
          <p:nvPr/>
        </p:nvGrpSpPr>
        <p:grpSpPr>
          <a:xfrm flipH="1">
            <a:off x="7353657" y="290627"/>
            <a:ext cx="110824" cy="110824"/>
            <a:chOff x="794923" y="2795124"/>
            <a:chExt cx="128941" cy="128941"/>
          </a:xfrm>
        </p:grpSpPr>
        <p:sp>
          <p:nvSpPr>
            <p:cNvPr id="1409" name="Google Shape;1409;p1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1" name="Google Shape;1411;p15"/>
          <p:cNvGrpSpPr/>
          <p:nvPr/>
        </p:nvGrpSpPr>
        <p:grpSpPr>
          <a:xfrm>
            <a:off x="8276594" y="4454822"/>
            <a:ext cx="308365" cy="307514"/>
            <a:chOff x="2601030" y="2721166"/>
            <a:chExt cx="358773" cy="357783"/>
          </a:xfrm>
        </p:grpSpPr>
        <p:sp>
          <p:nvSpPr>
            <p:cNvPr id="1412" name="Google Shape;1412;p15"/>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5"/>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5"/>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5"/>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5"/>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5"/>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5"/>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5"/>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0" name="Google Shape;1420;p15"/>
          <p:cNvGrpSpPr/>
          <p:nvPr/>
        </p:nvGrpSpPr>
        <p:grpSpPr>
          <a:xfrm>
            <a:off x="621012" y="439163"/>
            <a:ext cx="200705" cy="200675"/>
            <a:chOff x="6886110" y="773687"/>
            <a:chExt cx="249075" cy="249038"/>
          </a:xfrm>
        </p:grpSpPr>
        <p:sp>
          <p:nvSpPr>
            <p:cNvPr id="1421" name="Google Shape;1421;p15"/>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5"/>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5"/>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5"/>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5"/>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5"/>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5"/>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5"/>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and title">
  <p:cSld name="CUSTOM_4">
    <p:bg>
      <p:bgPr>
        <a:solidFill>
          <a:schemeClr val="dk2"/>
        </a:solidFill>
      </p:bgPr>
    </p:bg>
    <p:spTree>
      <p:nvGrpSpPr>
        <p:cNvPr id="1429" name="Shape 1429"/>
        <p:cNvGrpSpPr/>
        <p:nvPr/>
      </p:nvGrpSpPr>
      <p:grpSpPr>
        <a:xfrm>
          <a:off x="0" y="0"/>
          <a:ext cx="0" cy="0"/>
          <a:chOff x="0" y="0"/>
          <a:chExt cx="0" cy="0"/>
        </a:xfrm>
      </p:grpSpPr>
      <p:sp>
        <p:nvSpPr>
          <p:cNvPr id="1430" name="Google Shape;1430;p16"/>
          <p:cNvSpPr txBox="1"/>
          <p:nvPr>
            <p:ph type="title"/>
          </p:nvPr>
        </p:nvSpPr>
        <p:spPr>
          <a:xfrm rot="122813">
            <a:off x="2994340" y="1933203"/>
            <a:ext cx="2494592" cy="1859693"/>
          </a:xfrm>
          <a:prstGeom prst="rect">
            <a:avLst/>
          </a:prstGeom>
          <a:noFill/>
          <a:ln>
            <a:noFill/>
          </a:ln>
        </p:spPr>
        <p:txBody>
          <a:bodyPr anchorCtr="0" anchor="ctr" bIns="91425" lIns="91425" spcFirstLastPara="1" rIns="91425" wrap="square" tIns="91425">
            <a:noAutofit/>
          </a:bodyPr>
          <a:lstStyle>
            <a:lvl1pPr lvl="0" algn="r">
              <a:lnSpc>
                <a:spcPct val="90000"/>
              </a:lnSpc>
              <a:spcBef>
                <a:spcPts val="0"/>
              </a:spcBef>
              <a:spcAft>
                <a:spcPts val="0"/>
              </a:spcAft>
              <a:buClr>
                <a:schemeClr val="lt1"/>
              </a:buClr>
              <a:buSzPts val="3300"/>
              <a:buFont typeface="Montserrat"/>
              <a:buNone/>
              <a:defRPr sz="3000">
                <a:solidFill>
                  <a:schemeClr val="accent2"/>
                </a:solidFill>
              </a:defRPr>
            </a:lvl1pPr>
            <a:lvl2pPr lvl="1"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2pPr>
            <a:lvl3pPr lvl="2"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3pPr>
            <a:lvl4pPr lvl="3"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4pPr>
            <a:lvl5pPr lvl="4"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5pPr>
            <a:lvl6pPr lvl="5"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6pPr>
            <a:lvl7pPr lvl="6"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7pPr>
            <a:lvl8pPr lvl="7"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8pPr>
            <a:lvl9pPr lvl="8" algn="r">
              <a:lnSpc>
                <a:spcPct val="100000"/>
              </a:lnSpc>
              <a:spcBef>
                <a:spcPts val="0"/>
              </a:spcBef>
              <a:spcAft>
                <a:spcPts val="0"/>
              </a:spcAft>
              <a:buClr>
                <a:schemeClr val="lt1"/>
              </a:buClr>
              <a:buSzPts val="3300"/>
              <a:buFont typeface="Montserrat"/>
              <a:buNone/>
              <a:defRPr sz="3300">
                <a:solidFill>
                  <a:schemeClr val="lt1"/>
                </a:solidFill>
                <a:latin typeface="Montserrat"/>
                <a:ea typeface="Montserrat"/>
                <a:cs typeface="Montserrat"/>
                <a:sym typeface="Montserrat"/>
              </a:defRPr>
            </a:lvl9pPr>
          </a:lstStyle>
          <a:p/>
        </p:txBody>
      </p:sp>
      <p:grpSp>
        <p:nvGrpSpPr>
          <p:cNvPr id="1431" name="Google Shape;1431;p16"/>
          <p:cNvGrpSpPr/>
          <p:nvPr/>
        </p:nvGrpSpPr>
        <p:grpSpPr>
          <a:xfrm flipH="1">
            <a:off x="8488193" y="4235172"/>
            <a:ext cx="393370" cy="344419"/>
            <a:chOff x="299281" y="2848081"/>
            <a:chExt cx="457673" cy="400720"/>
          </a:xfrm>
        </p:grpSpPr>
        <p:sp>
          <p:nvSpPr>
            <p:cNvPr id="1432" name="Google Shape;1432;p16"/>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6"/>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4" name="Google Shape;1434;p16"/>
          <p:cNvGrpSpPr/>
          <p:nvPr/>
        </p:nvGrpSpPr>
        <p:grpSpPr>
          <a:xfrm flipH="1">
            <a:off x="8758877" y="3942228"/>
            <a:ext cx="110824" cy="110824"/>
            <a:chOff x="794923" y="2795124"/>
            <a:chExt cx="128941" cy="128941"/>
          </a:xfrm>
        </p:grpSpPr>
        <p:sp>
          <p:nvSpPr>
            <p:cNvPr id="1435" name="Google Shape;1435;p1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7" name="Google Shape;1437;p16"/>
          <p:cNvGrpSpPr/>
          <p:nvPr/>
        </p:nvGrpSpPr>
        <p:grpSpPr>
          <a:xfrm flipH="1">
            <a:off x="7768006" y="4071773"/>
            <a:ext cx="645057" cy="788474"/>
            <a:chOff x="794919" y="4014442"/>
            <a:chExt cx="750503" cy="917364"/>
          </a:xfrm>
        </p:grpSpPr>
        <p:sp>
          <p:nvSpPr>
            <p:cNvPr id="1438" name="Google Shape;1438;p16"/>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6"/>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6"/>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1" name="Google Shape;1441;p16"/>
          <p:cNvGrpSpPr/>
          <p:nvPr/>
        </p:nvGrpSpPr>
        <p:grpSpPr>
          <a:xfrm flipH="1">
            <a:off x="8309643" y="3582268"/>
            <a:ext cx="181240" cy="670824"/>
            <a:chOff x="2419167" y="1286206"/>
            <a:chExt cx="210867" cy="780481"/>
          </a:xfrm>
        </p:grpSpPr>
        <p:sp>
          <p:nvSpPr>
            <p:cNvPr id="1442" name="Google Shape;1442;p16"/>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6"/>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16"/>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16"/>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6"/>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6"/>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6"/>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6"/>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6"/>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6"/>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6"/>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6"/>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6"/>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6"/>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6"/>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57" name="Google Shape;1457;p16"/>
          <p:cNvSpPr/>
          <p:nvPr/>
        </p:nvSpPr>
        <p:spPr>
          <a:xfrm flipH="1">
            <a:off x="8645758" y="32671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58" name="Google Shape;1458;p16"/>
          <p:cNvGrpSpPr/>
          <p:nvPr/>
        </p:nvGrpSpPr>
        <p:grpSpPr>
          <a:xfrm flipH="1">
            <a:off x="7545149" y="4724289"/>
            <a:ext cx="110824" cy="110824"/>
            <a:chOff x="794923" y="2795124"/>
            <a:chExt cx="128941" cy="128941"/>
          </a:xfrm>
        </p:grpSpPr>
        <p:sp>
          <p:nvSpPr>
            <p:cNvPr id="1459" name="Google Shape;1459;p1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61" name="Google Shape;1461;p16"/>
          <p:cNvGrpSpPr/>
          <p:nvPr/>
        </p:nvGrpSpPr>
        <p:grpSpPr>
          <a:xfrm flipH="1">
            <a:off x="8636973" y="3556764"/>
            <a:ext cx="187263" cy="187264"/>
            <a:chOff x="1447449" y="4268259"/>
            <a:chExt cx="217875" cy="217875"/>
          </a:xfrm>
        </p:grpSpPr>
        <p:sp>
          <p:nvSpPr>
            <p:cNvPr id="1462" name="Google Shape;1462;p16"/>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6"/>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6"/>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6"/>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6"/>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6"/>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6"/>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6"/>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0" name="Google Shape;1470;p16"/>
          <p:cNvGrpSpPr/>
          <p:nvPr/>
        </p:nvGrpSpPr>
        <p:grpSpPr>
          <a:xfrm>
            <a:off x="8276589" y="385746"/>
            <a:ext cx="308365" cy="307514"/>
            <a:chOff x="2601030" y="2721166"/>
            <a:chExt cx="358773" cy="357783"/>
          </a:xfrm>
        </p:grpSpPr>
        <p:sp>
          <p:nvSpPr>
            <p:cNvPr id="1471" name="Google Shape;1471;p16"/>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6"/>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6"/>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6"/>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6"/>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6"/>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6"/>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6"/>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79" name="Google Shape;1479;p16"/>
          <p:cNvGrpSpPr/>
          <p:nvPr/>
        </p:nvGrpSpPr>
        <p:grpSpPr>
          <a:xfrm>
            <a:off x="353077" y="383180"/>
            <a:ext cx="545422" cy="666492"/>
            <a:chOff x="2859835" y="2776139"/>
            <a:chExt cx="634581" cy="775442"/>
          </a:xfrm>
        </p:grpSpPr>
        <p:sp>
          <p:nvSpPr>
            <p:cNvPr id="1480" name="Google Shape;1480;p16"/>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6"/>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6"/>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3" name="Google Shape;1483;p16"/>
          <p:cNvSpPr/>
          <p:nvPr/>
        </p:nvSpPr>
        <p:spPr>
          <a:xfrm>
            <a:off x="1528132" y="248511"/>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lt1"/>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84" name="Google Shape;1484;p16"/>
          <p:cNvGrpSpPr/>
          <p:nvPr/>
        </p:nvGrpSpPr>
        <p:grpSpPr>
          <a:xfrm rot="10800000">
            <a:off x="295877" y="1200225"/>
            <a:ext cx="606382" cy="616689"/>
            <a:chOff x="3027518" y="-1395725"/>
            <a:chExt cx="705506" cy="717497"/>
          </a:xfrm>
        </p:grpSpPr>
        <p:sp>
          <p:nvSpPr>
            <p:cNvPr id="1485" name="Google Shape;1485;p16"/>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6"/>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6"/>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6"/>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6"/>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6"/>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6"/>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6"/>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6"/>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4" name="Google Shape;1494;p16"/>
          <p:cNvGrpSpPr/>
          <p:nvPr/>
        </p:nvGrpSpPr>
        <p:grpSpPr>
          <a:xfrm>
            <a:off x="852522" y="261574"/>
            <a:ext cx="576312" cy="578897"/>
            <a:chOff x="1889565" y="-3382437"/>
            <a:chExt cx="670520" cy="673527"/>
          </a:xfrm>
        </p:grpSpPr>
        <p:sp>
          <p:nvSpPr>
            <p:cNvPr id="1495" name="Google Shape;1495;p16"/>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6"/>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6"/>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6"/>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6"/>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0" name="Google Shape;1500;p16"/>
          <p:cNvGrpSpPr/>
          <p:nvPr/>
        </p:nvGrpSpPr>
        <p:grpSpPr>
          <a:xfrm flipH="1">
            <a:off x="285949" y="439639"/>
            <a:ext cx="110824" cy="110824"/>
            <a:chOff x="794923" y="2795124"/>
            <a:chExt cx="128941" cy="128941"/>
          </a:xfrm>
        </p:grpSpPr>
        <p:sp>
          <p:nvSpPr>
            <p:cNvPr id="1501" name="Google Shape;1501;p1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03" name="Google Shape;1503;p16"/>
          <p:cNvGrpSpPr/>
          <p:nvPr/>
        </p:nvGrpSpPr>
        <p:grpSpPr>
          <a:xfrm>
            <a:off x="619592" y="4514939"/>
            <a:ext cx="187263" cy="187264"/>
            <a:chOff x="1447449" y="4268259"/>
            <a:chExt cx="217875" cy="217875"/>
          </a:xfrm>
        </p:grpSpPr>
        <p:sp>
          <p:nvSpPr>
            <p:cNvPr id="1504" name="Google Shape;1504;p16"/>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6"/>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6"/>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6"/>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6"/>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6"/>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6"/>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6"/>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12" name="Google Shape;1512;p16"/>
          <p:cNvSpPr/>
          <p:nvPr/>
        </p:nvSpPr>
        <p:spPr>
          <a:xfrm>
            <a:off x="0" y="0"/>
            <a:ext cx="9170139" cy="5143313"/>
          </a:xfrm>
          <a:custGeom>
            <a:rect b="b" l="l" r="r" t="t"/>
            <a:pathLst>
              <a:path extrusionOk="0" h="160578" w="285474">
                <a:moveTo>
                  <a:pt x="275741" y="5353"/>
                </a:moveTo>
                <a:cubicBezTo>
                  <a:pt x="275741" y="8359"/>
                  <a:pt x="278158" y="10803"/>
                  <a:pt x="281138" y="10803"/>
                </a:cubicBezTo>
                <a:lnTo>
                  <a:pt x="281138" y="149775"/>
                </a:lnTo>
                <a:cubicBezTo>
                  <a:pt x="278158" y="149775"/>
                  <a:pt x="275741" y="152219"/>
                  <a:pt x="275741" y="155225"/>
                </a:cubicBezTo>
                <a:lnTo>
                  <a:pt x="9733" y="155225"/>
                </a:lnTo>
                <a:cubicBezTo>
                  <a:pt x="9733" y="152219"/>
                  <a:pt x="7315" y="149775"/>
                  <a:pt x="4336" y="149775"/>
                </a:cubicBezTo>
                <a:lnTo>
                  <a:pt x="4336" y="10803"/>
                </a:lnTo>
                <a:cubicBezTo>
                  <a:pt x="7315" y="10803"/>
                  <a:pt x="9733" y="8359"/>
                  <a:pt x="9733" y="5353"/>
                </a:cubicBezTo>
                <a:close/>
                <a:moveTo>
                  <a:pt x="0" y="0"/>
                </a:moveTo>
                <a:lnTo>
                  <a:pt x="0" y="160578"/>
                </a:lnTo>
                <a:lnTo>
                  <a:pt x="285473" y="160578"/>
                </a:lnTo>
                <a:lnTo>
                  <a:pt x="285473" y="0"/>
                </a:lnTo>
                <a:close/>
              </a:path>
            </a:pathLst>
          </a:custGeom>
          <a:solidFill>
            <a:srgbClr val="47666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13" name="Shape 1513"/>
        <p:cNvGrpSpPr/>
        <p:nvPr/>
      </p:nvGrpSpPr>
      <p:grpSpPr>
        <a:xfrm>
          <a:off x="0" y="0"/>
          <a:ext cx="0" cy="0"/>
          <a:chOff x="0" y="0"/>
          <a:chExt cx="0" cy="0"/>
        </a:xfrm>
      </p:grpSpPr>
      <p:sp>
        <p:nvSpPr>
          <p:cNvPr id="1514" name="Google Shape;1514;p17"/>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7"/>
          <p:cNvSpPr txBox="1"/>
          <p:nvPr>
            <p:ph type="title"/>
          </p:nvPr>
        </p:nvSpPr>
        <p:spPr>
          <a:xfrm>
            <a:off x="1275150" y="2183700"/>
            <a:ext cx="6593700" cy="77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4800"/>
              <a:buNone/>
              <a:defRPr sz="5500">
                <a:solidFill>
                  <a:schemeClr val="accen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accent1"/>
              </a:buClr>
              <a:buSzPts val="4800"/>
              <a:buNone/>
              <a:defRPr sz="4800">
                <a:solidFill>
                  <a:schemeClr val="accent1"/>
                </a:solidFill>
              </a:defRPr>
            </a:lvl2pPr>
            <a:lvl3pPr lvl="2" algn="l">
              <a:lnSpc>
                <a:spcPct val="100000"/>
              </a:lnSpc>
              <a:spcBef>
                <a:spcPts val="0"/>
              </a:spcBef>
              <a:spcAft>
                <a:spcPts val="0"/>
              </a:spcAft>
              <a:buClr>
                <a:schemeClr val="accent1"/>
              </a:buClr>
              <a:buSzPts val="4800"/>
              <a:buNone/>
              <a:defRPr sz="4800">
                <a:solidFill>
                  <a:schemeClr val="accent1"/>
                </a:solidFill>
              </a:defRPr>
            </a:lvl3pPr>
            <a:lvl4pPr lvl="3" algn="l">
              <a:lnSpc>
                <a:spcPct val="100000"/>
              </a:lnSpc>
              <a:spcBef>
                <a:spcPts val="0"/>
              </a:spcBef>
              <a:spcAft>
                <a:spcPts val="0"/>
              </a:spcAft>
              <a:buClr>
                <a:schemeClr val="accent1"/>
              </a:buClr>
              <a:buSzPts val="4800"/>
              <a:buNone/>
              <a:defRPr sz="4800">
                <a:solidFill>
                  <a:schemeClr val="accent1"/>
                </a:solidFill>
              </a:defRPr>
            </a:lvl4pPr>
            <a:lvl5pPr lvl="4" algn="l">
              <a:lnSpc>
                <a:spcPct val="100000"/>
              </a:lnSpc>
              <a:spcBef>
                <a:spcPts val="0"/>
              </a:spcBef>
              <a:spcAft>
                <a:spcPts val="0"/>
              </a:spcAft>
              <a:buClr>
                <a:schemeClr val="accent1"/>
              </a:buClr>
              <a:buSzPts val="4800"/>
              <a:buNone/>
              <a:defRPr sz="4800">
                <a:solidFill>
                  <a:schemeClr val="accent1"/>
                </a:solidFill>
              </a:defRPr>
            </a:lvl5pPr>
            <a:lvl6pPr lvl="5" algn="l">
              <a:lnSpc>
                <a:spcPct val="100000"/>
              </a:lnSpc>
              <a:spcBef>
                <a:spcPts val="0"/>
              </a:spcBef>
              <a:spcAft>
                <a:spcPts val="0"/>
              </a:spcAft>
              <a:buClr>
                <a:schemeClr val="accent1"/>
              </a:buClr>
              <a:buSzPts val="4800"/>
              <a:buNone/>
              <a:defRPr sz="4800">
                <a:solidFill>
                  <a:schemeClr val="accent1"/>
                </a:solidFill>
              </a:defRPr>
            </a:lvl6pPr>
            <a:lvl7pPr lvl="6" algn="l">
              <a:lnSpc>
                <a:spcPct val="100000"/>
              </a:lnSpc>
              <a:spcBef>
                <a:spcPts val="0"/>
              </a:spcBef>
              <a:spcAft>
                <a:spcPts val="0"/>
              </a:spcAft>
              <a:buClr>
                <a:schemeClr val="accent1"/>
              </a:buClr>
              <a:buSzPts val="4800"/>
              <a:buNone/>
              <a:defRPr sz="4800">
                <a:solidFill>
                  <a:schemeClr val="accent1"/>
                </a:solidFill>
              </a:defRPr>
            </a:lvl7pPr>
            <a:lvl8pPr lvl="7" algn="l">
              <a:lnSpc>
                <a:spcPct val="100000"/>
              </a:lnSpc>
              <a:spcBef>
                <a:spcPts val="0"/>
              </a:spcBef>
              <a:spcAft>
                <a:spcPts val="0"/>
              </a:spcAft>
              <a:buClr>
                <a:schemeClr val="accent1"/>
              </a:buClr>
              <a:buSzPts val="4800"/>
              <a:buNone/>
              <a:defRPr sz="4800">
                <a:solidFill>
                  <a:schemeClr val="accent1"/>
                </a:solidFill>
              </a:defRPr>
            </a:lvl8pPr>
            <a:lvl9pPr lvl="8" algn="l">
              <a:lnSpc>
                <a:spcPct val="100000"/>
              </a:lnSpc>
              <a:spcBef>
                <a:spcPts val="0"/>
              </a:spcBef>
              <a:spcAft>
                <a:spcPts val="0"/>
              </a:spcAft>
              <a:buClr>
                <a:schemeClr val="accent1"/>
              </a:buClr>
              <a:buSzPts val="4800"/>
              <a:buNone/>
              <a:defRPr sz="4800">
                <a:solidFill>
                  <a:schemeClr val="accent1"/>
                </a:solidFill>
              </a:defRPr>
            </a:lvl9pPr>
          </a:lstStyle>
          <a:p/>
        </p:txBody>
      </p:sp>
      <p:grpSp>
        <p:nvGrpSpPr>
          <p:cNvPr id="1516" name="Google Shape;1516;p17"/>
          <p:cNvGrpSpPr/>
          <p:nvPr/>
        </p:nvGrpSpPr>
        <p:grpSpPr>
          <a:xfrm>
            <a:off x="771271" y="3950636"/>
            <a:ext cx="750503" cy="917364"/>
            <a:chOff x="794919" y="4014442"/>
            <a:chExt cx="750503" cy="917364"/>
          </a:xfrm>
        </p:grpSpPr>
        <p:sp>
          <p:nvSpPr>
            <p:cNvPr id="1517" name="Google Shape;1517;p17"/>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7"/>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7"/>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0" name="Google Shape;1520;p17"/>
          <p:cNvGrpSpPr/>
          <p:nvPr/>
        </p:nvGrpSpPr>
        <p:grpSpPr>
          <a:xfrm>
            <a:off x="755107" y="3481874"/>
            <a:ext cx="210867" cy="780481"/>
            <a:chOff x="2419167" y="1286206"/>
            <a:chExt cx="210867" cy="780481"/>
          </a:xfrm>
        </p:grpSpPr>
        <p:sp>
          <p:nvSpPr>
            <p:cNvPr id="1521" name="Google Shape;1521;p17"/>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7"/>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7"/>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7"/>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7"/>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7"/>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7"/>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7"/>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7"/>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7"/>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7"/>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7"/>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7"/>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7"/>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7"/>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36" name="Google Shape;1536;p17"/>
          <p:cNvGrpSpPr/>
          <p:nvPr/>
        </p:nvGrpSpPr>
        <p:grpSpPr>
          <a:xfrm>
            <a:off x="295424" y="4168520"/>
            <a:ext cx="509674" cy="559624"/>
            <a:chOff x="1693693" y="-2602979"/>
            <a:chExt cx="509674" cy="559624"/>
          </a:xfrm>
        </p:grpSpPr>
        <p:sp>
          <p:nvSpPr>
            <p:cNvPr id="1537" name="Google Shape;1537;p17"/>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7"/>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7"/>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7"/>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7"/>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7"/>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7"/>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7"/>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7"/>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6" name="Google Shape;1546;p17"/>
          <p:cNvGrpSpPr/>
          <p:nvPr/>
        </p:nvGrpSpPr>
        <p:grpSpPr>
          <a:xfrm flipH="1">
            <a:off x="1030668" y="315013"/>
            <a:ext cx="606514" cy="741055"/>
            <a:chOff x="6180225" y="405175"/>
            <a:chExt cx="606514" cy="741055"/>
          </a:xfrm>
        </p:grpSpPr>
        <p:sp>
          <p:nvSpPr>
            <p:cNvPr id="1547" name="Google Shape;1547;p17"/>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7"/>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7"/>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0" name="Google Shape;1550;p17"/>
          <p:cNvGrpSpPr/>
          <p:nvPr/>
        </p:nvGrpSpPr>
        <p:grpSpPr>
          <a:xfrm>
            <a:off x="300421" y="2848081"/>
            <a:ext cx="457673" cy="400720"/>
            <a:chOff x="299281" y="2848081"/>
            <a:chExt cx="457673" cy="400720"/>
          </a:xfrm>
        </p:grpSpPr>
        <p:sp>
          <p:nvSpPr>
            <p:cNvPr id="1551" name="Google Shape;1551;p17"/>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7"/>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3" name="Google Shape;1553;p17"/>
          <p:cNvGrpSpPr/>
          <p:nvPr/>
        </p:nvGrpSpPr>
        <p:grpSpPr>
          <a:xfrm>
            <a:off x="796063" y="2795124"/>
            <a:ext cx="128941" cy="128941"/>
            <a:chOff x="794923" y="2795124"/>
            <a:chExt cx="128941" cy="128941"/>
          </a:xfrm>
        </p:grpSpPr>
        <p:sp>
          <p:nvSpPr>
            <p:cNvPr id="1554" name="Google Shape;1554;p1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56" name="Google Shape;1556;p17"/>
          <p:cNvGrpSpPr/>
          <p:nvPr/>
        </p:nvGrpSpPr>
        <p:grpSpPr>
          <a:xfrm>
            <a:off x="1905060" y="388587"/>
            <a:ext cx="302661" cy="301826"/>
            <a:chOff x="2601030" y="2721166"/>
            <a:chExt cx="358773" cy="357783"/>
          </a:xfrm>
        </p:grpSpPr>
        <p:sp>
          <p:nvSpPr>
            <p:cNvPr id="1557" name="Google Shape;1557;p1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1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5" name="Google Shape;1565;p17"/>
          <p:cNvGrpSpPr/>
          <p:nvPr/>
        </p:nvGrpSpPr>
        <p:grpSpPr>
          <a:xfrm flipH="1">
            <a:off x="263381" y="244061"/>
            <a:ext cx="798796" cy="813307"/>
            <a:chOff x="3411440" y="2423377"/>
            <a:chExt cx="991309" cy="1009316"/>
          </a:xfrm>
        </p:grpSpPr>
        <p:sp>
          <p:nvSpPr>
            <p:cNvPr id="1566" name="Google Shape;1566;p17"/>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7"/>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7"/>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7"/>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70" name="Google Shape;1570;p17"/>
          <p:cNvGrpSpPr/>
          <p:nvPr/>
        </p:nvGrpSpPr>
        <p:grpSpPr>
          <a:xfrm>
            <a:off x="514136" y="1163759"/>
            <a:ext cx="438065" cy="480997"/>
            <a:chOff x="1693693" y="-2602979"/>
            <a:chExt cx="509674" cy="559624"/>
          </a:xfrm>
        </p:grpSpPr>
        <p:sp>
          <p:nvSpPr>
            <p:cNvPr id="1571" name="Google Shape;1571;p17"/>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7"/>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7"/>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7"/>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7"/>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7"/>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7"/>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7"/>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7"/>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0" name="Google Shape;1580;p17"/>
          <p:cNvGrpSpPr/>
          <p:nvPr/>
        </p:nvGrpSpPr>
        <p:grpSpPr>
          <a:xfrm flipH="1">
            <a:off x="287634" y="1726737"/>
            <a:ext cx="184903" cy="235878"/>
            <a:chOff x="2947570" y="-1075969"/>
            <a:chExt cx="184903" cy="235878"/>
          </a:xfrm>
        </p:grpSpPr>
        <p:sp>
          <p:nvSpPr>
            <p:cNvPr id="1581" name="Google Shape;1581;p1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4" name="Google Shape;1584;p17"/>
          <p:cNvGrpSpPr/>
          <p:nvPr/>
        </p:nvGrpSpPr>
        <p:grpSpPr>
          <a:xfrm>
            <a:off x="1130042" y="1264814"/>
            <a:ext cx="187263" cy="187264"/>
            <a:chOff x="1447449" y="4268259"/>
            <a:chExt cx="217875" cy="217875"/>
          </a:xfrm>
        </p:grpSpPr>
        <p:sp>
          <p:nvSpPr>
            <p:cNvPr id="1585" name="Google Shape;1585;p17"/>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7"/>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7"/>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7"/>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7"/>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7"/>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7"/>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7"/>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3" name="Google Shape;1593;p17"/>
          <p:cNvGrpSpPr/>
          <p:nvPr/>
        </p:nvGrpSpPr>
        <p:grpSpPr>
          <a:xfrm>
            <a:off x="8371552" y="237156"/>
            <a:ext cx="511655" cy="625154"/>
            <a:chOff x="6180225" y="405175"/>
            <a:chExt cx="606514" cy="741055"/>
          </a:xfrm>
        </p:grpSpPr>
        <p:sp>
          <p:nvSpPr>
            <p:cNvPr id="1594" name="Google Shape;1594;p17"/>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7"/>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7"/>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7" name="Google Shape;1597;p17"/>
          <p:cNvGrpSpPr/>
          <p:nvPr/>
        </p:nvGrpSpPr>
        <p:grpSpPr>
          <a:xfrm flipH="1" rot="5400000">
            <a:off x="8093799" y="4189266"/>
            <a:ext cx="703922" cy="736809"/>
            <a:chOff x="3153626" y="-2653955"/>
            <a:chExt cx="834426" cy="873411"/>
          </a:xfrm>
        </p:grpSpPr>
        <p:sp>
          <p:nvSpPr>
            <p:cNvPr id="1598" name="Google Shape;1598;p17"/>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7"/>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7"/>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7"/>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7"/>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7"/>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7"/>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5" name="Google Shape;1605;p17"/>
          <p:cNvGrpSpPr/>
          <p:nvPr/>
        </p:nvGrpSpPr>
        <p:grpSpPr>
          <a:xfrm flipH="1" rot="5400000">
            <a:off x="8605367" y="3117832"/>
            <a:ext cx="193077" cy="245361"/>
            <a:chOff x="2079424" y="521748"/>
            <a:chExt cx="228873" cy="290850"/>
          </a:xfrm>
        </p:grpSpPr>
        <p:sp>
          <p:nvSpPr>
            <p:cNvPr id="1606" name="Google Shape;1606;p17"/>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7"/>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7"/>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09" name="Google Shape;1609;p17"/>
          <p:cNvGrpSpPr/>
          <p:nvPr/>
        </p:nvGrpSpPr>
        <p:grpSpPr>
          <a:xfrm flipH="1">
            <a:off x="7868851" y="377844"/>
            <a:ext cx="384731" cy="590613"/>
            <a:chOff x="1603769" y="107044"/>
            <a:chExt cx="384731" cy="590613"/>
          </a:xfrm>
        </p:grpSpPr>
        <p:sp>
          <p:nvSpPr>
            <p:cNvPr id="1610" name="Google Shape;1610;p17"/>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7"/>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7"/>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7"/>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7"/>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7"/>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7"/>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17" name="Google Shape;1617;p17"/>
          <p:cNvGrpSpPr/>
          <p:nvPr/>
        </p:nvGrpSpPr>
        <p:grpSpPr>
          <a:xfrm flipH="1">
            <a:off x="7637259" y="1057462"/>
            <a:ext cx="184903" cy="235878"/>
            <a:chOff x="2947570" y="-1075969"/>
            <a:chExt cx="184903" cy="235878"/>
          </a:xfrm>
        </p:grpSpPr>
        <p:sp>
          <p:nvSpPr>
            <p:cNvPr id="1618" name="Google Shape;1618;p1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21" name="Google Shape;1621;p17"/>
          <p:cNvGrpSpPr/>
          <p:nvPr/>
        </p:nvGrpSpPr>
        <p:grpSpPr>
          <a:xfrm flipH="1">
            <a:off x="8139562" y="1043517"/>
            <a:ext cx="670541" cy="672920"/>
            <a:chOff x="4492684" y="662647"/>
            <a:chExt cx="847391" cy="850399"/>
          </a:xfrm>
        </p:grpSpPr>
        <p:sp>
          <p:nvSpPr>
            <p:cNvPr id="1622" name="Google Shape;1622;p17"/>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7"/>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7"/>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7"/>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7"/>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27" name="Google Shape;1627;p17"/>
          <p:cNvSpPr/>
          <p:nvPr/>
        </p:nvSpPr>
        <p:spPr>
          <a:xfrm>
            <a:off x="8695441" y="1963315"/>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28" name="Google Shape;1628;p17"/>
          <p:cNvGrpSpPr/>
          <p:nvPr/>
        </p:nvGrpSpPr>
        <p:grpSpPr>
          <a:xfrm flipH="1">
            <a:off x="7362735" y="4329753"/>
            <a:ext cx="557642" cy="557642"/>
            <a:chOff x="3560335" y="-646412"/>
            <a:chExt cx="557642" cy="557642"/>
          </a:xfrm>
        </p:grpSpPr>
        <p:sp>
          <p:nvSpPr>
            <p:cNvPr id="1629" name="Google Shape;1629;p17"/>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7"/>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7"/>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7"/>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7"/>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7"/>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7"/>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7"/>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7"/>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8" name="Google Shape;1638;p17"/>
          <p:cNvGrpSpPr/>
          <p:nvPr/>
        </p:nvGrpSpPr>
        <p:grpSpPr>
          <a:xfrm>
            <a:off x="8114520" y="3338330"/>
            <a:ext cx="576312" cy="578897"/>
            <a:chOff x="1889565" y="-3382437"/>
            <a:chExt cx="670520" cy="673527"/>
          </a:xfrm>
        </p:grpSpPr>
        <p:sp>
          <p:nvSpPr>
            <p:cNvPr id="1639" name="Google Shape;1639;p17"/>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7"/>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7"/>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7"/>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7"/>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44" name="Google Shape;1644;p17"/>
          <p:cNvGrpSpPr/>
          <p:nvPr/>
        </p:nvGrpSpPr>
        <p:grpSpPr>
          <a:xfrm rot="10800000">
            <a:off x="7097107" y="223648"/>
            <a:ext cx="479293" cy="479293"/>
            <a:chOff x="3560335" y="-646412"/>
            <a:chExt cx="557642" cy="557642"/>
          </a:xfrm>
        </p:grpSpPr>
        <p:sp>
          <p:nvSpPr>
            <p:cNvPr id="1645" name="Google Shape;1645;p17"/>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7"/>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7"/>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7"/>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7"/>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7"/>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7"/>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7"/>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7"/>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54" name="Google Shape;1654;p17"/>
          <p:cNvGrpSpPr/>
          <p:nvPr/>
        </p:nvGrpSpPr>
        <p:grpSpPr>
          <a:xfrm flipH="1" rot="5400000">
            <a:off x="8526017" y="3979740"/>
            <a:ext cx="202705" cy="497323"/>
            <a:chOff x="6219428" y="3871144"/>
            <a:chExt cx="235841" cy="578619"/>
          </a:xfrm>
        </p:grpSpPr>
        <p:sp>
          <p:nvSpPr>
            <p:cNvPr id="1655" name="Google Shape;1655;p17"/>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7"/>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7"/>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58" name="Google Shape;1658;p17"/>
          <p:cNvSpPr/>
          <p:nvPr/>
        </p:nvSpPr>
        <p:spPr>
          <a:xfrm>
            <a:off x="1630891" y="4714790"/>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59" name="Shape 1659"/>
        <p:cNvGrpSpPr/>
        <p:nvPr/>
      </p:nvGrpSpPr>
      <p:grpSpPr>
        <a:xfrm>
          <a:off x="0" y="0"/>
          <a:ext cx="0" cy="0"/>
          <a:chOff x="0" y="0"/>
          <a:chExt cx="0" cy="0"/>
        </a:xfrm>
      </p:grpSpPr>
      <p:sp>
        <p:nvSpPr>
          <p:cNvPr id="1660" name="Google Shape;1660;p18"/>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8"/>
          <p:cNvSpPr txBox="1"/>
          <p:nvPr>
            <p:ph type="title"/>
          </p:nvPr>
        </p:nvSpPr>
        <p:spPr>
          <a:xfrm>
            <a:off x="2357100" y="3323481"/>
            <a:ext cx="4429800" cy="326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Nunito"/>
              <a:buNone/>
              <a:defRPr sz="2000">
                <a:latin typeface="Nunito"/>
                <a:ea typeface="Nunito"/>
                <a:cs typeface="Nunito"/>
                <a:sym typeface="Nunito"/>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1662" name="Google Shape;1662;p18"/>
          <p:cNvSpPr txBox="1"/>
          <p:nvPr>
            <p:ph idx="1" type="subTitle"/>
          </p:nvPr>
        </p:nvSpPr>
        <p:spPr>
          <a:xfrm>
            <a:off x="2357100" y="1493619"/>
            <a:ext cx="4429800" cy="1679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Nunito"/>
              <a:buNone/>
              <a:defRPr b="1" sz="25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1663" name="Google Shape;1663;p18"/>
          <p:cNvGrpSpPr/>
          <p:nvPr/>
        </p:nvGrpSpPr>
        <p:grpSpPr>
          <a:xfrm>
            <a:off x="7351905" y="268838"/>
            <a:ext cx="200705" cy="200675"/>
            <a:chOff x="6886110" y="773687"/>
            <a:chExt cx="249075" cy="249038"/>
          </a:xfrm>
        </p:grpSpPr>
        <p:sp>
          <p:nvSpPr>
            <p:cNvPr id="1664" name="Google Shape;1664;p18"/>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8"/>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8"/>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8"/>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2" name="Google Shape;1672;p18"/>
          <p:cNvGrpSpPr/>
          <p:nvPr/>
        </p:nvGrpSpPr>
        <p:grpSpPr>
          <a:xfrm>
            <a:off x="8141885" y="268820"/>
            <a:ext cx="488729" cy="597142"/>
            <a:chOff x="6180225" y="405175"/>
            <a:chExt cx="606514" cy="741055"/>
          </a:xfrm>
        </p:grpSpPr>
        <p:sp>
          <p:nvSpPr>
            <p:cNvPr id="1673" name="Google Shape;1673;p18"/>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8"/>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8"/>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76" name="Google Shape;1676;p18"/>
          <p:cNvGrpSpPr/>
          <p:nvPr/>
        </p:nvGrpSpPr>
        <p:grpSpPr>
          <a:xfrm>
            <a:off x="7549593" y="487835"/>
            <a:ext cx="798796" cy="813307"/>
            <a:chOff x="3411440" y="2423377"/>
            <a:chExt cx="991309" cy="1009316"/>
          </a:xfrm>
        </p:grpSpPr>
        <p:sp>
          <p:nvSpPr>
            <p:cNvPr id="1677" name="Google Shape;1677;p18"/>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8"/>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8"/>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8"/>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1" name="Google Shape;1681;p18"/>
          <p:cNvGrpSpPr/>
          <p:nvPr/>
        </p:nvGrpSpPr>
        <p:grpSpPr>
          <a:xfrm>
            <a:off x="8461216" y="938470"/>
            <a:ext cx="411494" cy="664330"/>
            <a:chOff x="4698532" y="1605962"/>
            <a:chExt cx="510665" cy="824436"/>
          </a:xfrm>
        </p:grpSpPr>
        <p:sp>
          <p:nvSpPr>
            <p:cNvPr id="1682" name="Google Shape;1682;p18"/>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8"/>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8"/>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5" name="Google Shape;1685;p18"/>
          <p:cNvGrpSpPr/>
          <p:nvPr/>
        </p:nvGrpSpPr>
        <p:grpSpPr>
          <a:xfrm>
            <a:off x="8709353" y="1780119"/>
            <a:ext cx="110824" cy="110824"/>
            <a:chOff x="794923" y="2795124"/>
            <a:chExt cx="128941" cy="128941"/>
          </a:xfrm>
        </p:grpSpPr>
        <p:sp>
          <p:nvSpPr>
            <p:cNvPr id="1686" name="Google Shape;1686;p18"/>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8"/>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8" name="Google Shape;1688;p18"/>
          <p:cNvGrpSpPr/>
          <p:nvPr/>
        </p:nvGrpSpPr>
        <p:grpSpPr>
          <a:xfrm>
            <a:off x="612881" y="439171"/>
            <a:ext cx="200705" cy="200675"/>
            <a:chOff x="6886110" y="773687"/>
            <a:chExt cx="249075" cy="249038"/>
          </a:xfrm>
        </p:grpSpPr>
        <p:sp>
          <p:nvSpPr>
            <p:cNvPr id="1689" name="Google Shape;1689;p18"/>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8"/>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8"/>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8"/>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8"/>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8"/>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8"/>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8"/>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7" name="Google Shape;1697;p18"/>
          <p:cNvGrpSpPr/>
          <p:nvPr/>
        </p:nvGrpSpPr>
        <p:grpSpPr>
          <a:xfrm>
            <a:off x="295591" y="3283590"/>
            <a:ext cx="393370" cy="344419"/>
            <a:chOff x="299281" y="2848081"/>
            <a:chExt cx="457673" cy="400720"/>
          </a:xfrm>
        </p:grpSpPr>
        <p:sp>
          <p:nvSpPr>
            <p:cNvPr id="1698" name="Google Shape;1698;p18"/>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8"/>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0" name="Google Shape;1700;p18"/>
          <p:cNvGrpSpPr/>
          <p:nvPr/>
        </p:nvGrpSpPr>
        <p:grpSpPr>
          <a:xfrm>
            <a:off x="307452" y="2990647"/>
            <a:ext cx="110824" cy="110824"/>
            <a:chOff x="794923" y="2795124"/>
            <a:chExt cx="128941" cy="128941"/>
          </a:xfrm>
        </p:grpSpPr>
        <p:sp>
          <p:nvSpPr>
            <p:cNvPr id="1701" name="Google Shape;1701;p18"/>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8"/>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3" name="Google Shape;1703;p18"/>
          <p:cNvGrpSpPr/>
          <p:nvPr/>
        </p:nvGrpSpPr>
        <p:grpSpPr>
          <a:xfrm>
            <a:off x="788879" y="4086004"/>
            <a:ext cx="645057" cy="788474"/>
            <a:chOff x="794919" y="4014442"/>
            <a:chExt cx="750503" cy="917364"/>
          </a:xfrm>
        </p:grpSpPr>
        <p:sp>
          <p:nvSpPr>
            <p:cNvPr id="1704" name="Google Shape;1704;p18"/>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8"/>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8"/>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07" name="Google Shape;1707;p18"/>
          <p:cNvGrpSpPr/>
          <p:nvPr/>
        </p:nvGrpSpPr>
        <p:grpSpPr>
          <a:xfrm>
            <a:off x="686271" y="3621286"/>
            <a:ext cx="181240" cy="670824"/>
            <a:chOff x="2419167" y="1286206"/>
            <a:chExt cx="210867" cy="780481"/>
          </a:xfrm>
        </p:grpSpPr>
        <p:sp>
          <p:nvSpPr>
            <p:cNvPr id="1708" name="Google Shape;1708;p18"/>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8"/>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8"/>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8"/>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8"/>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8"/>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8"/>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8"/>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8"/>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8"/>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8"/>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8"/>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8"/>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8"/>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8"/>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23" name="Google Shape;1723;p18"/>
          <p:cNvGrpSpPr/>
          <p:nvPr/>
        </p:nvGrpSpPr>
        <p:grpSpPr>
          <a:xfrm>
            <a:off x="273142" y="4265007"/>
            <a:ext cx="438065" cy="480997"/>
            <a:chOff x="1693693" y="-2602979"/>
            <a:chExt cx="509674" cy="559624"/>
          </a:xfrm>
        </p:grpSpPr>
        <p:sp>
          <p:nvSpPr>
            <p:cNvPr id="1724" name="Google Shape;1724;p18"/>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8"/>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8"/>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8"/>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8"/>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8"/>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8"/>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8"/>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8"/>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33" name="Google Shape;1733;p18"/>
          <p:cNvSpPr/>
          <p:nvPr/>
        </p:nvSpPr>
        <p:spPr>
          <a:xfrm>
            <a:off x="448008" y="4025981"/>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6">
    <p:spTree>
      <p:nvGrpSpPr>
        <p:cNvPr id="1734" name="Shape 1734"/>
        <p:cNvGrpSpPr/>
        <p:nvPr/>
      </p:nvGrpSpPr>
      <p:grpSpPr>
        <a:xfrm>
          <a:off x="0" y="0"/>
          <a:ext cx="0" cy="0"/>
          <a:chOff x="0" y="0"/>
          <a:chExt cx="0" cy="0"/>
        </a:xfrm>
      </p:grpSpPr>
      <p:sp>
        <p:nvSpPr>
          <p:cNvPr id="1735" name="Google Shape;1735;p19"/>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9"/>
          <p:cNvSpPr txBox="1"/>
          <p:nvPr>
            <p:ph type="title"/>
          </p:nvPr>
        </p:nvSpPr>
        <p:spPr>
          <a:xfrm>
            <a:off x="1860600" y="512152"/>
            <a:ext cx="5422800" cy="52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430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737" name="Google Shape;1737;p19"/>
          <p:cNvSpPr txBox="1"/>
          <p:nvPr>
            <p:ph idx="2" type="title"/>
          </p:nvPr>
        </p:nvSpPr>
        <p:spPr>
          <a:xfrm>
            <a:off x="1860600" y="2093327"/>
            <a:ext cx="5422800" cy="52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4300">
                <a:solidFill>
                  <a:schemeClr val="accent5"/>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738" name="Google Shape;1738;p19"/>
          <p:cNvSpPr txBox="1"/>
          <p:nvPr>
            <p:ph idx="3" type="title"/>
          </p:nvPr>
        </p:nvSpPr>
        <p:spPr>
          <a:xfrm>
            <a:off x="1860600" y="3674500"/>
            <a:ext cx="5422800" cy="526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4300">
                <a:solidFill>
                  <a:schemeClr val="accent5"/>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1739" name="Google Shape;1739;p19"/>
          <p:cNvSpPr txBox="1"/>
          <p:nvPr>
            <p:ph idx="1" type="subTitle"/>
          </p:nvPr>
        </p:nvSpPr>
        <p:spPr>
          <a:xfrm>
            <a:off x="1944000" y="1180139"/>
            <a:ext cx="5256000" cy="2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1740" name="Google Shape;1740;p19"/>
          <p:cNvSpPr txBox="1"/>
          <p:nvPr>
            <p:ph idx="4" type="subTitle"/>
          </p:nvPr>
        </p:nvSpPr>
        <p:spPr>
          <a:xfrm>
            <a:off x="1944000" y="2761273"/>
            <a:ext cx="5256000" cy="2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1741" name="Google Shape;1741;p19"/>
          <p:cNvSpPr txBox="1"/>
          <p:nvPr>
            <p:ph idx="5" type="subTitle"/>
          </p:nvPr>
        </p:nvSpPr>
        <p:spPr>
          <a:xfrm>
            <a:off x="1944000" y="4342446"/>
            <a:ext cx="5256000" cy="28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1742" name="Google Shape;1742;p19"/>
          <p:cNvGrpSpPr/>
          <p:nvPr/>
        </p:nvGrpSpPr>
        <p:grpSpPr>
          <a:xfrm>
            <a:off x="291107" y="355950"/>
            <a:ext cx="545422" cy="666492"/>
            <a:chOff x="2859835" y="2776139"/>
            <a:chExt cx="634581" cy="775442"/>
          </a:xfrm>
        </p:grpSpPr>
        <p:sp>
          <p:nvSpPr>
            <p:cNvPr id="1743" name="Google Shape;1743;p19"/>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9"/>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9"/>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6" name="Google Shape;1746;p19"/>
          <p:cNvGrpSpPr/>
          <p:nvPr/>
        </p:nvGrpSpPr>
        <p:grpSpPr>
          <a:xfrm>
            <a:off x="451593" y="1126654"/>
            <a:ext cx="330676" cy="507632"/>
            <a:chOff x="1603769" y="107044"/>
            <a:chExt cx="384731" cy="590613"/>
          </a:xfrm>
        </p:grpSpPr>
        <p:sp>
          <p:nvSpPr>
            <p:cNvPr id="1747" name="Google Shape;1747;p19"/>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9"/>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9"/>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9"/>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9"/>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9"/>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9"/>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4" name="Google Shape;1754;p19"/>
          <p:cNvSpPr/>
          <p:nvPr/>
        </p:nvSpPr>
        <p:spPr>
          <a:xfrm>
            <a:off x="291112" y="17384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55" name="Google Shape;1755;p19"/>
          <p:cNvGrpSpPr/>
          <p:nvPr/>
        </p:nvGrpSpPr>
        <p:grpSpPr>
          <a:xfrm>
            <a:off x="969744" y="947718"/>
            <a:ext cx="158924" cy="202737"/>
            <a:chOff x="2947570" y="-1075969"/>
            <a:chExt cx="184903" cy="235878"/>
          </a:xfrm>
        </p:grpSpPr>
        <p:sp>
          <p:nvSpPr>
            <p:cNvPr id="1756" name="Google Shape;1756;p19"/>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9"/>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9"/>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59" name="Google Shape;1759;p19"/>
          <p:cNvGrpSpPr/>
          <p:nvPr/>
        </p:nvGrpSpPr>
        <p:grpSpPr>
          <a:xfrm>
            <a:off x="920662" y="174042"/>
            <a:ext cx="728333" cy="730918"/>
            <a:chOff x="4492684" y="662647"/>
            <a:chExt cx="847391" cy="850399"/>
          </a:xfrm>
        </p:grpSpPr>
        <p:sp>
          <p:nvSpPr>
            <p:cNvPr id="1760" name="Google Shape;1760;p19"/>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9"/>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9"/>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9"/>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9"/>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65" name="Google Shape;1765;p19"/>
          <p:cNvGrpSpPr/>
          <p:nvPr/>
        </p:nvGrpSpPr>
        <p:grpSpPr>
          <a:xfrm rot="3599929">
            <a:off x="7916145" y="3816789"/>
            <a:ext cx="717247" cy="750757"/>
            <a:chOff x="3153626" y="-2653955"/>
            <a:chExt cx="834426" cy="873411"/>
          </a:xfrm>
        </p:grpSpPr>
        <p:sp>
          <p:nvSpPr>
            <p:cNvPr id="1766" name="Google Shape;1766;p19"/>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9"/>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9"/>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9"/>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9"/>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9"/>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9"/>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3" name="Google Shape;1773;p19"/>
          <p:cNvGrpSpPr/>
          <p:nvPr/>
        </p:nvGrpSpPr>
        <p:grpSpPr>
          <a:xfrm>
            <a:off x="8656394" y="3009215"/>
            <a:ext cx="166649" cy="167500"/>
            <a:chOff x="3407917" y="-1400250"/>
            <a:chExt cx="193891" cy="194881"/>
          </a:xfrm>
        </p:grpSpPr>
        <p:sp>
          <p:nvSpPr>
            <p:cNvPr id="1774" name="Google Shape;1774;p19"/>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19"/>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9"/>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9"/>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9"/>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9"/>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9"/>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9"/>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2" name="Google Shape;1782;p19"/>
          <p:cNvGrpSpPr/>
          <p:nvPr/>
        </p:nvGrpSpPr>
        <p:grpSpPr>
          <a:xfrm>
            <a:off x="8304102" y="4275682"/>
            <a:ext cx="576312" cy="578897"/>
            <a:chOff x="1889565" y="-3382437"/>
            <a:chExt cx="670520" cy="673527"/>
          </a:xfrm>
        </p:grpSpPr>
        <p:sp>
          <p:nvSpPr>
            <p:cNvPr id="1783" name="Google Shape;1783;p19"/>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9"/>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9"/>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9"/>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9"/>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8" name="Google Shape;1788;p19"/>
          <p:cNvGrpSpPr/>
          <p:nvPr/>
        </p:nvGrpSpPr>
        <p:grpSpPr>
          <a:xfrm>
            <a:off x="8638154" y="3693627"/>
            <a:ext cx="202705" cy="497323"/>
            <a:chOff x="6219428" y="3871144"/>
            <a:chExt cx="235841" cy="578619"/>
          </a:xfrm>
        </p:grpSpPr>
        <p:sp>
          <p:nvSpPr>
            <p:cNvPr id="1789" name="Google Shape;1789;p19"/>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9"/>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9"/>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2" name="Google Shape;1792;p19"/>
          <p:cNvGrpSpPr/>
          <p:nvPr/>
        </p:nvGrpSpPr>
        <p:grpSpPr>
          <a:xfrm>
            <a:off x="8405911" y="3461577"/>
            <a:ext cx="196716" cy="249985"/>
            <a:chOff x="2079424" y="521748"/>
            <a:chExt cx="228873" cy="290850"/>
          </a:xfrm>
        </p:grpSpPr>
        <p:sp>
          <p:nvSpPr>
            <p:cNvPr id="1793" name="Google Shape;1793;p19"/>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9"/>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9"/>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6" name="Google Shape;1796;p19"/>
          <p:cNvGrpSpPr/>
          <p:nvPr/>
        </p:nvGrpSpPr>
        <p:grpSpPr>
          <a:xfrm rot="-5400000">
            <a:off x="7452457" y="4406336"/>
            <a:ext cx="479293" cy="479293"/>
            <a:chOff x="3560335" y="-646412"/>
            <a:chExt cx="557642" cy="557642"/>
          </a:xfrm>
        </p:grpSpPr>
        <p:sp>
          <p:nvSpPr>
            <p:cNvPr id="1797" name="Google Shape;1797;p19"/>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9"/>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9"/>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9"/>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9"/>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9"/>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9"/>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9"/>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9"/>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06" name="Google Shape;1806;p19"/>
          <p:cNvGrpSpPr/>
          <p:nvPr/>
        </p:nvGrpSpPr>
        <p:grpSpPr>
          <a:xfrm>
            <a:off x="8276589" y="385746"/>
            <a:ext cx="308365" cy="307514"/>
            <a:chOff x="2601030" y="2721166"/>
            <a:chExt cx="358773" cy="357783"/>
          </a:xfrm>
        </p:grpSpPr>
        <p:sp>
          <p:nvSpPr>
            <p:cNvPr id="1807" name="Google Shape;1807;p19"/>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9"/>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9"/>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9"/>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9"/>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9"/>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9"/>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9"/>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3">
  <p:cSld name="CUSTOM_7">
    <p:spTree>
      <p:nvGrpSpPr>
        <p:cNvPr id="1815" name="Shape 1815"/>
        <p:cNvGrpSpPr/>
        <p:nvPr/>
      </p:nvGrpSpPr>
      <p:grpSpPr>
        <a:xfrm>
          <a:off x="0" y="0"/>
          <a:ext cx="0" cy="0"/>
          <a:chOff x="0" y="0"/>
          <a:chExt cx="0" cy="0"/>
        </a:xfrm>
      </p:grpSpPr>
      <p:sp>
        <p:nvSpPr>
          <p:cNvPr id="1816" name="Google Shape;1816;p20"/>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0"/>
          <p:cNvSpPr txBox="1"/>
          <p:nvPr>
            <p:ph type="title"/>
          </p:nvPr>
        </p:nvSpPr>
        <p:spPr>
          <a:xfrm>
            <a:off x="523350" y="539500"/>
            <a:ext cx="80973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1818" name="Google Shape;1818;p20"/>
          <p:cNvSpPr txBox="1"/>
          <p:nvPr>
            <p:ph idx="1" type="subTitle"/>
          </p:nvPr>
        </p:nvSpPr>
        <p:spPr>
          <a:xfrm>
            <a:off x="1039775" y="2770999"/>
            <a:ext cx="1658400" cy="28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b="1" sz="1600">
                <a:solidFill>
                  <a:schemeClr val="accent2"/>
                </a:solidFill>
                <a:latin typeface="Nunito"/>
                <a:ea typeface="Nunito"/>
                <a:cs typeface="Nunito"/>
                <a:sym typeface="Nunito"/>
              </a:defRPr>
            </a:lvl9pPr>
          </a:lstStyle>
          <a:p/>
        </p:txBody>
      </p:sp>
      <p:sp>
        <p:nvSpPr>
          <p:cNvPr id="1819" name="Google Shape;1819;p20"/>
          <p:cNvSpPr txBox="1"/>
          <p:nvPr>
            <p:ph idx="2" type="subTitle"/>
          </p:nvPr>
        </p:nvSpPr>
        <p:spPr>
          <a:xfrm>
            <a:off x="1039775" y="3140274"/>
            <a:ext cx="1658400" cy="7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820" name="Google Shape;1820;p20"/>
          <p:cNvSpPr txBox="1"/>
          <p:nvPr>
            <p:ph idx="3" type="subTitle"/>
          </p:nvPr>
        </p:nvSpPr>
        <p:spPr>
          <a:xfrm>
            <a:off x="3742800" y="2770999"/>
            <a:ext cx="1658400" cy="28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b="1" sz="1600">
                <a:solidFill>
                  <a:schemeClr val="accent2"/>
                </a:solidFill>
                <a:latin typeface="Nunito"/>
                <a:ea typeface="Nunito"/>
                <a:cs typeface="Nunito"/>
                <a:sym typeface="Nunito"/>
              </a:defRPr>
            </a:lvl9pPr>
          </a:lstStyle>
          <a:p/>
        </p:txBody>
      </p:sp>
      <p:sp>
        <p:nvSpPr>
          <p:cNvPr id="1821" name="Google Shape;1821;p20"/>
          <p:cNvSpPr txBox="1"/>
          <p:nvPr>
            <p:ph idx="4" type="subTitle"/>
          </p:nvPr>
        </p:nvSpPr>
        <p:spPr>
          <a:xfrm>
            <a:off x="3742800" y="3140274"/>
            <a:ext cx="1658400" cy="7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822" name="Google Shape;1822;p20"/>
          <p:cNvSpPr txBox="1"/>
          <p:nvPr>
            <p:ph idx="5" type="subTitle"/>
          </p:nvPr>
        </p:nvSpPr>
        <p:spPr>
          <a:xfrm>
            <a:off x="6445825" y="2770999"/>
            <a:ext cx="1658400" cy="283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b="1"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b="1" sz="1600">
                <a:solidFill>
                  <a:schemeClr val="accent2"/>
                </a:solidFill>
                <a:latin typeface="Nunito"/>
                <a:ea typeface="Nunito"/>
                <a:cs typeface="Nunito"/>
                <a:sym typeface="Nunito"/>
              </a:defRPr>
            </a:lvl9pPr>
          </a:lstStyle>
          <a:p/>
        </p:txBody>
      </p:sp>
      <p:sp>
        <p:nvSpPr>
          <p:cNvPr id="1823" name="Google Shape;1823;p20"/>
          <p:cNvSpPr txBox="1"/>
          <p:nvPr>
            <p:ph idx="6" type="subTitle"/>
          </p:nvPr>
        </p:nvSpPr>
        <p:spPr>
          <a:xfrm>
            <a:off x="6445825" y="3140274"/>
            <a:ext cx="1658400" cy="75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lt1"/>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grpSp>
        <p:nvGrpSpPr>
          <p:cNvPr id="1824" name="Google Shape;1824;p20"/>
          <p:cNvGrpSpPr/>
          <p:nvPr/>
        </p:nvGrpSpPr>
        <p:grpSpPr>
          <a:xfrm>
            <a:off x="8430777" y="233346"/>
            <a:ext cx="308365" cy="307514"/>
            <a:chOff x="2601030" y="2721166"/>
            <a:chExt cx="358773" cy="357783"/>
          </a:xfrm>
        </p:grpSpPr>
        <p:sp>
          <p:nvSpPr>
            <p:cNvPr id="1825" name="Google Shape;1825;p20"/>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0"/>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0"/>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0"/>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0"/>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0"/>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0"/>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0"/>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33" name="Google Shape;1833;p20"/>
          <p:cNvGrpSpPr/>
          <p:nvPr/>
        </p:nvGrpSpPr>
        <p:grpSpPr>
          <a:xfrm rot="5400000">
            <a:off x="8148404" y="4139260"/>
            <a:ext cx="717273" cy="750784"/>
            <a:chOff x="3153626" y="-2653955"/>
            <a:chExt cx="834426" cy="873411"/>
          </a:xfrm>
        </p:grpSpPr>
        <p:sp>
          <p:nvSpPr>
            <p:cNvPr id="1834" name="Google Shape;1834;p20"/>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0"/>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0"/>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0"/>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0"/>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0"/>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0"/>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1" name="Google Shape;1841;p20"/>
          <p:cNvGrpSpPr/>
          <p:nvPr/>
        </p:nvGrpSpPr>
        <p:grpSpPr>
          <a:xfrm>
            <a:off x="8753710" y="4076015"/>
            <a:ext cx="166649" cy="167500"/>
            <a:chOff x="3407917" y="-1400250"/>
            <a:chExt cx="193891" cy="194881"/>
          </a:xfrm>
        </p:grpSpPr>
        <p:sp>
          <p:nvSpPr>
            <p:cNvPr id="1842" name="Google Shape;1842;p20"/>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0"/>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0"/>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0"/>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0"/>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0"/>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0"/>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0"/>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0" name="Google Shape;1850;p20"/>
          <p:cNvGrpSpPr/>
          <p:nvPr/>
        </p:nvGrpSpPr>
        <p:grpSpPr>
          <a:xfrm>
            <a:off x="8494476" y="3730809"/>
            <a:ext cx="202705" cy="497323"/>
            <a:chOff x="6219428" y="3871144"/>
            <a:chExt cx="235841" cy="578619"/>
          </a:xfrm>
        </p:grpSpPr>
        <p:sp>
          <p:nvSpPr>
            <p:cNvPr id="1851" name="Google Shape;1851;p20"/>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0"/>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0"/>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4" name="Google Shape;1854;p20"/>
          <p:cNvGrpSpPr/>
          <p:nvPr/>
        </p:nvGrpSpPr>
        <p:grpSpPr>
          <a:xfrm>
            <a:off x="8689136" y="3445511"/>
            <a:ext cx="196716" cy="249985"/>
            <a:chOff x="2079424" y="521748"/>
            <a:chExt cx="228873" cy="290850"/>
          </a:xfrm>
        </p:grpSpPr>
        <p:sp>
          <p:nvSpPr>
            <p:cNvPr id="1855" name="Google Shape;1855;p20"/>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0"/>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0"/>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58" name="Google Shape;1858;p20"/>
          <p:cNvGrpSpPr/>
          <p:nvPr/>
        </p:nvGrpSpPr>
        <p:grpSpPr>
          <a:xfrm>
            <a:off x="8276124" y="3903314"/>
            <a:ext cx="110824" cy="110824"/>
            <a:chOff x="794923" y="2795124"/>
            <a:chExt cx="128941" cy="128941"/>
          </a:xfrm>
        </p:grpSpPr>
        <p:sp>
          <p:nvSpPr>
            <p:cNvPr id="1859" name="Google Shape;1859;p2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1" name="Google Shape;1861;p20"/>
          <p:cNvGrpSpPr/>
          <p:nvPr/>
        </p:nvGrpSpPr>
        <p:grpSpPr>
          <a:xfrm>
            <a:off x="7881342" y="4733713"/>
            <a:ext cx="110824" cy="110824"/>
            <a:chOff x="794923" y="2795124"/>
            <a:chExt cx="128941" cy="128941"/>
          </a:xfrm>
        </p:grpSpPr>
        <p:sp>
          <p:nvSpPr>
            <p:cNvPr id="1862" name="Google Shape;1862;p2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64" name="Google Shape;1864;p20"/>
          <p:cNvGrpSpPr/>
          <p:nvPr/>
        </p:nvGrpSpPr>
        <p:grpSpPr>
          <a:xfrm>
            <a:off x="381602" y="3967969"/>
            <a:ext cx="576312" cy="578897"/>
            <a:chOff x="1889565" y="-3382437"/>
            <a:chExt cx="670520" cy="673527"/>
          </a:xfrm>
        </p:grpSpPr>
        <p:sp>
          <p:nvSpPr>
            <p:cNvPr id="1865" name="Google Shape;1865;p20"/>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0"/>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0"/>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0"/>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0"/>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0" name="Google Shape;1870;p20"/>
          <p:cNvGrpSpPr/>
          <p:nvPr/>
        </p:nvGrpSpPr>
        <p:grpSpPr>
          <a:xfrm>
            <a:off x="328711" y="3640601"/>
            <a:ext cx="196716" cy="249985"/>
            <a:chOff x="2079424" y="521748"/>
            <a:chExt cx="228873" cy="290850"/>
          </a:xfrm>
        </p:grpSpPr>
        <p:sp>
          <p:nvSpPr>
            <p:cNvPr id="1871" name="Google Shape;1871;p20"/>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20"/>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20"/>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4" name="Google Shape;1874;p20"/>
          <p:cNvGrpSpPr/>
          <p:nvPr/>
        </p:nvGrpSpPr>
        <p:grpSpPr>
          <a:xfrm rot="-5400000">
            <a:off x="718775" y="4327841"/>
            <a:ext cx="479293" cy="479293"/>
            <a:chOff x="3560335" y="-646412"/>
            <a:chExt cx="557642" cy="557642"/>
          </a:xfrm>
        </p:grpSpPr>
        <p:sp>
          <p:nvSpPr>
            <p:cNvPr id="1875" name="Google Shape;1875;p20"/>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20"/>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20"/>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8" name="Google Shape;1878;p20"/>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9" name="Google Shape;1879;p20"/>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0" name="Google Shape;1880;p20"/>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1" name="Google Shape;1881;p20"/>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2" name="Google Shape;1882;p20"/>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20"/>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4" name="Google Shape;1884;p20"/>
          <p:cNvGrpSpPr/>
          <p:nvPr/>
        </p:nvGrpSpPr>
        <p:grpSpPr>
          <a:xfrm>
            <a:off x="436331" y="262633"/>
            <a:ext cx="200705" cy="200675"/>
            <a:chOff x="6886110" y="773687"/>
            <a:chExt cx="249075" cy="249038"/>
          </a:xfrm>
        </p:grpSpPr>
        <p:sp>
          <p:nvSpPr>
            <p:cNvPr id="1885" name="Google Shape;1885;p20"/>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20"/>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20"/>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20"/>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20"/>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20"/>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20"/>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20"/>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3" name="Google Shape;1893;p20"/>
          <p:cNvSpPr/>
          <p:nvPr/>
        </p:nvSpPr>
        <p:spPr>
          <a:xfrm>
            <a:off x="224620" y="34957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94" name="Google Shape;1894;p20"/>
          <p:cNvGrpSpPr/>
          <p:nvPr/>
        </p:nvGrpSpPr>
        <p:grpSpPr>
          <a:xfrm>
            <a:off x="1265956" y="4699501"/>
            <a:ext cx="110824" cy="110824"/>
            <a:chOff x="794923" y="2795124"/>
            <a:chExt cx="128941" cy="128941"/>
          </a:xfrm>
        </p:grpSpPr>
        <p:sp>
          <p:nvSpPr>
            <p:cNvPr id="1895" name="Google Shape;1895;p2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2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7" name="Google Shape;1897;p20"/>
          <p:cNvGrpSpPr/>
          <p:nvPr/>
        </p:nvGrpSpPr>
        <p:grpSpPr>
          <a:xfrm>
            <a:off x="328869" y="4548063"/>
            <a:ext cx="110824" cy="110824"/>
            <a:chOff x="794923" y="2795124"/>
            <a:chExt cx="128941" cy="128941"/>
          </a:xfrm>
        </p:grpSpPr>
        <p:sp>
          <p:nvSpPr>
            <p:cNvPr id="1898" name="Google Shape;1898;p2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2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1" name="Shape 201"/>
        <p:cNvGrpSpPr/>
        <p:nvPr/>
      </p:nvGrpSpPr>
      <p:grpSpPr>
        <a:xfrm>
          <a:off x="0" y="0"/>
          <a:ext cx="0" cy="0"/>
          <a:chOff x="0" y="0"/>
          <a:chExt cx="0" cy="0"/>
        </a:xfrm>
      </p:grpSpPr>
      <p:sp>
        <p:nvSpPr>
          <p:cNvPr id="202" name="Google Shape;202;p3"/>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
          <p:cNvSpPr txBox="1"/>
          <p:nvPr>
            <p:ph type="title"/>
          </p:nvPr>
        </p:nvSpPr>
        <p:spPr>
          <a:xfrm>
            <a:off x="2620950" y="539500"/>
            <a:ext cx="39021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2800"/>
              <a:buNone/>
              <a:defRPr sz="4000">
                <a:solidFill>
                  <a:schemeClr val="accen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accent2"/>
              </a:buClr>
              <a:buSzPts val="2800"/>
              <a:buNone/>
              <a:defRPr>
                <a:solidFill>
                  <a:schemeClr val="accent2"/>
                </a:solidFill>
              </a:defRPr>
            </a:lvl2pPr>
            <a:lvl3pPr lvl="2" algn="l">
              <a:lnSpc>
                <a:spcPct val="100000"/>
              </a:lnSpc>
              <a:spcBef>
                <a:spcPts val="0"/>
              </a:spcBef>
              <a:spcAft>
                <a:spcPts val="0"/>
              </a:spcAft>
              <a:buClr>
                <a:schemeClr val="accent2"/>
              </a:buClr>
              <a:buSzPts val="2800"/>
              <a:buNone/>
              <a:defRPr>
                <a:solidFill>
                  <a:schemeClr val="accent2"/>
                </a:solidFill>
              </a:defRPr>
            </a:lvl3pPr>
            <a:lvl4pPr lvl="3" algn="l">
              <a:lnSpc>
                <a:spcPct val="100000"/>
              </a:lnSpc>
              <a:spcBef>
                <a:spcPts val="0"/>
              </a:spcBef>
              <a:spcAft>
                <a:spcPts val="0"/>
              </a:spcAft>
              <a:buClr>
                <a:schemeClr val="accent2"/>
              </a:buClr>
              <a:buSzPts val="2800"/>
              <a:buNone/>
              <a:defRPr>
                <a:solidFill>
                  <a:schemeClr val="accent2"/>
                </a:solidFill>
              </a:defRPr>
            </a:lvl4pPr>
            <a:lvl5pPr lvl="4" algn="l">
              <a:lnSpc>
                <a:spcPct val="100000"/>
              </a:lnSpc>
              <a:spcBef>
                <a:spcPts val="0"/>
              </a:spcBef>
              <a:spcAft>
                <a:spcPts val="0"/>
              </a:spcAft>
              <a:buClr>
                <a:schemeClr val="accent2"/>
              </a:buClr>
              <a:buSzPts val="2800"/>
              <a:buNone/>
              <a:defRPr>
                <a:solidFill>
                  <a:schemeClr val="accent2"/>
                </a:solidFill>
              </a:defRPr>
            </a:lvl5pPr>
            <a:lvl6pPr lvl="5" algn="l">
              <a:lnSpc>
                <a:spcPct val="100000"/>
              </a:lnSpc>
              <a:spcBef>
                <a:spcPts val="0"/>
              </a:spcBef>
              <a:spcAft>
                <a:spcPts val="0"/>
              </a:spcAft>
              <a:buClr>
                <a:schemeClr val="accent2"/>
              </a:buClr>
              <a:buSzPts val="2800"/>
              <a:buNone/>
              <a:defRPr>
                <a:solidFill>
                  <a:schemeClr val="accent2"/>
                </a:solidFill>
              </a:defRPr>
            </a:lvl6pPr>
            <a:lvl7pPr lvl="6" algn="l">
              <a:lnSpc>
                <a:spcPct val="100000"/>
              </a:lnSpc>
              <a:spcBef>
                <a:spcPts val="0"/>
              </a:spcBef>
              <a:spcAft>
                <a:spcPts val="0"/>
              </a:spcAft>
              <a:buClr>
                <a:schemeClr val="accent2"/>
              </a:buClr>
              <a:buSzPts val="2800"/>
              <a:buNone/>
              <a:defRPr>
                <a:solidFill>
                  <a:schemeClr val="accent2"/>
                </a:solidFill>
              </a:defRPr>
            </a:lvl7pPr>
            <a:lvl8pPr lvl="7" algn="l">
              <a:lnSpc>
                <a:spcPct val="100000"/>
              </a:lnSpc>
              <a:spcBef>
                <a:spcPts val="0"/>
              </a:spcBef>
              <a:spcAft>
                <a:spcPts val="0"/>
              </a:spcAft>
              <a:buClr>
                <a:schemeClr val="accent2"/>
              </a:buClr>
              <a:buSzPts val="2800"/>
              <a:buNone/>
              <a:defRPr>
                <a:solidFill>
                  <a:schemeClr val="accent2"/>
                </a:solidFill>
              </a:defRPr>
            </a:lvl8pPr>
            <a:lvl9pPr lvl="8" algn="l">
              <a:lnSpc>
                <a:spcPct val="100000"/>
              </a:lnSpc>
              <a:spcBef>
                <a:spcPts val="0"/>
              </a:spcBef>
              <a:spcAft>
                <a:spcPts val="0"/>
              </a:spcAft>
              <a:buClr>
                <a:schemeClr val="accent2"/>
              </a:buClr>
              <a:buSzPts val="2800"/>
              <a:buNone/>
              <a:defRPr>
                <a:solidFill>
                  <a:schemeClr val="accent2"/>
                </a:solidFill>
              </a:defRPr>
            </a:lvl9pPr>
          </a:lstStyle>
          <a:p/>
        </p:txBody>
      </p:sp>
      <p:sp>
        <p:nvSpPr>
          <p:cNvPr id="204" name="Google Shape;204;p3"/>
          <p:cNvSpPr txBox="1"/>
          <p:nvPr>
            <p:ph idx="1" type="subTitle"/>
          </p:nvPr>
        </p:nvSpPr>
        <p:spPr>
          <a:xfrm>
            <a:off x="2261250" y="2010450"/>
            <a:ext cx="4621500" cy="1427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205" name="Google Shape;205;p3"/>
          <p:cNvGrpSpPr/>
          <p:nvPr/>
        </p:nvGrpSpPr>
        <p:grpSpPr>
          <a:xfrm flipH="1" rot="-1800071">
            <a:off x="773382" y="4024351"/>
            <a:ext cx="717247" cy="750757"/>
            <a:chOff x="3153626" y="-2653955"/>
            <a:chExt cx="834426" cy="873411"/>
          </a:xfrm>
        </p:grpSpPr>
        <p:sp>
          <p:nvSpPr>
            <p:cNvPr id="206" name="Google Shape;206;p3"/>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3" name="Google Shape;213;p3"/>
          <p:cNvSpPr/>
          <p:nvPr/>
        </p:nvSpPr>
        <p:spPr>
          <a:xfrm flipH="1">
            <a:off x="1588191" y="4762313"/>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4" name="Google Shape;214;p3"/>
          <p:cNvGrpSpPr/>
          <p:nvPr/>
        </p:nvGrpSpPr>
        <p:grpSpPr>
          <a:xfrm flipH="1">
            <a:off x="341102" y="2984427"/>
            <a:ext cx="166649" cy="167500"/>
            <a:chOff x="3407917" y="-1400250"/>
            <a:chExt cx="193891" cy="194881"/>
          </a:xfrm>
        </p:grpSpPr>
        <p:sp>
          <p:nvSpPr>
            <p:cNvPr id="215" name="Google Shape;215;p3"/>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3"/>
          <p:cNvGrpSpPr/>
          <p:nvPr/>
        </p:nvGrpSpPr>
        <p:grpSpPr>
          <a:xfrm flipH="1">
            <a:off x="283732" y="4226106"/>
            <a:ext cx="576312" cy="578897"/>
            <a:chOff x="1889565" y="-3382437"/>
            <a:chExt cx="670520" cy="673527"/>
          </a:xfrm>
        </p:grpSpPr>
        <p:sp>
          <p:nvSpPr>
            <p:cNvPr id="224" name="Google Shape;224;p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 name="Google Shape;229;p3"/>
          <p:cNvGrpSpPr/>
          <p:nvPr/>
        </p:nvGrpSpPr>
        <p:grpSpPr>
          <a:xfrm flipH="1">
            <a:off x="323286" y="3668840"/>
            <a:ext cx="202705" cy="497323"/>
            <a:chOff x="6219428" y="3871144"/>
            <a:chExt cx="235841" cy="578619"/>
          </a:xfrm>
        </p:grpSpPr>
        <p:sp>
          <p:nvSpPr>
            <p:cNvPr id="230" name="Google Shape;230;p3"/>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 name="Google Shape;233;p3"/>
          <p:cNvGrpSpPr/>
          <p:nvPr/>
        </p:nvGrpSpPr>
        <p:grpSpPr>
          <a:xfrm flipH="1">
            <a:off x="561518" y="3449183"/>
            <a:ext cx="196716" cy="249985"/>
            <a:chOff x="2079424" y="521748"/>
            <a:chExt cx="228873" cy="290850"/>
          </a:xfrm>
        </p:grpSpPr>
        <p:sp>
          <p:nvSpPr>
            <p:cNvPr id="234" name="Google Shape;234;p3"/>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 name="Google Shape;237;p3"/>
          <p:cNvGrpSpPr/>
          <p:nvPr/>
        </p:nvGrpSpPr>
        <p:grpSpPr>
          <a:xfrm flipH="1">
            <a:off x="899301" y="3754587"/>
            <a:ext cx="110824" cy="110824"/>
            <a:chOff x="794923" y="2795124"/>
            <a:chExt cx="128941" cy="128941"/>
          </a:xfrm>
        </p:grpSpPr>
        <p:sp>
          <p:nvSpPr>
            <p:cNvPr id="238" name="Google Shape;238;p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 name="Google Shape;240;p3"/>
          <p:cNvGrpSpPr/>
          <p:nvPr/>
        </p:nvGrpSpPr>
        <p:grpSpPr>
          <a:xfrm>
            <a:off x="559039" y="385746"/>
            <a:ext cx="308365" cy="307514"/>
            <a:chOff x="2601030" y="2721166"/>
            <a:chExt cx="358773" cy="357783"/>
          </a:xfrm>
        </p:grpSpPr>
        <p:sp>
          <p:nvSpPr>
            <p:cNvPr id="241" name="Google Shape;241;p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3"/>
          <p:cNvGrpSpPr/>
          <p:nvPr/>
        </p:nvGrpSpPr>
        <p:grpSpPr>
          <a:xfrm flipH="1">
            <a:off x="8390763" y="209486"/>
            <a:ext cx="330676" cy="507632"/>
            <a:chOff x="1603769" y="107044"/>
            <a:chExt cx="384731" cy="590613"/>
          </a:xfrm>
        </p:grpSpPr>
        <p:sp>
          <p:nvSpPr>
            <p:cNvPr id="250" name="Google Shape;250;p3"/>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3"/>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3"/>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7" name="Google Shape;257;p3"/>
          <p:cNvSpPr/>
          <p:nvPr/>
        </p:nvSpPr>
        <p:spPr>
          <a:xfrm flipH="1">
            <a:off x="7778193" y="195263"/>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lt1"/>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3"/>
          <p:cNvGrpSpPr/>
          <p:nvPr/>
        </p:nvGrpSpPr>
        <p:grpSpPr>
          <a:xfrm flipH="1" rot="10800000">
            <a:off x="8248137" y="1235571"/>
            <a:ext cx="606382" cy="616689"/>
            <a:chOff x="3027518" y="-1395725"/>
            <a:chExt cx="705506" cy="717497"/>
          </a:xfrm>
        </p:grpSpPr>
        <p:sp>
          <p:nvSpPr>
            <p:cNvPr id="259" name="Google Shape;259;p3"/>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3"/>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3"/>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3"/>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3"/>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3"/>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 name="Google Shape;268;p3"/>
          <p:cNvGrpSpPr/>
          <p:nvPr/>
        </p:nvGrpSpPr>
        <p:grpSpPr>
          <a:xfrm flipH="1">
            <a:off x="7219804" y="259155"/>
            <a:ext cx="158924" cy="202737"/>
            <a:chOff x="2947570" y="-1075969"/>
            <a:chExt cx="184903" cy="235878"/>
          </a:xfrm>
        </p:grpSpPr>
        <p:sp>
          <p:nvSpPr>
            <p:cNvPr id="269" name="Google Shape;269;p3"/>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3"/>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3"/>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2" name="Google Shape;272;p3"/>
          <p:cNvGrpSpPr/>
          <p:nvPr/>
        </p:nvGrpSpPr>
        <p:grpSpPr>
          <a:xfrm flipH="1">
            <a:off x="7617525" y="395081"/>
            <a:ext cx="728333" cy="730918"/>
            <a:chOff x="4492684" y="662647"/>
            <a:chExt cx="847391" cy="850399"/>
          </a:xfrm>
        </p:grpSpPr>
        <p:sp>
          <p:nvSpPr>
            <p:cNvPr id="273" name="Google Shape;273;p3"/>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3"/>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3"/>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8" name="Google Shape;278;p3"/>
          <p:cNvGrpSpPr/>
          <p:nvPr/>
        </p:nvGrpSpPr>
        <p:grpSpPr>
          <a:xfrm flipH="1">
            <a:off x="8766362" y="524153"/>
            <a:ext cx="110824" cy="110824"/>
            <a:chOff x="794923" y="2795124"/>
            <a:chExt cx="128941" cy="128941"/>
          </a:xfrm>
        </p:grpSpPr>
        <p:sp>
          <p:nvSpPr>
            <p:cNvPr id="279" name="Google Shape;279;p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1" name="Google Shape;281;p3"/>
          <p:cNvGrpSpPr/>
          <p:nvPr/>
        </p:nvGrpSpPr>
        <p:grpSpPr>
          <a:xfrm>
            <a:off x="8276594" y="4454822"/>
            <a:ext cx="308365" cy="307514"/>
            <a:chOff x="2601030" y="2721166"/>
            <a:chExt cx="358773" cy="357783"/>
          </a:xfrm>
        </p:grpSpPr>
        <p:sp>
          <p:nvSpPr>
            <p:cNvPr id="282" name="Google Shape;282;p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4">
  <p:cSld name="CUSTOM_8">
    <p:spTree>
      <p:nvGrpSpPr>
        <p:cNvPr id="1900" name="Shape 1900"/>
        <p:cNvGrpSpPr/>
        <p:nvPr/>
      </p:nvGrpSpPr>
      <p:grpSpPr>
        <a:xfrm>
          <a:off x="0" y="0"/>
          <a:ext cx="0" cy="0"/>
          <a:chOff x="0" y="0"/>
          <a:chExt cx="0" cy="0"/>
        </a:xfrm>
      </p:grpSpPr>
      <p:sp>
        <p:nvSpPr>
          <p:cNvPr id="1901" name="Google Shape;1901;p21"/>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21"/>
          <p:cNvSpPr txBox="1"/>
          <p:nvPr>
            <p:ph type="title"/>
          </p:nvPr>
        </p:nvSpPr>
        <p:spPr>
          <a:xfrm>
            <a:off x="1662300" y="539500"/>
            <a:ext cx="58194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1903" name="Google Shape;1903;p21"/>
          <p:cNvSpPr txBox="1"/>
          <p:nvPr>
            <p:ph idx="1" type="subTitle"/>
          </p:nvPr>
        </p:nvSpPr>
        <p:spPr>
          <a:xfrm>
            <a:off x="3243130" y="1727375"/>
            <a:ext cx="3218400" cy="47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4" name="Google Shape;1904;p21"/>
          <p:cNvSpPr txBox="1"/>
          <p:nvPr>
            <p:ph idx="2" type="subTitle"/>
          </p:nvPr>
        </p:nvSpPr>
        <p:spPr>
          <a:xfrm>
            <a:off x="3243130" y="2714400"/>
            <a:ext cx="3218400" cy="47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5" name="Google Shape;1905;p21"/>
          <p:cNvSpPr txBox="1"/>
          <p:nvPr>
            <p:ph idx="3" type="subTitle"/>
          </p:nvPr>
        </p:nvSpPr>
        <p:spPr>
          <a:xfrm>
            <a:off x="3243130" y="3701425"/>
            <a:ext cx="3218400" cy="476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l">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1906" name="Google Shape;1906;p21"/>
          <p:cNvSpPr/>
          <p:nvPr/>
        </p:nvSpPr>
        <p:spPr>
          <a:xfrm flipH="1">
            <a:off x="8699668" y="39621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7" name="Google Shape;1907;p21"/>
          <p:cNvGrpSpPr/>
          <p:nvPr/>
        </p:nvGrpSpPr>
        <p:grpSpPr>
          <a:xfrm flipH="1">
            <a:off x="7784575" y="4096561"/>
            <a:ext cx="645057" cy="788474"/>
            <a:chOff x="794919" y="4014442"/>
            <a:chExt cx="750503" cy="917364"/>
          </a:xfrm>
        </p:grpSpPr>
        <p:sp>
          <p:nvSpPr>
            <p:cNvPr id="1908" name="Google Shape;1908;p21"/>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21"/>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21"/>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11" name="Google Shape;1911;p21"/>
          <p:cNvGrpSpPr/>
          <p:nvPr/>
        </p:nvGrpSpPr>
        <p:grpSpPr>
          <a:xfrm flipH="1">
            <a:off x="8543986" y="3201222"/>
            <a:ext cx="187263" cy="187264"/>
            <a:chOff x="1447449" y="4268259"/>
            <a:chExt cx="217875" cy="217875"/>
          </a:xfrm>
        </p:grpSpPr>
        <p:sp>
          <p:nvSpPr>
            <p:cNvPr id="1912" name="Google Shape;1912;p21"/>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21"/>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21"/>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21"/>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21"/>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21"/>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21"/>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21"/>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0" name="Google Shape;1920;p21"/>
          <p:cNvGrpSpPr/>
          <p:nvPr/>
        </p:nvGrpSpPr>
        <p:grpSpPr>
          <a:xfrm flipH="1">
            <a:off x="8262406" y="3607056"/>
            <a:ext cx="181240" cy="670824"/>
            <a:chOff x="2419167" y="1286206"/>
            <a:chExt cx="210867" cy="780481"/>
          </a:xfrm>
        </p:grpSpPr>
        <p:sp>
          <p:nvSpPr>
            <p:cNvPr id="1921" name="Google Shape;1921;p21"/>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21"/>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21"/>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21"/>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21"/>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21"/>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21"/>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21"/>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21"/>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21"/>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21"/>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21"/>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21"/>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21"/>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21"/>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6" name="Google Shape;1936;p21"/>
          <p:cNvGrpSpPr/>
          <p:nvPr/>
        </p:nvGrpSpPr>
        <p:grpSpPr>
          <a:xfrm flipH="1">
            <a:off x="8418709" y="4250777"/>
            <a:ext cx="438065" cy="480997"/>
            <a:chOff x="1693693" y="-2602979"/>
            <a:chExt cx="509674" cy="559624"/>
          </a:xfrm>
        </p:grpSpPr>
        <p:sp>
          <p:nvSpPr>
            <p:cNvPr id="1937" name="Google Shape;1937;p21"/>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21"/>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21"/>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21"/>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21"/>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21"/>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21"/>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21"/>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21"/>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46" name="Google Shape;1946;p21"/>
          <p:cNvSpPr/>
          <p:nvPr/>
        </p:nvSpPr>
        <p:spPr>
          <a:xfrm flipH="1">
            <a:off x="8598521" y="3749129"/>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47" name="Google Shape;1947;p21"/>
          <p:cNvGrpSpPr/>
          <p:nvPr/>
        </p:nvGrpSpPr>
        <p:grpSpPr>
          <a:xfrm flipH="1">
            <a:off x="7549324" y="4749077"/>
            <a:ext cx="110824" cy="110824"/>
            <a:chOff x="794923" y="2795124"/>
            <a:chExt cx="128941" cy="128941"/>
          </a:xfrm>
        </p:grpSpPr>
        <p:sp>
          <p:nvSpPr>
            <p:cNvPr id="1948" name="Google Shape;1948;p2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2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0" name="Google Shape;1950;p21"/>
          <p:cNvGrpSpPr/>
          <p:nvPr/>
        </p:nvGrpSpPr>
        <p:grpSpPr>
          <a:xfrm>
            <a:off x="291107" y="355950"/>
            <a:ext cx="545422" cy="666492"/>
            <a:chOff x="2859835" y="2776139"/>
            <a:chExt cx="634581" cy="775442"/>
          </a:xfrm>
        </p:grpSpPr>
        <p:sp>
          <p:nvSpPr>
            <p:cNvPr id="1951" name="Google Shape;1951;p21"/>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21"/>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21"/>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54" name="Google Shape;1954;p21"/>
          <p:cNvGrpSpPr/>
          <p:nvPr/>
        </p:nvGrpSpPr>
        <p:grpSpPr>
          <a:xfrm>
            <a:off x="761443" y="246679"/>
            <a:ext cx="330676" cy="507632"/>
            <a:chOff x="1603769" y="107044"/>
            <a:chExt cx="384731" cy="590613"/>
          </a:xfrm>
        </p:grpSpPr>
        <p:sp>
          <p:nvSpPr>
            <p:cNvPr id="1955" name="Google Shape;1955;p21"/>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21"/>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21"/>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21"/>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21"/>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21"/>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21"/>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62" name="Google Shape;1962;p21"/>
          <p:cNvSpPr/>
          <p:nvPr/>
        </p:nvSpPr>
        <p:spPr>
          <a:xfrm>
            <a:off x="12375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63" name="Google Shape;1963;p21"/>
          <p:cNvGrpSpPr/>
          <p:nvPr/>
        </p:nvGrpSpPr>
        <p:grpSpPr>
          <a:xfrm rot="10800000">
            <a:off x="295877" y="1187831"/>
            <a:ext cx="606382" cy="616689"/>
            <a:chOff x="3027518" y="-1395725"/>
            <a:chExt cx="705506" cy="717497"/>
          </a:xfrm>
        </p:grpSpPr>
        <p:sp>
          <p:nvSpPr>
            <p:cNvPr id="1964" name="Google Shape;1964;p21"/>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21"/>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21"/>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21"/>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21"/>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21"/>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21"/>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21"/>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21"/>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3" name="Google Shape;1973;p21"/>
          <p:cNvGrpSpPr/>
          <p:nvPr/>
        </p:nvGrpSpPr>
        <p:grpSpPr>
          <a:xfrm>
            <a:off x="1393343" y="438136"/>
            <a:ext cx="158924" cy="202737"/>
            <a:chOff x="2947570" y="-1075969"/>
            <a:chExt cx="184903" cy="235878"/>
          </a:xfrm>
        </p:grpSpPr>
        <p:sp>
          <p:nvSpPr>
            <p:cNvPr id="1974" name="Google Shape;1974;p2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2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2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7" name="Google Shape;1977;p21"/>
          <p:cNvGrpSpPr/>
          <p:nvPr/>
        </p:nvGrpSpPr>
        <p:grpSpPr>
          <a:xfrm>
            <a:off x="1045944" y="871518"/>
            <a:ext cx="158924" cy="202737"/>
            <a:chOff x="2947570" y="-1075969"/>
            <a:chExt cx="184903" cy="235878"/>
          </a:xfrm>
        </p:grpSpPr>
        <p:sp>
          <p:nvSpPr>
            <p:cNvPr id="1978" name="Google Shape;1978;p21"/>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21"/>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21"/>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1" name="Google Shape;1981;p21"/>
          <p:cNvGrpSpPr/>
          <p:nvPr/>
        </p:nvGrpSpPr>
        <p:grpSpPr>
          <a:xfrm>
            <a:off x="273209" y="511759"/>
            <a:ext cx="110824" cy="110824"/>
            <a:chOff x="794923" y="2795124"/>
            <a:chExt cx="128941" cy="128941"/>
          </a:xfrm>
        </p:grpSpPr>
        <p:sp>
          <p:nvSpPr>
            <p:cNvPr id="1982" name="Google Shape;1982;p21"/>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21"/>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4" name="Google Shape;1984;p21"/>
          <p:cNvGrpSpPr/>
          <p:nvPr/>
        </p:nvGrpSpPr>
        <p:grpSpPr>
          <a:xfrm>
            <a:off x="559039" y="4454821"/>
            <a:ext cx="308365" cy="307514"/>
            <a:chOff x="2601030" y="2721166"/>
            <a:chExt cx="358773" cy="357783"/>
          </a:xfrm>
        </p:grpSpPr>
        <p:sp>
          <p:nvSpPr>
            <p:cNvPr id="1985" name="Google Shape;1985;p21"/>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21"/>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21"/>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21"/>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21"/>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21"/>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21"/>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21"/>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3" name="Google Shape;1993;p21"/>
          <p:cNvGrpSpPr/>
          <p:nvPr/>
        </p:nvGrpSpPr>
        <p:grpSpPr>
          <a:xfrm>
            <a:off x="8330424" y="439151"/>
            <a:ext cx="200705" cy="200675"/>
            <a:chOff x="6886110" y="773687"/>
            <a:chExt cx="249075" cy="249038"/>
          </a:xfrm>
        </p:grpSpPr>
        <p:sp>
          <p:nvSpPr>
            <p:cNvPr id="1994" name="Google Shape;1994;p21"/>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21"/>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21"/>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21"/>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21"/>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21"/>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21"/>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21"/>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2">
  <p:cSld name="CUSTOM_13">
    <p:spTree>
      <p:nvGrpSpPr>
        <p:cNvPr id="2002" name="Shape 2002"/>
        <p:cNvGrpSpPr/>
        <p:nvPr/>
      </p:nvGrpSpPr>
      <p:grpSpPr>
        <a:xfrm>
          <a:off x="0" y="0"/>
          <a:ext cx="0" cy="0"/>
          <a:chOff x="0" y="0"/>
          <a:chExt cx="0" cy="0"/>
        </a:xfrm>
      </p:grpSpPr>
      <p:sp>
        <p:nvSpPr>
          <p:cNvPr id="2003" name="Google Shape;2003;p22"/>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22"/>
          <p:cNvSpPr txBox="1"/>
          <p:nvPr>
            <p:ph type="title"/>
          </p:nvPr>
        </p:nvSpPr>
        <p:spPr>
          <a:xfrm>
            <a:off x="3147750" y="539500"/>
            <a:ext cx="28485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2005" name="Google Shape;2005;p22"/>
          <p:cNvSpPr txBox="1"/>
          <p:nvPr>
            <p:ph idx="1" type="subTitle"/>
          </p:nvPr>
        </p:nvSpPr>
        <p:spPr>
          <a:xfrm>
            <a:off x="664768" y="2833800"/>
            <a:ext cx="1493700" cy="7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6" name="Google Shape;2006;p22"/>
          <p:cNvSpPr txBox="1"/>
          <p:nvPr>
            <p:ph idx="2" type="subTitle"/>
          </p:nvPr>
        </p:nvSpPr>
        <p:spPr>
          <a:xfrm>
            <a:off x="2771701" y="2833800"/>
            <a:ext cx="1493700" cy="7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7" name="Google Shape;2007;p22"/>
          <p:cNvSpPr txBox="1"/>
          <p:nvPr>
            <p:ph idx="3" type="subTitle"/>
          </p:nvPr>
        </p:nvSpPr>
        <p:spPr>
          <a:xfrm>
            <a:off x="4878635" y="2833800"/>
            <a:ext cx="1493700" cy="7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008" name="Google Shape;2008;p22"/>
          <p:cNvSpPr txBox="1"/>
          <p:nvPr>
            <p:ph idx="4" type="subTitle"/>
          </p:nvPr>
        </p:nvSpPr>
        <p:spPr>
          <a:xfrm>
            <a:off x="6985568" y="2833800"/>
            <a:ext cx="1493700" cy="75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grpSp>
        <p:nvGrpSpPr>
          <p:cNvPr id="2009" name="Google Shape;2009;p22"/>
          <p:cNvGrpSpPr/>
          <p:nvPr/>
        </p:nvGrpSpPr>
        <p:grpSpPr>
          <a:xfrm flipH="1" rot="7200071">
            <a:off x="7926703" y="548752"/>
            <a:ext cx="717247" cy="750757"/>
            <a:chOff x="3153626" y="-2653955"/>
            <a:chExt cx="834426" cy="873411"/>
          </a:xfrm>
        </p:grpSpPr>
        <p:sp>
          <p:nvSpPr>
            <p:cNvPr id="2010" name="Google Shape;2010;p22"/>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22"/>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22"/>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22"/>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22"/>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22"/>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22"/>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17" name="Google Shape;2017;p22"/>
          <p:cNvGrpSpPr/>
          <p:nvPr/>
        </p:nvGrpSpPr>
        <p:grpSpPr>
          <a:xfrm flipH="1" rot="10800000">
            <a:off x="8666952" y="1710984"/>
            <a:ext cx="166649" cy="167500"/>
            <a:chOff x="3407917" y="-1400250"/>
            <a:chExt cx="193891" cy="194881"/>
          </a:xfrm>
        </p:grpSpPr>
        <p:sp>
          <p:nvSpPr>
            <p:cNvPr id="2018" name="Google Shape;2018;p22"/>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22"/>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22"/>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22"/>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22"/>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22"/>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22"/>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22"/>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26" name="Google Shape;2026;p22"/>
          <p:cNvGrpSpPr/>
          <p:nvPr/>
        </p:nvGrpSpPr>
        <p:grpSpPr>
          <a:xfrm flipH="1" rot="10800000">
            <a:off x="8648712" y="925348"/>
            <a:ext cx="202705" cy="497323"/>
            <a:chOff x="6219428" y="3871144"/>
            <a:chExt cx="235841" cy="578619"/>
          </a:xfrm>
        </p:grpSpPr>
        <p:sp>
          <p:nvSpPr>
            <p:cNvPr id="2027" name="Google Shape;2027;p22"/>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22"/>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22"/>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0" name="Google Shape;2030;p22"/>
          <p:cNvGrpSpPr/>
          <p:nvPr/>
        </p:nvGrpSpPr>
        <p:grpSpPr>
          <a:xfrm flipH="1" rot="10800000">
            <a:off x="8416469" y="1404736"/>
            <a:ext cx="196716" cy="249985"/>
            <a:chOff x="2079424" y="521748"/>
            <a:chExt cx="228873" cy="290850"/>
          </a:xfrm>
        </p:grpSpPr>
        <p:sp>
          <p:nvSpPr>
            <p:cNvPr id="2031" name="Google Shape;2031;p22"/>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22"/>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22"/>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4" name="Google Shape;2034;p22"/>
          <p:cNvGrpSpPr/>
          <p:nvPr/>
        </p:nvGrpSpPr>
        <p:grpSpPr>
          <a:xfrm flipH="1" rot="-5400000">
            <a:off x="7463015" y="230669"/>
            <a:ext cx="479293" cy="479293"/>
            <a:chOff x="3560335" y="-646412"/>
            <a:chExt cx="557642" cy="557642"/>
          </a:xfrm>
        </p:grpSpPr>
        <p:sp>
          <p:nvSpPr>
            <p:cNvPr id="2035" name="Google Shape;2035;p22"/>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22"/>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22"/>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22"/>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22"/>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22"/>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22"/>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22"/>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22"/>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4" name="Google Shape;2044;p22"/>
          <p:cNvGrpSpPr/>
          <p:nvPr/>
        </p:nvGrpSpPr>
        <p:grpSpPr>
          <a:xfrm flipH="1" rot="10800000">
            <a:off x="8164578" y="1226099"/>
            <a:ext cx="110824" cy="110824"/>
            <a:chOff x="794923" y="2795124"/>
            <a:chExt cx="128941" cy="128941"/>
          </a:xfrm>
        </p:grpSpPr>
        <p:sp>
          <p:nvSpPr>
            <p:cNvPr id="2045" name="Google Shape;2045;p2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2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7" name="Google Shape;2047;p22"/>
          <p:cNvGrpSpPr/>
          <p:nvPr/>
        </p:nvGrpSpPr>
        <p:grpSpPr>
          <a:xfrm flipH="1" rot="10800000">
            <a:off x="8567802" y="613434"/>
            <a:ext cx="166649" cy="167500"/>
            <a:chOff x="3407917" y="-1400250"/>
            <a:chExt cx="193891" cy="194881"/>
          </a:xfrm>
        </p:grpSpPr>
        <p:sp>
          <p:nvSpPr>
            <p:cNvPr id="2048" name="Google Shape;2048;p22"/>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22"/>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22"/>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22"/>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22"/>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22"/>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22"/>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22"/>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56" name="Google Shape;2056;p22"/>
          <p:cNvSpPr/>
          <p:nvPr/>
        </p:nvSpPr>
        <p:spPr>
          <a:xfrm>
            <a:off x="295608" y="4518527"/>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57" name="Google Shape;2057;p22"/>
          <p:cNvGrpSpPr/>
          <p:nvPr/>
        </p:nvGrpSpPr>
        <p:grpSpPr>
          <a:xfrm>
            <a:off x="295591" y="3673311"/>
            <a:ext cx="393370" cy="344419"/>
            <a:chOff x="299281" y="2848081"/>
            <a:chExt cx="457673" cy="400720"/>
          </a:xfrm>
        </p:grpSpPr>
        <p:sp>
          <p:nvSpPr>
            <p:cNvPr id="2058" name="Google Shape;2058;p22"/>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22"/>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0" name="Google Shape;2060;p22"/>
          <p:cNvGrpSpPr/>
          <p:nvPr/>
        </p:nvGrpSpPr>
        <p:grpSpPr>
          <a:xfrm>
            <a:off x="307452" y="3380368"/>
            <a:ext cx="110824" cy="110824"/>
            <a:chOff x="794923" y="2795124"/>
            <a:chExt cx="128941" cy="128941"/>
          </a:xfrm>
        </p:grpSpPr>
        <p:sp>
          <p:nvSpPr>
            <p:cNvPr id="2061" name="Google Shape;2061;p22"/>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22"/>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63" name="Google Shape;2063;p22"/>
          <p:cNvGrpSpPr/>
          <p:nvPr/>
        </p:nvGrpSpPr>
        <p:grpSpPr>
          <a:xfrm>
            <a:off x="686271" y="4113832"/>
            <a:ext cx="181240" cy="670824"/>
            <a:chOff x="2419167" y="1286206"/>
            <a:chExt cx="210867" cy="780481"/>
          </a:xfrm>
        </p:grpSpPr>
        <p:sp>
          <p:nvSpPr>
            <p:cNvPr id="2064" name="Google Shape;2064;p22"/>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22"/>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22"/>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22"/>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22"/>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22"/>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22"/>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22"/>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22"/>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22"/>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22"/>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22"/>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22"/>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22"/>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22"/>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79" name="Google Shape;2079;p22"/>
          <p:cNvGrpSpPr/>
          <p:nvPr/>
        </p:nvGrpSpPr>
        <p:grpSpPr>
          <a:xfrm>
            <a:off x="934154" y="4424292"/>
            <a:ext cx="438065" cy="480997"/>
            <a:chOff x="1693693" y="-2602979"/>
            <a:chExt cx="509674" cy="559624"/>
          </a:xfrm>
        </p:grpSpPr>
        <p:sp>
          <p:nvSpPr>
            <p:cNvPr id="2080" name="Google Shape;2080;p22"/>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22"/>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2" name="Google Shape;2082;p22"/>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3" name="Google Shape;2083;p22"/>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22"/>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22"/>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22"/>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22"/>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22"/>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89" name="Google Shape;2089;p22"/>
          <p:cNvSpPr/>
          <p:nvPr/>
        </p:nvSpPr>
        <p:spPr>
          <a:xfrm>
            <a:off x="453220" y="4305480"/>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090" name="Google Shape;2090;p22"/>
          <p:cNvGrpSpPr/>
          <p:nvPr/>
        </p:nvGrpSpPr>
        <p:grpSpPr>
          <a:xfrm>
            <a:off x="559039" y="385746"/>
            <a:ext cx="308365" cy="307514"/>
            <a:chOff x="2601030" y="2721166"/>
            <a:chExt cx="358773" cy="357783"/>
          </a:xfrm>
        </p:grpSpPr>
        <p:sp>
          <p:nvSpPr>
            <p:cNvPr id="2091" name="Google Shape;2091;p2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2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2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2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2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2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2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2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99" name="Google Shape;2099;p22"/>
          <p:cNvGrpSpPr/>
          <p:nvPr/>
        </p:nvGrpSpPr>
        <p:grpSpPr>
          <a:xfrm>
            <a:off x="8276594" y="4454822"/>
            <a:ext cx="308365" cy="307514"/>
            <a:chOff x="2601030" y="2721166"/>
            <a:chExt cx="358773" cy="357783"/>
          </a:xfrm>
        </p:grpSpPr>
        <p:sp>
          <p:nvSpPr>
            <p:cNvPr id="2100" name="Google Shape;2100;p22"/>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22"/>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22"/>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22"/>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22"/>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22"/>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22"/>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22"/>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3">
  <p:cSld name="CUSTOM_18">
    <p:spTree>
      <p:nvGrpSpPr>
        <p:cNvPr id="2108" name="Shape 2108"/>
        <p:cNvGrpSpPr/>
        <p:nvPr/>
      </p:nvGrpSpPr>
      <p:grpSpPr>
        <a:xfrm>
          <a:off x="0" y="0"/>
          <a:ext cx="0" cy="0"/>
          <a:chOff x="0" y="0"/>
          <a:chExt cx="0" cy="0"/>
        </a:xfrm>
      </p:grpSpPr>
      <p:sp>
        <p:nvSpPr>
          <p:cNvPr id="2109" name="Google Shape;2109;p23"/>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23"/>
          <p:cNvSpPr txBox="1"/>
          <p:nvPr>
            <p:ph type="title"/>
          </p:nvPr>
        </p:nvSpPr>
        <p:spPr>
          <a:xfrm>
            <a:off x="2698350" y="539500"/>
            <a:ext cx="37473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Font typeface="Montserrat ExtraBold"/>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2111" name="Google Shape;2111;p23"/>
          <p:cNvSpPr txBox="1"/>
          <p:nvPr>
            <p:ph idx="1" type="subTitle"/>
          </p:nvPr>
        </p:nvSpPr>
        <p:spPr>
          <a:xfrm>
            <a:off x="2584500" y="1962660"/>
            <a:ext cx="1720800" cy="3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accent6"/>
                </a:solidFill>
                <a:latin typeface="Nunito ExtraBold"/>
                <a:ea typeface="Nunito ExtraBold"/>
                <a:cs typeface="Nunito ExtraBold"/>
                <a:sym typeface="Nunito ExtraBold"/>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2" name="Google Shape;2112;p23"/>
          <p:cNvSpPr txBox="1"/>
          <p:nvPr>
            <p:ph idx="2" type="subTitle"/>
          </p:nvPr>
        </p:nvSpPr>
        <p:spPr>
          <a:xfrm>
            <a:off x="2584500" y="2305634"/>
            <a:ext cx="1720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3" name="Google Shape;2113;p23"/>
          <p:cNvSpPr txBox="1"/>
          <p:nvPr>
            <p:ph idx="3" type="subTitle"/>
          </p:nvPr>
        </p:nvSpPr>
        <p:spPr>
          <a:xfrm>
            <a:off x="4838700" y="1962660"/>
            <a:ext cx="1720800" cy="3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accent4"/>
                </a:solidFill>
                <a:latin typeface="Nunito ExtraBold"/>
                <a:ea typeface="Nunito ExtraBold"/>
                <a:cs typeface="Nunito ExtraBold"/>
                <a:sym typeface="Nunito ExtraBold"/>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4" name="Google Shape;2114;p23"/>
          <p:cNvSpPr txBox="1"/>
          <p:nvPr>
            <p:ph idx="4" type="subTitle"/>
          </p:nvPr>
        </p:nvSpPr>
        <p:spPr>
          <a:xfrm>
            <a:off x="4838700" y="2305634"/>
            <a:ext cx="1720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5" name="Google Shape;2115;p23"/>
          <p:cNvSpPr txBox="1"/>
          <p:nvPr>
            <p:ph idx="5" type="subTitle"/>
          </p:nvPr>
        </p:nvSpPr>
        <p:spPr>
          <a:xfrm>
            <a:off x="2584500" y="3692910"/>
            <a:ext cx="1720800" cy="3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accent4"/>
                </a:solidFill>
                <a:latin typeface="Nunito ExtraBold"/>
                <a:ea typeface="Nunito ExtraBold"/>
                <a:cs typeface="Nunito ExtraBold"/>
                <a:sym typeface="Nunito ExtraBold"/>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6" name="Google Shape;2116;p23"/>
          <p:cNvSpPr txBox="1"/>
          <p:nvPr>
            <p:ph idx="6" type="subTitle"/>
          </p:nvPr>
        </p:nvSpPr>
        <p:spPr>
          <a:xfrm>
            <a:off x="2584500" y="4035884"/>
            <a:ext cx="1720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7" name="Google Shape;2117;p23"/>
          <p:cNvSpPr txBox="1"/>
          <p:nvPr>
            <p:ph idx="7" type="subTitle"/>
          </p:nvPr>
        </p:nvSpPr>
        <p:spPr>
          <a:xfrm>
            <a:off x="4838700" y="3692910"/>
            <a:ext cx="1720800" cy="30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accent6"/>
                </a:solidFill>
                <a:latin typeface="Nunito ExtraBold"/>
                <a:ea typeface="Nunito ExtraBold"/>
                <a:cs typeface="Nunito ExtraBold"/>
                <a:sym typeface="Nunito ExtraBold"/>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118" name="Google Shape;2118;p23"/>
          <p:cNvSpPr txBox="1"/>
          <p:nvPr>
            <p:ph idx="8" type="subTitle"/>
          </p:nvPr>
        </p:nvSpPr>
        <p:spPr>
          <a:xfrm>
            <a:off x="4838700" y="4035884"/>
            <a:ext cx="17208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2119" name="Google Shape;2119;p23"/>
          <p:cNvGrpSpPr/>
          <p:nvPr/>
        </p:nvGrpSpPr>
        <p:grpSpPr>
          <a:xfrm>
            <a:off x="650863" y="3532692"/>
            <a:ext cx="181240" cy="670824"/>
            <a:chOff x="2419167" y="1286206"/>
            <a:chExt cx="210867" cy="780481"/>
          </a:xfrm>
        </p:grpSpPr>
        <p:sp>
          <p:nvSpPr>
            <p:cNvPr id="2120" name="Google Shape;2120;p23"/>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23"/>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23"/>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23"/>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23"/>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23"/>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23"/>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23"/>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23"/>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23"/>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23"/>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23"/>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23"/>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23"/>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23"/>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35" name="Google Shape;2135;p23"/>
          <p:cNvGrpSpPr/>
          <p:nvPr/>
        </p:nvGrpSpPr>
        <p:grpSpPr>
          <a:xfrm>
            <a:off x="288352" y="3190359"/>
            <a:ext cx="308365" cy="307514"/>
            <a:chOff x="2601030" y="2721166"/>
            <a:chExt cx="358773" cy="357783"/>
          </a:xfrm>
        </p:grpSpPr>
        <p:sp>
          <p:nvSpPr>
            <p:cNvPr id="2136" name="Google Shape;2136;p2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2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2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2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2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2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2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2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4" name="Google Shape;2144;p23"/>
          <p:cNvGrpSpPr/>
          <p:nvPr/>
        </p:nvGrpSpPr>
        <p:grpSpPr>
          <a:xfrm flipH="1">
            <a:off x="278088" y="3731031"/>
            <a:ext cx="196716" cy="249985"/>
            <a:chOff x="2079424" y="521748"/>
            <a:chExt cx="228873" cy="290850"/>
          </a:xfrm>
        </p:grpSpPr>
        <p:sp>
          <p:nvSpPr>
            <p:cNvPr id="2145" name="Google Shape;2145;p23"/>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23"/>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23"/>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8" name="Google Shape;2148;p23"/>
          <p:cNvGrpSpPr/>
          <p:nvPr/>
        </p:nvGrpSpPr>
        <p:grpSpPr>
          <a:xfrm>
            <a:off x="240681" y="4289926"/>
            <a:ext cx="576312" cy="578897"/>
            <a:chOff x="1889565" y="-3382437"/>
            <a:chExt cx="670520" cy="673527"/>
          </a:xfrm>
        </p:grpSpPr>
        <p:sp>
          <p:nvSpPr>
            <p:cNvPr id="2149" name="Google Shape;2149;p2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2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2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2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2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4" name="Google Shape;2154;p23"/>
          <p:cNvGrpSpPr/>
          <p:nvPr/>
        </p:nvGrpSpPr>
        <p:grpSpPr>
          <a:xfrm>
            <a:off x="893802" y="4127682"/>
            <a:ext cx="110824" cy="110824"/>
            <a:chOff x="794923" y="2795124"/>
            <a:chExt cx="128941" cy="128941"/>
          </a:xfrm>
        </p:grpSpPr>
        <p:sp>
          <p:nvSpPr>
            <p:cNvPr id="2155" name="Google Shape;2155;p2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2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57" name="Google Shape;2157;p23"/>
          <p:cNvGrpSpPr/>
          <p:nvPr/>
        </p:nvGrpSpPr>
        <p:grpSpPr>
          <a:xfrm flipH="1" rot="5400000">
            <a:off x="1012144" y="4368923"/>
            <a:ext cx="479293" cy="479293"/>
            <a:chOff x="3560335" y="-646412"/>
            <a:chExt cx="557642" cy="557642"/>
          </a:xfrm>
        </p:grpSpPr>
        <p:sp>
          <p:nvSpPr>
            <p:cNvPr id="2158" name="Google Shape;2158;p23"/>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23"/>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23"/>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23"/>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23"/>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23"/>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23"/>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23"/>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23"/>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67" name="Google Shape;2167;p23"/>
          <p:cNvGrpSpPr/>
          <p:nvPr/>
        </p:nvGrpSpPr>
        <p:grpSpPr>
          <a:xfrm>
            <a:off x="559039" y="369684"/>
            <a:ext cx="308365" cy="307514"/>
            <a:chOff x="2601030" y="2721166"/>
            <a:chExt cx="358773" cy="357783"/>
          </a:xfrm>
        </p:grpSpPr>
        <p:sp>
          <p:nvSpPr>
            <p:cNvPr id="2168" name="Google Shape;2168;p2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2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2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2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2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2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2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2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76" name="Google Shape;2176;p23"/>
          <p:cNvGrpSpPr/>
          <p:nvPr/>
        </p:nvGrpSpPr>
        <p:grpSpPr>
          <a:xfrm>
            <a:off x="7642475" y="242214"/>
            <a:ext cx="200705" cy="200675"/>
            <a:chOff x="6886110" y="773687"/>
            <a:chExt cx="249075" cy="249038"/>
          </a:xfrm>
        </p:grpSpPr>
        <p:sp>
          <p:nvSpPr>
            <p:cNvPr id="2177" name="Google Shape;2177;p23"/>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23"/>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23"/>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23"/>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23"/>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23"/>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23"/>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23"/>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85" name="Google Shape;2185;p23"/>
          <p:cNvGrpSpPr/>
          <p:nvPr/>
        </p:nvGrpSpPr>
        <p:grpSpPr>
          <a:xfrm>
            <a:off x="8471468" y="269629"/>
            <a:ext cx="330676" cy="507632"/>
            <a:chOff x="1603769" y="107044"/>
            <a:chExt cx="384731" cy="590613"/>
          </a:xfrm>
        </p:grpSpPr>
        <p:sp>
          <p:nvSpPr>
            <p:cNvPr id="2186" name="Google Shape;2186;p23"/>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23"/>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23"/>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23"/>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23"/>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23"/>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23"/>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3" name="Google Shape;2193;p23"/>
          <p:cNvGrpSpPr/>
          <p:nvPr/>
        </p:nvGrpSpPr>
        <p:grpSpPr>
          <a:xfrm>
            <a:off x="8724222" y="1597869"/>
            <a:ext cx="110824" cy="110824"/>
            <a:chOff x="794923" y="2795124"/>
            <a:chExt cx="128941" cy="128941"/>
          </a:xfrm>
        </p:grpSpPr>
        <p:sp>
          <p:nvSpPr>
            <p:cNvPr id="2194" name="Google Shape;2194;p23"/>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23"/>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6" name="Google Shape;2196;p23"/>
          <p:cNvGrpSpPr/>
          <p:nvPr/>
        </p:nvGrpSpPr>
        <p:grpSpPr>
          <a:xfrm>
            <a:off x="8317746" y="873319"/>
            <a:ext cx="576312" cy="578897"/>
            <a:chOff x="1889565" y="-3382437"/>
            <a:chExt cx="670520" cy="673527"/>
          </a:xfrm>
        </p:grpSpPr>
        <p:sp>
          <p:nvSpPr>
            <p:cNvPr id="2197" name="Google Shape;2197;p23"/>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23"/>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23"/>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23"/>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23"/>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2" name="Google Shape;2202;p23"/>
          <p:cNvGrpSpPr/>
          <p:nvPr/>
        </p:nvGrpSpPr>
        <p:grpSpPr>
          <a:xfrm>
            <a:off x="8071853" y="348940"/>
            <a:ext cx="202705" cy="497323"/>
            <a:chOff x="6219428" y="3871144"/>
            <a:chExt cx="235841" cy="578619"/>
          </a:xfrm>
        </p:grpSpPr>
        <p:sp>
          <p:nvSpPr>
            <p:cNvPr id="2203" name="Google Shape;2203;p23"/>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23"/>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23"/>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06" name="Google Shape;2206;p23"/>
          <p:cNvGrpSpPr/>
          <p:nvPr/>
        </p:nvGrpSpPr>
        <p:grpSpPr>
          <a:xfrm>
            <a:off x="8276594" y="4454822"/>
            <a:ext cx="308365" cy="307514"/>
            <a:chOff x="2601030" y="2721166"/>
            <a:chExt cx="358773" cy="357783"/>
          </a:xfrm>
        </p:grpSpPr>
        <p:sp>
          <p:nvSpPr>
            <p:cNvPr id="2207" name="Google Shape;2207;p23"/>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23"/>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23"/>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23"/>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23"/>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23"/>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23"/>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23"/>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0">
    <p:spTree>
      <p:nvGrpSpPr>
        <p:cNvPr id="2215" name="Shape 2215"/>
        <p:cNvGrpSpPr/>
        <p:nvPr/>
      </p:nvGrpSpPr>
      <p:grpSpPr>
        <a:xfrm>
          <a:off x="0" y="0"/>
          <a:ext cx="0" cy="0"/>
          <a:chOff x="0" y="0"/>
          <a:chExt cx="0" cy="0"/>
        </a:xfrm>
      </p:grpSpPr>
      <p:sp>
        <p:nvSpPr>
          <p:cNvPr id="2216" name="Google Shape;2216;p24"/>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24"/>
          <p:cNvSpPr txBox="1"/>
          <p:nvPr>
            <p:ph type="title"/>
          </p:nvPr>
        </p:nvSpPr>
        <p:spPr>
          <a:xfrm>
            <a:off x="2986650" y="539500"/>
            <a:ext cx="31707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2218" name="Google Shape;2218;p24"/>
          <p:cNvSpPr txBox="1"/>
          <p:nvPr>
            <p:ph idx="1" type="subTitle"/>
          </p:nvPr>
        </p:nvSpPr>
        <p:spPr>
          <a:xfrm>
            <a:off x="637025" y="2181825"/>
            <a:ext cx="2291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19" name="Google Shape;2219;p24"/>
          <p:cNvSpPr txBox="1"/>
          <p:nvPr>
            <p:ph idx="2" type="subTitle"/>
          </p:nvPr>
        </p:nvSpPr>
        <p:spPr>
          <a:xfrm>
            <a:off x="3426150" y="2181825"/>
            <a:ext cx="2291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0" name="Google Shape;2220;p24"/>
          <p:cNvSpPr txBox="1"/>
          <p:nvPr>
            <p:ph idx="3" type="subTitle"/>
          </p:nvPr>
        </p:nvSpPr>
        <p:spPr>
          <a:xfrm>
            <a:off x="6215275" y="2181825"/>
            <a:ext cx="2291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1" name="Google Shape;2221;p24"/>
          <p:cNvSpPr txBox="1"/>
          <p:nvPr>
            <p:ph idx="4" type="subTitle"/>
          </p:nvPr>
        </p:nvSpPr>
        <p:spPr>
          <a:xfrm>
            <a:off x="637025" y="4035875"/>
            <a:ext cx="2291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2" name="Google Shape;2222;p24"/>
          <p:cNvSpPr txBox="1"/>
          <p:nvPr>
            <p:ph idx="5" type="subTitle"/>
          </p:nvPr>
        </p:nvSpPr>
        <p:spPr>
          <a:xfrm>
            <a:off x="3426150" y="4035875"/>
            <a:ext cx="2291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sp>
        <p:nvSpPr>
          <p:cNvPr id="2223" name="Google Shape;2223;p24"/>
          <p:cNvSpPr txBox="1"/>
          <p:nvPr>
            <p:ph idx="6" type="subTitle"/>
          </p:nvPr>
        </p:nvSpPr>
        <p:spPr>
          <a:xfrm>
            <a:off x="6215275" y="4035875"/>
            <a:ext cx="2291700" cy="572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400"/>
              <a:buFont typeface="Nunito"/>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Clr>
                <a:schemeClr val="accent2"/>
              </a:buClr>
              <a:buSzPts val="1400"/>
              <a:buFont typeface="Nunito"/>
              <a:buNone/>
              <a:defRPr sz="1400">
                <a:solidFill>
                  <a:schemeClr val="accent2"/>
                </a:solidFill>
                <a:latin typeface="Nunito"/>
                <a:ea typeface="Nunito"/>
                <a:cs typeface="Nunito"/>
                <a:sym typeface="Nunito"/>
              </a:defRPr>
            </a:lvl2pPr>
            <a:lvl3pPr lvl="2"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3pPr>
            <a:lvl4pPr lvl="3"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4pPr>
            <a:lvl5pPr lvl="4"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5pPr>
            <a:lvl6pPr lvl="5"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6pPr>
            <a:lvl7pPr lvl="6"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7pPr>
            <a:lvl8pPr lvl="7" algn="ctr">
              <a:lnSpc>
                <a:spcPct val="115000"/>
              </a:lnSpc>
              <a:spcBef>
                <a:spcPts val="1600"/>
              </a:spcBef>
              <a:spcAft>
                <a:spcPts val="0"/>
              </a:spcAft>
              <a:buClr>
                <a:schemeClr val="accent2"/>
              </a:buClr>
              <a:buSzPts val="1400"/>
              <a:buFont typeface="Nunito"/>
              <a:buNone/>
              <a:defRPr sz="1400">
                <a:solidFill>
                  <a:schemeClr val="accent2"/>
                </a:solidFill>
                <a:latin typeface="Nunito"/>
                <a:ea typeface="Nunito"/>
                <a:cs typeface="Nunito"/>
                <a:sym typeface="Nunito"/>
              </a:defRPr>
            </a:lvl8pPr>
            <a:lvl9pPr lvl="8" algn="ctr">
              <a:lnSpc>
                <a:spcPct val="115000"/>
              </a:lnSpc>
              <a:spcBef>
                <a:spcPts val="1600"/>
              </a:spcBef>
              <a:spcAft>
                <a:spcPts val="1600"/>
              </a:spcAft>
              <a:buClr>
                <a:schemeClr val="accent2"/>
              </a:buClr>
              <a:buSzPts val="1400"/>
              <a:buFont typeface="Nunito"/>
              <a:buNone/>
              <a:defRPr sz="1400">
                <a:solidFill>
                  <a:schemeClr val="accent2"/>
                </a:solidFill>
                <a:latin typeface="Nunito"/>
                <a:ea typeface="Nunito"/>
                <a:cs typeface="Nunito"/>
                <a:sym typeface="Nunito"/>
              </a:defRPr>
            </a:lvl9pPr>
          </a:lstStyle>
          <a:p/>
        </p:txBody>
      </p:sp>
      <p:grpSp>
        <p:nvGrpSpPr>
          <p:cNvPr id="2224" name="Google Shape;2224;p24"/>
          <p:cNvGrpSpPr/>
          <p:nvPr/>
        </p:nvGrpSpPr>
        <p:grpSpPr>
          <a:xfrm>
            <a:off x="399776" y="4454821"/>
            <a:ext cx="308365" cy="307514"/>
            <a:chOff x="2601030" y="2721166"/>
            <a:chExt cx="358773" cy="357783"/>
          </a:xfrm>
        </p:grpSpPr>
        <p:sp>
          <p:nvSpPr>
            <p:cNvPr id="2225" name="Google Shape;2225;p24"/>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24"/>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24"/>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24"/>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24"/>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24"/>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24"/>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24"/>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3" name="Google Shape;2233;p24"/>
          <p:cNvGrpSpPr/>
          <p:nvPr/>
        </p:nvGrpSpPr>
        <p:grpSpPr>
          <a:xfrm>
            <a:off x="8583181" y="4608583"/>
            <a:ext cx="200705" cy="200675"/>
            <a:chOff x="6886110" y="773687"/>
            <a:chExt cx="249075" cy="249038"/>
          </a:xfrm>
        </p:grpSpPr>
        <p:sp>
          <p:nvSpPr>
            <p:cNvPr id="2234" name="Google Shape;2234;p24"/>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24"/>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24"/>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24"/>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24"/>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24"/>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24"/>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24"/>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2" name="Google Shape;2242;p24"/>
          <p:cNvGrpSpPr/>
          <p:nvPr/>
        </p:nvGrpSpPr>
        <p:grpSpPr>
          <a:xfrm>
            <a:off x="8103704" y="558858"/>
            <a:ext cx="717273" cy="750784"/>
            <a:chOff x="3153626" y="-2653955"/>
            <a:chExt cx="834426" cy="873411"/>
          </a:xfrm>
        </p:grpSpPr>
        <p:sp>
          <p:nvSpPr>
            <p:cNvPr id="2243" name="Google Shape;2243;p24"/>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24"/>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24"/>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24"/>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24"/>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24"/>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24"/>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0" name="Google Shape;2250;p24"/>
          <p:cNvGrpSpPr/>
          <p:nvPr/>
        </p:nvGrpSpPr>
        <p:grpSpPr>
          <a:xfrm>
            <a:off x="8713769" y="1439294"/>
            <a:ext cx="166649" cy="167500"/>
            <a:chOff x="3407917" y="-1400250"/>
            <a:chExt cx="193891" cy="194881"/>
          </a:xfrm>
        </p:grpSpPr>
        <p:sp>
          <p:nvSpPr>
            <p:cNvPr id="2251" name="Google Shape;2251;p24"/>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24"/>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24"/>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24"/>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24"/>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24"/>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24"/>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24"/>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59" name="Google Shape;2259;p24"/>
          <p:cNvGrpSpPr/>
          <p:nvPr/>
        </p:nvGrpSpPr>
        <p:grpSpPr>
          <a:xfrm>
            <a:off x="7756252" y="169169"/>
            <a:ext cx="576312" cy="578897"/>
            <a:chOff x="1889565" y="-3382437"/>
            <a:chExt cx="670520" cy="673527"/>
          </a:xfrm>
        </p:grpSpPr>
        <p:sp>
          <p:nvSpPr>
            <p:cNvPr id="2260" name="Google Shape;2260;p2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2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2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2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2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5" name="Google Shape;2265;p24"/>
          <p:cNvGrpSpPr/>
          <p:nvPr/>
        </p:nvGrpSpPr>
        <p:grpSpPr>
          <a:xfrm>
            <a:off x="8698748" y="481864"/>
            <a:ext cx="196716" cy="249985"/>
            <a:chOff x="2079424" y="521748"/>
            <a:chExt cx="228873" cy="290850"/>
          </a:xfrm>
        </p:grpSpPr>
        <p:sp>
          <p:nvSpPr>
            <p:cNvPr id="2266" name="Google Shape;2266;p2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2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2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69" name="Google Shape;2269;p24"/>
          <p:cNvGrpSpPr/>
          <p:nvPr/>
        </p:nvGrpSpPr>
        <p:grpSpPr>
          <a:xfrm>
            <a:off x="7503345" y="254012"/>
            <a:ext cx="110824" cy="110824"/>
            <a:chOff x="794923" y="2795124"/>
            <a:chExt cx="128941" cy="128941"/>
          </a:xfrm>
        </p:grpSpPr>
        <p:sp>
          <p:nvSpPr>
            <p:cNvPr id="2270" name="Google Shape;2270;p2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2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72" name="Google Shape;2272;p24"/>
          <p:cNvGrpSpPr/>
          <p:nvPr/>
        </p:nvGrpSpPr>
        <p:grpSpPr>
          <a:xfrm rot="10800000">
            <a:off x="748901" y="225005"/>
            <a:ext cx="479293" cy="479293"/>
            <a:chOff x="3560335" y="-646412"/>
            <a:chExt cx="557642" cy="557642"/>
          </a:xfrm>
        </p:grpSpPr>
        <p:sp>
          <p:nvSpPr>
            <p:cNvPr id="2273" name="Google Shape;2273;p24"/>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24"/>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24"/>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24"/>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24"/>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24"/>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24"/>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24"/>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24"/>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2" name="Google Shape;2282;p24"/>
          <p:cNvGrpSpPr/>
          <p:nvPr/>
        </p:nvGrpSpPr>
        <p:grpSpPr>
          <a:xfrm>
            <a:off x="367307" y="355950"/>
            <a:ext cx="545422" cy="666492"/>
            <a:chOff x="2859835" y="2776139"/>
            <a:chExt cx="634581" cy="775442"/>
          </a:xfrm>
        </p:grpSpPr>
        <p:sp>
          <p:nvSpPr>
            <p:cNvPr id="2283" name="Google Shape;2283;p24"/>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24"/>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24"/>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6" name="Google Shape;2286;p24"/>
          <p:cNvGrpSpPr/>
          <p:nvPr/>
        </p:nvGrpSpPr>
        <p:grpSpPr>
          <a:xfrm>
            <a:off x="278699" y="1142123"/>
            <a:ext cx="330676" cy="507632"/>
            <a:chOff x="1603769" y="107044"/>
            <a:chExt cx="384731" cy="590613"/>
          </a:xfrm>
        </p:grpSpPr>
        <p:sp>
          <p:nvSpPr>
            <p:cNvPr id="2287" name="Google Shape;2287;p24"/>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24"/>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24"/>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24"/>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24"/>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2" name="Google Shape;2292;p24"/>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3" name="Google Shape;2293;p24"/>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94" name="Google Shape;2294;p24"/>
          <p:cNvSpPr/>
          <p:nvPr/>
        </p:nvSpPr>
        <p:spPr>
          <a:xfrm>
            <a:off x="13899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95" name="Google Shape;2295;p24"/>
          <p:cNvGrpSpPr/>
          <p:nvPr/>
        </p:nvGrpSpPr>
        <p:grpSpPr>
          <a:xfrm>
            <a:off x="1045944" y="871518"/>
            <a:ext cx="158924" cy="202737"/>
            <a:chOff x="2947570" y="-1075969"/>
            <a:chExt cx="184903" cy="235878"/>
          </a:xfrm>
        </p:grpSpPr>
        <p:sp>
          <p:nvSpPr>
            <p:cNvPr id="2296" name="Google Shape;2296;p24"/>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24"/>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24"/>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1">
    <p:spTree>
      <p:nvGrpSpPr>
        <p:cNvPr id="2299" name="Shape 2299"/>
        <p:cNvGrpSpPr/>
        <p:nvPr/>
      </p:nvGrpSpPr>
      <p:grpSpPr>
        <a:xfrm>
          <a:off x="0" y="0"/>
          <a:ext cx="0" cy="0"/>
          <a:chOff x="0" y="0"/>
          <a:chExt cx="0" cy="0"/>
        </a:xfrm>
      </p:grpSpPr>
      <p:sp>
        <p:nvSpPr>
          <p:cNvPr id="2300" name="Google Shape;2300;p25"/>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25"/>
          <p:cNvSpPr txBox="1"/>
          <p:nvPr>
            <p:ph type="title"/>
          </p:nvPr>
        </p:nvSpPr>
        <p:spPr>
          <a:xfrm>
            <a:off x="2647650" y="539500"/>
            <a:ext cx="38487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2302" name="Google Shape;2302;p25"/>
          <p:cNvSpPr txBox="1"/>
          <p:nvPr>
            <p:ph idx="1" type="subTitle"/>
          </p:nvPr>
        </p:nvSpPr>
        <p:spPr>
          <a:xfrm>
            <a:off x="2514000" y="2802847"/>
            <a:ext cx="4116000" cy="88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600"/>
              <a:buFont typeface="Nunito"/>
              <a:buNone/>
              <a:defRPr sz="1600">
                <a:solidFill>
                  <a:schemeClr val="lt1"/>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2303" name="Google Shape;2303;p25"/>
          <p:cNvGrpSpPr/>
          <p:nvPr/>
        </p:nvGrpSpPr>
        <p:grpSpPr>
          <a:xfrm flipH="1" rot="1800071">
            <a:off x="593082" y="470357"/>
            <a:ext cx="717247" cy="750757"/>
            <a:chOff x="3153626" y="-2653955"/>
            <a:chExt cx="834426" cy="873411"/>
          </a:xfrm>
        </p:grpSpPr>
        <p:sp>
          <p:nvSpPr>
            <p:cNvPr id="2304" name="Google Shape;2304;p25"/>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25"/>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25"/>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25"/>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25"/>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25"/>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25"/>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11" name="Google Shape;2311;p25"/>
          <p:cNvSpPr/>
          <p:nvPr/>
        </p:nvSpPr>
        <p:spPr>
          <a:xfrm flipH="1" rot="5400000">
            <a:off x="673256" y="14009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12" name="Google Shape;2312;p25"/>
          <p:cNvGrpSpPr/>
          <p:nvPr/>
        </p:nvGrpSpPr>
        <p:grpSpPr>
          <a:xfrm flipH="1" rot="5400000">
            <a:off x="1967585" y="297035"/>
            <a:ext cx="166649" cy="167500"/>
            <a:chOff x="3407917" y="-1400250"/>
            <a:chExt cx="193891" cy="194881"/>
          </a:xfrm>
        </p:grpSpPr>
        <p:sp>
          <p:nvSpPr>
            <p:cNvPr id="2313" name="Google Shape;2313;p25"/>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25"/>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25"/>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25"/>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25"/>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25"/>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25"/>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25"/>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1" name="Google Shape;2321;p25"/>
          <p:cNvGrpSpPr/>
          <p:nvPr/>
        </p:nvGrpSpPr>
        <p:grpSpPr>
          <a:xfrm flipH="1" rot="5400000">
            <a:off x="290587" y="238798"/>
            <a:ext cx="576312" cy="578897"/>
            <a:chOff x="1889565" y="-3382437"/>
            <a:chExt cx="670520" cy="673527"/>
          </a:xfrm>
        </p:grpSpPr>
        <p:sp>
          <p:nvSpPr>
            <p:cNvPr id="2322" name="Google Shape;2322;p2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2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2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2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2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27" name="Google Shape;2327;p25"/>
          <p:cNvGrpSpPr/>
          <p:nvPr/>
        </p:nvGrpSpPr>
        <p:grpSpPr>
          <a:xfrm flipH="1" rot="5400000">
            <a:off x="1100232" y="132336"/>
            <a:ext cx="202705" cy="497323"/>
            <a:chOff x="6219428" y="3871144"/>
            <a:chExt cx="235841" cy="578619"/>
          </a:xfrm>
        </p:grpSpPr>
        <p:sp>
          <p:nvSpPr>
            <p:cNvPr id="2328" name="Google Shape;2328;p25"/>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25"/>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25"/>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1" name="Google Shape;2331;p25"/>
          <p:cNvGrpSpPr/>
          <p:nvPr/>
        </p:nvGrpSpPr>
        <p:grpSpPr>
          <a:xfrm flipH="1" rot="5400000">
            <a:off x="1458946" y="491242"/>
            <a:ext cx="196716" cy="249985"/>
            <a:chOff x="2079424" y="521748"/>
            <a:chExt cx="228873" cy="290850"/>
          </a:xfrm>
        </p:grpSpPr>
        <p:sp>
          <p:nvSpPr>
            <p:cNvPr id="2332" name="Google Shape;2332;p2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2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2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35" name="Google Shape;2335;p25"/>
          <p:cNvGrpSpPr/>
          <p:nvPr/>
        </p:nvGrpSpPr>
        <p:grpSpPr>
          <a:xfrm flipH="1" rot="10800000">
            <a:off x="258244" y="1112553"/>
            <a:ext cx="479293" cy="479293"/>
            <a:chOff x="3560335" y="-646412"/>
            <a:chExt cx="557642" cy="557642"/>
          </a:xfrm>
        </p:grpSpPr>
        <p:sp>
          <p:nvSpPr>
            <p:cNvPr id="2336" name="Google Shape;2336;p2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2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2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2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2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2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2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2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2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5" name="Google Shape;2345;p25"/>
          <p:cNvGrpSpPr/>
          <p:nvPr/>
        </p:nvGrpSpPr>
        <p:grpSpPr>
          <a:xfrm flipH="1" rot="5400000">
            <a:off x="1253675" y="855659"/>
            <a:ext cx="110824" cy="110824"/>
            <a:chOff x="794923" y="2795124"/>
            <a:chExt cx="128941" cy="128941"/>
          </a:xfrm>
        </p:grpSpPr>
        <p:sp>
          <p:nvSpPr>
            <p:cNvPr id="2346" name="Google Shape;2346;p2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2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8" name="Google Shape;2348;p25"/>
          <p:cNvGrpSpPr/>
          <p:nvPr/>
        </p:nvGrpSpPr>
        <p:grpSpPr>
          <a:xfrm flipH="1">
            <a:off x="8208550" y="4089750"/>
            <a:ext cx="545422" cy="666492"/>
            <a:chOff x="2859835" y="2776139"/>
            <a:chExt cx="634581" cy="775442"/>
          </a:xfrm>
        </p:grpSpPr>
        <p:sp>
          <p:nvSpPr>
            <p:cNvPr id="2349" name="Google Shape;2349;p25"/>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25"/>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25"/>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52" name="Google Shape;2352;p25"/>
          <p:cNvGrpSpPr/>
          <p:nvPr/>
        </p:nvGrpSpPr>
        <p:grpSpPr>
          <a:xfrm flipH="1">
            <a:off x="7952960" y="3980479"/>
            <a:ext cx="330676" cy="507632"/>
            <a:chOff x="1603769" y="107044"/>
            <a:chExt cx="384731" cy="590613"/>
          </a:xfrm>
        </p:grpSpPr>
        <p:sp>
          <p:nvSpPr>
            <p:cNvPr id="2353" name="Google Shape;2353;p25"/>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25"/>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25"/>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25"/>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25"/>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25"/>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25"/>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0" name="Google Shape;2360;p25"/>
          <p:cNvSpPr/>
          <p:nvPr/>
        </p:nvSpPr>
        <p:spPr>
          <a:xfrm flipH="1">
            <a:off x="7672877" y="39804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1"/>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1" name="Google Shape;2361;p25"/>
          <p:cNvGrpSpPr/>
          <p:nvPr/>
        </p:nvGrpSpPr>
        <p:grpSpPr>
          <a:xfrm flipH="1">
            <a:off x="8661046" y="4245559"/>
            <a:ext cx="110824" cy="110824"/>
            <a:chOff x="794923" y="2795124"/>
            <a:chExt cx="128941" cy="128941"/>
          </a:xfrm>
        </p:grpSpPr>
        <p:sp>
          <p:nvSpPr>
            <p:cNvPr id="2362" name="Google Shape;2362;p2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2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64" name="Google Shape;2364;p25"/>
          <p:cNvGrpSpPr/>
          <p:nvPr/>
        </p:nvGrpSpPr>
        <p:grpSpPr>
          <a:xfrm flipH="1">
            <a:off x="7376257" y="4381548"/>
            <a:ext cx="479293" cy="479293"/>
            <a:chOff x="3560335" y="-646412"/>
            <a:chExt cx="557642" cy="557642"/>
          </a:xfrm>
        </p:grpSpPr>
        <p:sp>
          <p:nvSpPr>
            <p:cNvPr id="2365" name="Google Shape;2365;p2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2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2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2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2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2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2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2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2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74" name="Google Shape;2374;p25"/>
          <p:cNvGrpSpPr/>
          <p:nvPr/>
        </p:nvGrpSpPr>
        <p:grpSpPr>
          <a:xfrm flipH="1" rot="5400000">
            <a:off x="8269300" y="3225838"/>
            <a:ext cx="576312" cy="578897"/>
            <a:chOff x="1889565" y="-3382437"/>
            <a:chExt cx="670520" cy="673527"/>
          </a:xfrm>
        </p:grpSpPr>
        <p:sp>
          <p:nvSpPr>
            <p:cNvPr id="2375" name="Google Shape;2375;p2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2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2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2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2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0" name="Google Shape;2380;p25"/>
          <p:cNvGrpSpPr/>
          <p:nvPr/>
        </p:nvGrpSpPr>
        <p:grpSpPr>
          <a:xfrm>
            <a:off x="8330431" y="439171"/>
            <a:ext cx="200705" cy="200675"/>
            <a:chOff x="6886110" y="773687"/>
            <a:chExt cx="249075" cy="249038"/>
          </a:xfrm>
        </p:grpSpPr>
        <p:sp>
          <p:nvSpPr>
            <p:cNvPr id="2381" name="Google Shape;2381;p25"/>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25"/>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25"/>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25"/>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25"/>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25"/>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25"/>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25"/>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89" name="Google Shape;2389;p25"/>
          <p:cNvGrpSpPr/>
          <p:nvPr/>
        </p:nvGrpSpPr>
        <p:grpSpPr>
          <a:xfrm>
            <a:off x="559039" y="4454821"/>
            <a:ext cx="308365" cy="307514"/>
            <a:chOff x="2601030" y="2721166"/>
            <a:chExt cx="358773" cy="357783"/>
          </a:xfrm>
        </p:grpSpPr>
        <p:sp>
          <p:nvSpPr>
            <p:cNvPr id="2390" name="Google Shape;2390;p25"/>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25"/>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25"/>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25"/>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25"/>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25"/>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6" name="Google Shape;2396;p25"/>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7" name="Google Shape;2397;p25"/>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2">
    <p:spTree>
      <p:nvGrpSpPr>
        <p:cNvPr id="2398" name="Shape 2398"/>
        <p:cNvGrpSpPr/>
        <p:nvPr/>
      </p:nvGrpSpPr>
      <p:grpSpPr>
        <a:xfrm>
          <a:off x="0" y="0"/>
          <a:ext cx="0" cy="0"/>
          <a:chOff x="0" y="0"/>
          <a:chExt cx="0" cy="0"/>
        </a:xfrm>
      </p:grpSpPr>
      <p:sp>
        <p:nvSpPr>
          <p:cNvPr id="2399" name="Google Shape;2399;p26"/>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0" name="Google Shape;2400;p26"/>
          <p:cNvSpPr txBox="1"/>
          <p:nvPr>
            <p:ph idx="1" type="subTitle"/>
          </p:nvPr>
        </p:nvSpPr>
        <p:spPr>
          <a:xfrm>
            <a:off x="2857500" y="1688238"/>
            <a:ext cx="3429000" cy="1248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15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15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2401" name="Google Shape;2401;p26"/>
          <p:cNvSpPr txBox="1"/>
          <p:nvPr>
            <p:ph type="ctrTitle"/>
          </p:nvPr>
        </p:nvSpPr>
        <p:spPr>
          <a:xfrm>
            <a:off x="2413050" y="539499"/>
            <a:ext cx="4317900" cy="1062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5200"/>
              <a:buNone/>
              <a:defRPr sz="7200">
                <a:solidFill>
                  <a:schemeClr val="accent3"/>
                </a:solidFill>
              </a:defRPr>
            </a:lvl1pPr>
            <a:lvl2pPr lvl="1" algn="ctr">
              <a:lnSpc>
                <a:spcPct val="70000"/>
              </a:lnSpc>
              <a:spcBef>
                <a:spcPts val="0"/>
              </a:spcBef>
              <a:spcAft>
                <a:spcPts val="0"/>
              </a:spcAft>
              <a:buClr>
                <a:schemeClr val="accent3"/>
              </a:buClr>
              <a:buSzPts val="5200"/>
              <a:buNone/>
              <a:defRPr sz="5200">
                <a:solidFill>
                  <a:schemeClr val="accent3"/>
                </a:solidFill>
              </a:defRPr>
            </a:lvl2pPr>
            <a:lvl3pPr lvl="2" algn="ctr">
              <a:lnSpc>
                <a:spcPct val="70000"/>
              </a:lnSpc>
              <a:spcBef>
                <a:spcPts val="0"/>
              </a:spcBef>
              <a:spcAft>
                <a:spcPts val="0"/>
              </a:spcAft>
              <a:buClr>
                <a:schemeClr val="accent3"/>
              </a:buClr>
              <a:buSzPts val="5200"/>
              <a:buNone/>
              <a:defRPr sz="5200">
                <a:solidFill>
                  <a:schemeClr val="accent3"/>
                </a:solidFill>
              </a:defRPr>
            </a:lvl3pPr>
            <a:lvl4pPr lvl="3" algn="ctr">
              <a:lnSpc>
                <a:spcPct val="70000"/>
              </a:lnSpc>
              <a:spcBef>
                <a:spcPts val="0"/>
              </a:spcBef>
              <a:spcAft>
                <a:spcPts val="0"/>
              </a:spcAft>
              <a:buClr>
                <a:schemeClr val="accent3"/>
              </a:buClr>
              <a:buSzPts val="5200"/>
              <a:buNone/>
              <a:defRPr sz="5200">
                <a:solidFill>
                  <a:schemeClr val="accent3"/>
                </a:solidFill>
              </a:defRPr>
            </a:lvl4pPr>
            <a:lvl5pPr lvl="4" algn="ctr">
              <a:lnSpc>
                <a:spcPct val="70000"/>
              </a:lnSpc>
              <a:spcBef>
                <a:spcPts val="0"/>
              </a:spcBef>
              <a:spcAft>
                <a:spcPts val="0"/>
              </a:spcAft>
              <a:buClr>
                <a:schemeClr val="accent3"/>
              </a:buClr>
              <a:buSzPts val="5200"/>
              <a:buNone/>
              <a:defRPr sz="5200">
                <a:solidFill>
                  <a:schemeClr val="accent3"/>
                </a:solidFill>
              </a:defRPr>
            </a:lvl5pPr>
            <a:lvl6pPr lvl="5" algn="ctr">
              <a:lnSpc>
                <a:spcPct val="70000"/>
              </a:lnSpc>
              <a:spcBef>
                <a:spcPts val="0"/>
              </a:spcBef>
              <a:spcAft>
                <a:spcPts val="0"/>
              </a:spcAft>
              <a:buClr>
                <a:schemeClr val="accent3"/>
              </a:buClr>
              <a:buSzPts val="5200"/>
              <a:buNone/>
              <a:defRPr sz="5200">
                <a:solidFill>
                  <a:schemeClr val="accent3"/>
                </a:solidFill>
              </a:defRPr>
            </a:lvl6pPr>
            <a:lvl7pPr lvl="6" algn="ctr">
              <a:lnSpc>
                <a:spcPct val="70000"/>
              </a:lnSpc>
              <a:spcBef>
                <a:spcPts val="0"/>
              </a:spcBef>
              <a:spcAft>
                <a:spcPts val="0"/>
              </a:spcAft>
              <a:buClr>
                <a:schemeClr val="accent3"/>
              </a:buClr>
              <a:buSzPts val="5200"/>
              <a:buNone/>
              <a:defRPr sz="5200">
                <a:solidFill>
                  <a:schemeClr val="accent3"/>
                </a:solidFill>
              </a:defRPr>
            </a:lvl7pPr>
            <a:lvl8pPr lvl="7" algn="ctr">
              <a:lnSpc>
                <a:spcPct val="70000"/>
              </a:lnSpc>
              <a:spcBef>
                <a:spcPts val="0"/>
              </a:spcBef>
              <a:spcAft>
                <a:spcPts val="0"/>
              </a:spcAft>
              <a:buClr>
                <a:schemeClr val="accent3"/>
              </a:buClr>
              <a:buSzPts val="5200"/>
              <a:buNone/>
              <a:defRPr sz="5200">
                <a:solidFill>
                  <a:schemeClr val="accent3"/>
                </a:solidFill>
              </a:defRPr>
            </a:lvl8pPr>
            <a:lvl9pPr lvl="8" algn="ctr">
              <a:lnSpc>
                <a:spcPct val="70000"/>
              </a:lnSpc>
              <a:spcBef>
                <a:spcPts val="0"/>
              </a:spcBef>
              <a:spcAft>
                <a:spcPts val="0"/>
              </a:spcAft>
              <a:buClr>
                <a:schemeClr val="accent3"/>
              </a:buClr>
              <a:buSzPts val="5200"/>
              <a:buNone/>
              <a:defRPr sz="5200">
                <a:solidFill>
                  <a:schemeClr val="accent3"/>
                </a:solidFill>
              </a:defRPr>
            </a:lvl9pPr>
          </a:lstStyle>
          <a:p/>
        </p:txBody>
      </p:sp>
      <p:sp>
        <p:nvSpPr>
          <p:cNvPr id="2402" name="Google Shape;2402;p26"/>
          <p:cNvSpPr txBox="1"/>
          <p:nvPr/>
        </p:nvSpPr>
        <p:spPr>
          <a:xfrm>
            <a:off x="2875650" y="3751013"/>
            <a:ext cx="3392700" cy="61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n" sz="1200" u="none" cap="none" strike="noStrike">
                <a:solidFill>
                  <a:schemeClr val="accent2"/>
                </a:solidFill>
                <a:latin typeface="Nunito"/>
                <a:ea typeface="Nunito"/>
                <a:cs typeface="Nunito"/>
                <a:sym typeface="Nunito"/>
              </a:rPr>
              <a:t>CREDITS</a:t>
            </a:r>
            <a:r>
              <a:rPr b="0" i="0" lang="en" sz="1200" u="none" cap="none" strike="noStrike">
                <a:solidFill>
                  <a:schemeClr val="accent2"/>
                </a:solidFill>
                <a:latin typeface="Nunito"/>
                <a:ea typeface="Nunito"/>
                <a:cs typeface="Nunito"/>
                <a:sym typeface="Nunito"/>
              </a:rPr>
              <a:t>: This presentation template was created by </a:t>
            </a:r>
            <a:r>
              <a:rPr b="1" i="0" lang="en" sz="1200" u="none" cap="none" strike="noStrike">
                <a:solidFill>
                  <a:schemeClr val="hlink"/>
                </a:solidFill>
                <a:uFill>
                  <a:noFill/>
                </a:uFill>
                <a:latin typeface="Nunito"/>
                <a:ea typeface="Nunito"/>
                <a:cs typeface="Nunito"/>
                <a:sym typeface="Nunito"/>
                <a:hlinkClick r:id="rId2"/>
              </a:rPr>
              <a:t>Slidesgo</a:t>
            </a:r>
            <a:r>
              <a:rPr b="0" i="0" lang="en" sz="1200" u="none" cap="none" strike="noStrike">
                <a:solidFill>
                  <a:schemeClr val="accent2"/>
                </a:solidFill>
                <a:latin typeface="Nunito"/>
                <a:ea typeface="Nunito"/>
                <a:cs typeface="Nunito"/>
                <a:sym typeface="Nunito"/>
              </a:rPr>
              <a:t>, including icons by </a:t>
            </a:r>
            <a:r>
              <a:rPr b="1" i="0" lang="en" sz="1200" u="none" cap="none" strike="noStrike">
                <a:solidFill>
                  <a:schemeClr val="hlink"/>
                </a:solidFill>
                <a:uFill>
                  <a:noFill/>
                </a:uFill>
                <a:latin typeface="Nunito"/>
                <a:ea typeface="Nunito"/>
                <a:cs typeface="Nunito"/>
                <a:sym typeface="Nunito"/>
                <a:hlinkClick r:id="rId3"/>
              </a:rPr>
              <a:t>Flaticon</a:t>
            </a:r>
            <a:r>
              <a:rPr b="0" i="0" lang="en" sz="1200" u="none" cap="none" strike="noStrike">
                <a:solidFill>
                  <a:schemeClr val="accent2"/>
                </a:solidFill>
                <a:latin typeface="Nunito"/>
                <a:ea typeface="Nunito"/>
                <a:cs typeface="Nunito"/>
                <a:sym typeface="Nunito"/>
              </a:rPr>
              <a:t>, and infographics &amp; images by </a:t>
            </a:r>
            <a:r>
              <a:rPr b="1" i="0" lang="en" sz="1200" u="none" cap="none" strike="noStrike">
                <a:solidFill>
                  <a:schemeClr val="hlink"/>
                </a:solidFill>
                <a:uFill>
                  <a:noFill/>
                </a:uFill>
                <a:latin typeface="Nunito"/>
                <a:ea typeface="Nunito"/>
                <a:cs typeface="Nunito"/>
                <a:sym typeface="Nunito"/>
                <a:hlinkClick r:id="rId4"/>
              </a:rPr>
              <a:t>Freepik</a:t>
            </a:r>
            <a:endParaRPr b="1" i="0" sz="1200" u="none" cap="none" strike="noStrike">
              <a:solidFill>
                <a:schemeClr val="accent2"/>
              </a:solidFill>
              <a:latin typeface="Nunito"/>
              <a:ea typeface="Nunito"/>
              <a:cs typeface="Nunito"/>
              <a:sym typeface="Nunito"/>
            </a:endParaRPr>
          </a:p>
        </p:txBody>
      </p:sp>
      <p:grpSp>
        <p:nvGrpSpPr>
          <p:cNvPr id="2403" name="Google Shape;2403;p26"/>
          <p:cNvGrpSpPr/>
          <p:nvPr/>
        </p:nvGrpSpPr>
        <p:grpSpPr>
          <a:xfrm>
            <a:off x="771271" y="3950636"/>
            <a:ext cx="750503" cy="917364"/>
            <a:chOff x="794919" y="4014442"/>
            <a:chExt cx="750503" cy="917364"/>
          </a:xfrm>
        </p:grpSpPr>
        <p:sp>
          <p:nvSpPr>
            <p:cNvPr id="2404" name="Google Shape;2404;p26"/>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6"/>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6"/>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07" name="Google Shape;2407;p26"/>
          <p:cNvGrpSpPr/>
          <p:nvPr/>
        </p:nvGrpSpPr>
        <p:grpSpPr>
          <a:xfrm>
            <a:off x="755107" y="3481874"/>
            <a:ext cx="210867" cy="780481"/>
            <a:chOff x="2419167" y="1286206"/>
            <a:chExt cx="210867" cy="780481"/>
          </a:xfrm>
        </p:grpSpPr>
        <p:sp>
          <p:nvSpPr>
            <p:cNvPr id="2408" name="Google Shape;2408;p26"/>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6"/>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6"/>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6"/>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6"/>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6"/>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6"/>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6"/>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6"/>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6"/>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6"/>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6"/>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6"/>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6"/>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6"/>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3" name="Google Shape;2423;p26"/>
          <p:cNvGrpSpPr/>
          <p:nvPr/>
        </p:nvGrpSpPr>
        <p:grpSpPr>
          <a:xfrm>
            <a:off x="295424" y="4168520"/>
            <a:ext cx="509674" cy="559624"/>
            <a:chOff x="1693693" y="-2602979"/>
            <a:chExt cx="509674" cy="559624"/>
          </a:xfrm>
        </p:grpSpPr>
        <p:sp>
          <p:nvSpPr>
            <p:cNvPr id="2424" name="Google Shape;2424;p26"/>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6"/>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6"/>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6"/>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6"/>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6"/>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6"/>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6"/>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6"/>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3" name="Google Shape;2433;p26"/>
          <p:cNvGrpSpPr/>
          <p:nvPr/>
        </p:nvGrpSpPr>
        <p:grpSpPr>
          <a:xfrm flipH="1">
            <a:off x="1030668" y="315013"/>
            <a:ext cx="606514" cy="741055"/>
            <a:chOff x="6180225" y="405175"/>
            <a:chExt cx="606514" cy="741055"/>
          </a:xfrm>
        </p:grpSpPr>
        <p:sp>
          <p:nvSpPr>
            <p:cNvPr id="2434" name="Google Shape;2434;p26"/>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6"/>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6"/>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7" name="Google Shape;2437;p26"/>
          <p:cNvGrpSpPr/>
          <p:nvPr/>
        </p:nvGrpSpPr>
        <p:grpSpPr>
          <a:xfrm>
            <a:off x="300421" y="2848081"/>
            <a:ext cx="457673" cy="400720"/>
            <a:chOff x="299281" y="2848081"/>
            <a:chExt cx="457673" cy="400720"/>
          </a:xfrm>
        </p:grpSpPr>
        <p:sp>
          <p:nvSpPr>
            <p:cNvPr id="2438" name="Google Shape;2438;p26"/>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6"/>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0" name="Google Shape;2440;p26"/>
          <p:cNvGrpSpPr/>
          <p:nvPr/>
        </p:nvGrpSpPr>
        <p:grpSpPr>
          <a:xfrm>
            <a:off x="796063" y="2795124"/>
            <a:ext cx="128941" cy="128941"/>
            <a:chOff x="794923" y="2795124"/>
            <a:chExt cx="128941" cy="128941"/>
          </a:xfrm>
        </p:grpSpPr>
        <p:sp>
          <p:nvSpPr>
            <p:cNvPr id="2441" name="Google Shape;2441;p2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43" name="Google Shape;2443;p26"/>
          <p:cNvGrpSpPr/>
          <p:nvPr/>
        </p:nvGrpSpPr>
        <p:grpSpPr>
          <a:xfrm>
            <a:off x="1905060" y="388587"/>
            <a:ext cx="302661" cy="301826"/>
            <a:chOff x="2601030" y="2721166"/>
            <a:chExt cx="358773" cy="357783"/>
          </a:xfrm>
        </p:grpSpPr>
        <p:sp>
          <p:nvSpPr>
            <p:cNvPr id="2444" name="Google Shape;2444;p26"/>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6"/>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6"/>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6"/>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6"/>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6"/>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6"/>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6"/>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2" name="Google Shape;2452;p26"/>
          <p:cNvGrpSpPr/>
          <p:nvPr/>
        </p:nvGrpSpPr>
        <p:grpSpPr>
          <a:xfrm flipH="1">
            <a:off x="263381" y="244061"/>
            <a:ext cx="798796" cy="813307"/>
            <a:chOff x="3411440" y="2423377"/>
            <a:chExt cx="991309" cy="1009316"/>
          </a:xfrm>
        </p:grpSpPr>
        <p:sp>
          <p:nvSpPr>
            <p:cNvPr id="2453" name="Google Shape;2453;p26"/>
            <p:cNvSpPr/>
            <p:nvPr/>
          </p:nvSpPr>
          <p:spPr>
            <a:xfrm>
              <a:off x="3411440" y="2423377"/>
              <a:ext cx="585623" cy="59160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6"/>
            <p:cNvSpPr/>
            <p:nvPr/>
          </p:nvSpPr>
          <p:spPr>
            <a:xfrm>
              <a:off x="3704241" y="2524303"/>
              <a:ext cx="192897" cy="191907"/>
            </a:xfrm>
            <a:custGeom>
              <a:rect b="b" l="l" r="r" t="t"/>
              <a:pathLst>
                <a:path extrusionOk="0" fill="none" h="5233" w="5260">
                  <a:moveTo>
                    <a:pt x="1" y="55"/>
                  </a:moveTo>
                  <a:cubicBezTo>
                    <a:pt x="2889" y="1"/>
                    <a:pt x="5259" y="2317"/>
                    <a:pt x="5259" y="5232"/>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6"/>
            <p:cNvSpPr/>
            <p:nvPr/>
          </p:nvSpPr>
          <p:spPr>
            <a:xfrm>
              <a:off x="3959048" y="2992990"/>
              <a:ext cx="443701" cy="43970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6"/>
            <p:cNvSpPr/>
            <p:nvPr/>
          </p:nvSpPr>
          <p:spPr>
            <a:xfrm>
              <a:off x="3897107" y="2935009"/>
              <a:ext cx="93955" cy="91975"/>
            </a:xfrm>
            <a:custGeom>
              <a:rect b="b" l="l" r="r" t="t"/>
              <a:pathLst>
                <a:path extrusionOk="0" fill="none" h="2508" w="2562">
                  <a:moveTo>
                    <a:pt x="2562" y="2508"/>
                  </a:moveTo>
                  <a:lnTo>
                    <a:pt x="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7" name="Google Shape;2457;p26"/>
          <p:cNvGrpSpPr/>
          <p:nvPr/>
        </p:nvGrpSpPr>
        <p:grpSpPr>
          <a:xfrm flipH="1">
            <a:off x="287634" y="1726737"/>
            <a:ext cx="184903" cy="235878"/>
            <a:chOff x="2947570" y="-1075969"/>
            <a:chExt cx="184903" cy="235878"/>
          </a:xfrm>
        </p:grpSpPr>
        <p:sp>
          <p:nvSpPr>
            <p:cNvPr id="2458" name="Google Shape;2458;p2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0" name="Google Shape;2460;p2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1" name="Google Shape;2461;p26"/>
          <p:cNvGrpSpPr/>
          <p:nvPr/>
        </p:nvGrpSpPr>
        <p:grpSpPr>
          <a:xfrm>
            <a:off x="1130042" y="1264814"/>
            <a:ext cx="187263" cy="187264"/>
            <a:chOff x="1447449" y="4268259"/>
            <a:chExt cx="217875" cy="217875"/>
          </a:xfrm>
        </p:grpSpPr>
        <p:sp>
          <p:nvSpPr>
            <p:cNvPr id="2462" name="Google Shape;2462;p26"/>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6"/>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6"/>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6"/>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6"/>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6"/>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6"/>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6"/>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70" name="Google Shape;2470;p26"/>
          <p:cNvSpPr/>
          <p:nvPr/>
        </p:nvSpPr>
        <p:spPr>
          <a:xfrm>
            <a:off x="1630891" y="4714790"/>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71" name="Google Shape;2471;p26"/>
          <p:cNvGrpSpPr/>
          <p:nvPr/>
        </p:nvGrpSpPr>
        <p:grpSpPr>
          <a:xfrm>
            <a:off x="428145" y="1038355"/>
            <a:ext cx="576312" cy="578897"/>
            <a:chOff x="1889565" y="-3382437"/>
            <a:chExt cx="670520" cy="673527"/>
          </a:xfrm>
        </p:grpSpPr>
        <p:sp>
          <p:nvSpPr>
            <p:cNvPr id="2472" name="Google Shape;2472;p26"/>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6"/>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6"/>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6"/>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6"/>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77" name="Google Shape;2477;p26"/>
          <p:cNvGrpSpPr/>
          <p:nvPr/>
        </p:nvGrpSpPr>
        <p:grpSpPr>
          <a:xfrm flipH="1">
            <a:off x="448759" y="3585837"/>
            <a:ext cx="184903" cy="235878"/>
            <a:chOff x="2947570" y="-1075969"/>
            <a:chExt cx="184903" cy="235878"/>
          </a:xfrm>
        </p:grpSpPr>
        <p:sp>
          <p:nvSpPr>
            <p:cNvPr id="2478" name="Google Shape;2478;p2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1" name="Google Shape;2481;p26"/>
          <p:cNvGrpSpPr/>
          <p:nvPr/>
        </p:nvGrpSpPr>
        <p:grpSpPr>
          <a:xfrm>
            <a:off x="8371552" y="237156"/>
            <a:ext cx="511655" cy="625154"/>
            <a:chOff x="6180225" y="405175"/>
            <a:chExt cx="606514" cy="741055"/>
          </a:xfrm>
        </p:grpSpPr>
        <p:sp>
          <p:nvSpPr>
            <p:cNvPr id="2482" name="Google Shape;2482;p26"/>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6"/>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6"/>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85" name="Google Shape;2485;p26"/>
          <p:cNvGrpSpPr/>
          <p:nvPr/>
        </p:nvGrpSpPr>
        <p:grpSpPr>
          <a:xfrm flipH="1" rot="5400000">
            <a:off x="8093799" y="4189266"/>
            <a:ext cx="703922" cy="736809"/>
            <a:chOff x="3153626" y="-2653955"/>
            <a:chExt cx="834426" cy="873411"/>
          </a:xfrm>
        </p:grpSpPr>
        <p:sp>
          <p:nvSpPr>
            <p:cNvPr id="2486" name="Google Shape;2486;p26"/>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6"/>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6"/>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6"/>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6"/>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6"/>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6"/>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3" name="Google Shape;2493;p26"/>
          <p:cNvGrpSpPr/>
          <p:nvPr/>
        </p:nvGrpSpPr>
        <p:grpSpPr>
          <a:xfrm flipH="1" rot="5400000">
            <a:off x="8605367" y="3117832"/>
            <a:ext cx="193077" cy="245361"/>
            <a:chOff x="2079424" y="521748"/>
            <a:chExt cx="228873" cy="290850"/>
          </a:xfrm>
        </p:grpSpPr>
        <p:sp>
          <p:nvSpPr>
            <p:cNvPr id="2494" name="Google Shape;2494;p26"/>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6"/>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6"/>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7" name="Google Shape;2497;p26"/>
          <p:cNvGrpSpPr/>
          <p:nvPr/>
        </p:nvGrpSpPr>
        <p:grpSpPr>
          <a:xfrm flipH="1">
            <a:off x="7868851" y="377844"/>
            <a:ext cx="384731" cy="590613"/>
            <a:chOff x="1603769" y="107044"/>
            <a:chExt cx="384731" cy="590613"/>
          </a:xfrm>
        </p:grpSpPr>
        <p:sp>
          <p:nvSpPr>
            <p:cNvPr id="2498" name="Google Shape;2498;p26"/>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6"/>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6"/>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6"/>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6"/>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6"/>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6"/>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5" name="Google Shape;2505;p26"/>
          <p:cNvGrpSpPr/>
          <p:nvPr/>
        </p:nvGrpSpPr>
        <p:grpSpPr>
          <a:xfrm flipH="1">
            <a:off x="7637259" y="1057462"/>
            <a:ext cx="184903" cy="235878"/>
            <a:chOff x="2947570" y="-1075969"/>
            <a:chExt cx="184903" cy="235878"/>
          </a:xfrm>
        </p:grpSpPr>
        <p:sp>
          <p:nvSpPr>
            <p:cNvPr id="2506" name="Google Shape;2506;p26"/>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6"/>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6"/>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09" name="Google Shape;2509;p26"/>
          <p:cNvGrpSpPr/>
          <p:nvPr/>
        </p:nvGrpSpPr>
        <p:grpSpPr>
          <a:xfrm flipH="1">
            <a:off x="8139562" y="1043517"/>
            <a:ext cx="670541" cy="672920"/>
            <a:chOff x="4492684" y="662647"/>
            <a:chExt cx="847391" cy="850399"/>
          </a:xfrm>
        </p:grpSpPr>
        <p:sp>
          <p:nvSpPr>
            <p:cNvPr id="2510" name="Google Shape;2510;p26"/>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6"/>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6"/>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6"/>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6"/>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15" name="Google Shape;2515;p26"/>
          <p:cNvSpPr/>
          <p:nvPr/>
        </p:nvSpPr>
        <p:spPr>
          <a:xfrm>
            <a:off x="8695441" y="1963315"/>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16" name="Google Shape;2516;p26"/>
          <p:cNvGrpSpPr/>
          <p:nvPr/>
        </p:nvGrpSpPr>
        <p:grpSpPr>
          <a:xfrm flipH="1">
            <a:off x="7362735" y="4329753"/>
            <a:ext cx="557642" cy="557642"/>
            <a:chOff x="3560335" y="-646412"/>
            <a:chExt cx="557642" cy="557642"/>
          </a:xfrm>
        </p:grpSpPr>
        <p:sp>
          <p:nvSpPr>
            <p:cNvPr id="2517" name="Google Shape;2517;p26"/>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6"/>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6"/>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6"/>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6"/>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6"/>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3" name="Google Shape;2523;p26"/>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4" name="Google Shape;2524;p26"/>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6"/>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6" name="Google Shape;2526;p26"/>
          <p:cNvGrpSpPr/>
          <p:nvPr/>
        </p:nvGrpSpPr>
        <p:grpSpPr>
          <a:xfrm>
            <a:off x="8114520" y="3338330"/>
            <a:ext cx="576312" cy="578897"/>
            <a:chOff x="1889565" y="-3382437"/>
            <a:chExt cx="670520" cy="673527"/>
          </a:xfrm>
        </p:grpSpPr>
        <p:sp>
          <p:nvSpPr>
            <p:cNvPr id="2527" name="Google Shape;2527;p26"/>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6"/>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6"/>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6"/>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6"/>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32" name="Google Shape;2532;p26"/>
          <p:cNvGrpSpPr/>
          <p:nvPr/>
        </p:nvGrpSpPr>
        <p:grpSpPr>
          <a:xfrm rot="10800000">
            <a:off x="7097107" y="223648"/>
            <a:ext cx="479293" cy="479293"/>
            <a:chOff x="3560335" y="-646412"/>
            <a:chExt cx="557642" cy="557642"/>
          </a:xfrm>
        </p:grpSpPr>
        <p:sp>
          <p:nvSpPr>
            <p:cNvPr id="2533" name="Google Shape;2533;p26"/>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6"/>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6"/>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6"/>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6"/>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6"/>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6"/>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6"/>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6"/>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2" name="Google Shape;2542;p26"/>
          <p:cNvGrpSpPr/>
          <p:nvPr/>
        </p:nvGrpSpPr>
        <p:grpSpPr>
          <a:xfrm flipH="1" rot="5400000">
            <a:off x="8526017" y="3979740"/>
            <a:ext cx="202705" cy="497323"/>
            <a:chOff x="6219428" y="3871144"/>
            <a:chExt cx="235841" cy="578619"/>
          </a:xfrm>
        </p:grpSpPr>
        <p:sp>
          <p:nvSpPr>
            <p:cNvPr id="2543" name="Google Shape;2543;p26"/>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6"/>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6"/>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5">
  <p:cSld name="CUSTOM_15">
    <p:spTree>
      <p:nvGrpSpPr>
        <p:cNvPr id="2546" name="Shape 2546"/>
        <p:cNvGrpSpPr/>
        <p:nvPr/>
      </p:nvGrpSpPr>
      <p:grpSpPr>
        <a:xfrm>
          <a:off x="0" y="0"/>
          <a:ext cx="0" cy="0"/>
          <a:chOff x="0" y="0"/>
          <a:chExt cx="0" cy="0"/>
        </a:xfrm>
      </p:grpSpPr>
      <p:sp>
        <p:nvSpPr>
          <p:cNvPr id="2547" name="Google Shape;2547;p27"/>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7"/>
          <p:cNvSpPr txBox="1"/>
          <p:nvPr>
            <p:ph type="title"/>
          </p:nvPr>
        </p:nvSpPr>
        <p:spPr>
          <a:xfrm>
            <a:off x="2863650" y="539500"/>
            <a:ext cx="34167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2pPr>
            <a:lvl3pPr lvl="2"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3pPr>
            <a:lvl4pPr lvl="3"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4pPr>
            <a:lvl5pPr lvl="4"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5pPr>
            <a:lvl6pPr lvl="5"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6pPr>
            <a:lvl7pPr lvl="6"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7pPr>
            <a:lvl8pPr lvl="7"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8pPr>
            <a:lvl9pPr lvl="8" algn="ctr">
              <a:lnSpc>
                <a:spcPct val="100000"/>
              </a:lnSpc>
              <a:spcBef>
                <a:spcPts val="0"/>
              </a:spcBef>
              <a:spcAft>
                <a:spcPts val="0"/>
              </a:spcAft>
              <a:buSzPts val="4000"/>
              <a:buFont typeface="Montserrat ExtraBold"/>
              <a:buNone/>
              <a:defRPr sz="4000">
                <a:latin typeface="Montserrat ExtraBold"/>
                <a:ea typeface="Montserrat ExtraBold"/>
                <a:cs typeface="Montserrat ExtraBold"/>
                <a:sym typeface="Montserrat ExtraBold"/>
              </a:defRPr>
            </a:lvl9pPr>
          </a:lstStyle>
          <a:p/>
        </p:txBody>
      </p:sp>
      <p:sp>
        <p:nvSpPr>
          <p:cNvPr id="2549" name="Google Shape;2549;p27"/>
          <p:cNvSpPr txBox="1"/>
          <p:nvPr>
            <p:ph idx="1" type="subTitle"/>
          </p:nvPr>
        </p:nvSpPr>
        <p:spPr>
          <a:xfrm>
            <a:off x="1383306" y="1800650"/>
            <a:ext cx="3215700" cy="28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550" name="Google Shape;2550;p27"/>
          <p:cNvSpPr txBox="1"/>
          <p:nvPr>
            <p:ph idx="2" type="subTitle"/>
          </p:nvPr>
        </p:nvSpPr>
        <p:spPr>
          <a:xfrm>
            <a:off x="4784881" y="3153350"/>
            <a:ext cx="3215700" cy="28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551" name="Google Shape;2551;p27"/>
          <p:cNvSpPr txBox="1"/>
          <p:nvPr>
            <p:ph idx="3" type="subTitle"/>
          </p:nvPr>
        </p:nvSpPr>
        <p:spPr>
          <a:xfrm>
            <a:off x="4784881" y="1800650"/>
            <a:ext cx="3215700" cy="28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552" name="Google Shape;2552;p27"/>
          <p:cNvSpPr txBox="1"/>
          <p:nvPr>
            <p:ph idx="4" type="subTitle"/>
          </p:nvPr>
        </p:nvSpPr>
        <p:spPr>
          <a:xfrm>
            <a:off x="1383319" y="2085050"/>
            <a:ext cx="3215700" cy="71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400"/>
              <a:buFont typeface="Nunito"/>
              <a:buChar char="●"/>
              <a:defRPr sz="1400">
                <a:latin typeface="Nunito"/>
                <a:ea typeface="Nunito"/>
                <a:cs typeface="Nunito"/>
                <a:sym typeface="Nunito"/>
              </a:defRPr>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2553" name="Google Shape;2553;p27"/>
          <p:cNvSpPr txBox="1"/>
          <p:nvPr>
            <p:ph idx="5" type="subTitle"/>
          </p:nvPr>
        </p:nvSpPr>
        <p:spPr>
          <a:xfrm>
            <a:off x="4784888" y="2085050"/>
            <a:ext cx="3215700" cy="714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3"/>
              </a:buClr>
              <a:buSzPts val="1400"/>
              <a:buChar char="●"/>
              <a:defRPr sz="1400">
                <a:latin typeface="Nunito"/>
                <a:ea typeface="Nunito"/>
                <a:cs typeface="Nunito"/>
                <a:sym typeface="Nunito"/>
              </a:defRPr>
            </a:lvl1pPr>
            <a:lvl2pPr lvl="1" algn="l">
              <a:lnSpc>
                <a:spcPct val="115000"/>
              </a:lnSpc>
              <a:spcBef>
                <a:spcPts val="0"/>
              </a:spcBef>
              <a:spcAft>
                <a:spcPts val="0"/>
              </a:spcAft>
              <a:buSzPts val="1400"/>
              <a:buChar char="○"/>
              <a:defRPr/>
            </a:lvl2pPr>
            <a:lvl3pPr lvl="2" algn="l">
              <a:lnSpc>
                <a:spcPct val="115000"/>
              </a:lnSpc>
              <a:spcBef>
                <a:spcPts val="1600"/>
              </a:spcBef>
              <a:spcAft>
                <a:spcPts val="0"/>
              </a:spcAft>
              <a:buSzPts val="1400"/>
              <a:buChar char="■"/>
              <a:defRPr/>
            </a:lvl3pPr>
            <a:lvl4pPr lvl="3" algn="l">
              <a:lnSpc>
                <a:spcPct val="115000"/>
              </a:lnSpc>
              <a:spcBef>
                <a:spcPts val="1600"/>
              </a:spcBef>
              <a:spcAft>
                <a:spcPts val="0"/>
              </a:spcAft>
              <a:buSzPts val="1400"/>
              <a:buChar char="●"/>
              <a:defRPr/>
            </a:lvl4pPr>
            <a:lvl5pPr lvl="4" algn="l">
              <a:lnSpc>
                <a:spcPct val="115000"/>
              </a:lnSpc>
              <a:spcBef>
                <a:spcPts val="1600"/>
              </a:spcBef>
              <a:spcAft>
                <a:spcPts val="0"/>
              </a:spcAft>
              <a:buSzPts val="1400"/>
              <a:buChar char="○"/>
              <a:defRPr/>
            </a:lvl5pPr>
            <a:lvl6pPr lvl="5" algn="l">
              <a:lnSpc>
                <a:spcPct val="115000"/>
              </a:lnSpc>
              <a:spcBef>
                <a:spcPts val="1600"/>
              </a:spcBef>
              <a:spcAft>
                <a:spcPts val="0"/>
              </a:spcAft>
              <a:buSzPts val="1400"/>
              <a:buChar char="■"/>
              <a:defRPr/>
            </a:lvl6pPr>
            <a:lvl7pPr lvl="6" algn="l">
              <a:lnSpc>
                <a:spcPct val="115000"/>
              </a:lnSpc>
              <a:spcBef>
                <a:spcPts val="1600"/>
              </a:spcBef>
              <a:spcAft>
                <a:spcPts val="0"/>
              </a:spcAft>
              <a:buSzPts val="1400"/>
              <a:buChar char="●"/>
              <a:defRPr/>
            </a:lvl7pPr>
            <a:lvl8pPr lvl="7" algn="l">
              <a:lnSpc>
                <a:spcPct val="115000"/>
              </a:lnSpc>
              <a:spcBef>
                <a:spcPts val="1600"/>
              </a:spcBef>
              <a:spcAft>
                <a:spcPts val="0"/>
              </a:spcAft>
              <a:buSzPts val="1400"/>
              <a:buChar char="○"/>
              <a:defRPr/>
            </a:lvl8pPr>
            <a:lvl9pPr lvl="8" algn="l">
              <a:lnSpc>
                <a:spcPct val="115000"/>
              </a:lnSpc>
              <a:spcBef>
                <a:spcPts val="1600"/>
              </a:spcBef>
              <a:spcAft>
                <a:spcPts val="1600"/>
              </a:spcAft>
              <a:buSzPts val="1400"/>
              <a:buChar char="■"/>
              <a:defRPr/>
            </a:lvl9pPr>
          </a:lstStyle>
          <a:p/>
        </p:txBody>
      </p:sp>
      <p:sp>
        <p:nvSpPr>
          <p:cNvPr id="2554" name="Google Shape;2554;p27"/>
          <p:cNvSpPr txBox="1"/>
          <p:nvPr>
            <p:ph idx="6" type="subTitle"/>
          </p:nvPr>
        </p:nvSpPr>
        <p:spPr>
          <a:xfrm>
            <a:off x="4784894" y="3524573"/>
            <a:ext cx="3215700" cy="56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1600"/>
              <a:buFont typeface="Nunito"/>
              <a:buChar char="●"/>
              <a:defRPr sz="1400">
                <a:solidFill>
                  <a:schemeClr val="accent2"/>
                </a:solidFill>
                <a:latin typeface="Nunito"/>
                <a:ea typeface="Nunito"/>
                <a:cs typeface="Nunito"/>
                <a:sym typeface="Nunito"/>
              </a:defRPr>
            </a:lvl1pPr>
            <a:lvl2pPr lvl="1" algn="l">
              <a:lnSpc>
                <a:spcPct val="115000"/>
              </a:lnSpc>
              <a:spcBef>
                <a:spcPts val="0"/>
              </a:spcBef>
              <a:spcAft>
                <a:spcPts val="0"/>
              </a:spcAft>
              <a:buSzPts val="1200"/>
              <a:buChar char="○"/>
              <a:defRPr/>
            </a:lvl2pPr>
            <a:lvl3pPr lvl="2" algn="l">
              <a:lnSpc>
                <a:spcPct val="115000"/>
              </a:lnSpc>
              <a:spcBef>
                <a:spcPts val="1600"/>
              </a:spcBef>
              <a:spcAft>
                <a:spcPts val="0"/>
              </a:spcAft>
              <a:buSzPts val="1200"/>
              <a:buChar char="■"/>
              <a:defRPr/>
            </a:lvl3pPr>
            <a:lvl4pPr lvl="3" algn="l">
              <a:lnSpc>
                <a:spcPct val="115000"/>
              </a:lnSpc>
              <a:spcBef>
                <a:spcPts val="1600"/>
              </a:spcBef>
              <a:spcAft>
                <a:spcPts val="0"/>
              </a:spcAft>
              <a:buSzPts val="1200"/>
              <a:buChar char="●"/>
              <a:defRPr/>
            </a:lvl4pPr>
            <a:lvl5pPr lvl="4" algn="l">
              <a:lnSpc>
                <a:spcPct val="115000"/>
              </a:lnSpc>
              <a:spcBef>
                <a:spcPts val="1600"/>
              </a:spcBef>
              <a:spcAft>
                <a:spcPts val="0"/>
              </a:spcAft>
              <a:buSzPts val="1200"/>
              <a:buChar char="○"/>
              <a:defRPr/>
            </a:lvl5pPr>
            <a:lvl6pPr lvl="5" algn="l">
              <a:lnSpc>
                <a:spcPct val="115000"/>
              </a:lnSpc>
              <a:spcBef>
                <a:spcPts val="1600"/>
              </a:spcBef>
              <a:spcAft>
                <a:spcPts val="0"/>
              </a:spcAft>
              <a:buSzPts val="1200"/>
              <a:buChar char="■"/>
              <a:defRPr/>
            </a:lvl6pPr>
            <a:lvl7pPr lvl="6" algn="l">
              <a:lnSpc>
                <a:spcPct val="115000"/>
              </a:lnSpc>
              <a:spcBef>
                <a:spcPts val="1600"/>
              </a:spcBef>
              <a:spcAft>
                <a:spcPts val="0"/>
              </a:spcAft>
              <a:buSzPts val="1200"/>
              <a:buChar char="●"/>
              <a:defRPr/>
            </a:lvl7pPr>
            <a:lvl8pPr lvl="7" algn="l">
              <a:lnSpc>
                <a:spcPct val="115000"/>
              </a:lnSpc>
              <a:spcBef>
                <a:spcPts val="1600"/>
              </a:spcBef>
              <a:spcAft>
                <a:spcPts val="0"/>
              </a:spcAft>
              <a:buSzPts val="1200"/>
              <a:buChar char="○"/>
              <a:defRPr/>
            </a:lvl8pPr>
            <a:lvl9pPr lvl="8" algn="l">
              <a:lnSpc>
                <a:spcPct val="115000"/>
              </a:lnSpc>
              <a:spcBef>
                <a:spcPts val="1600"/>
              </a:spcBef>
              <a:spcAft>
                <a:spcPts val="1600"/>
              </a:spcAft>
              <a:buSzPts val="1200"/>
              <a:buChar char="■"/>
              <a:defRPr/>
            </a:lvl9pPr>
          </a:lstStyle>
          <a:p/>
        </p:txBody>
      </p:sp>
      <p:sp>
        <p:nvSpPr>
          <p:cNvPr id="2555" name="Google Shape;2555;p27"/>
          <p:cNvSpPr txBox="1"/>
          <p:nvPr>
            <p:ph idx="7" type="subTitle"/>
          </p:nvPr>
        </p:nvSpPr>
        <p:spPr>
          <a:xfrm>
            <a:off x="1383325" y="3153350"/>
            <a:ext cx="3215700" cy="506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2"/>
              </a:buClr>
              <a:buSzPts val="1600"/>
              <a:buFont typeface="Nunito"/>
              <a:buNone/>
              <a:defRPr b="1" sz="1600">
                <a:solidFill>
                  <a:schemeClr val="accent2"/>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2556" name="Google Shape;2556;p27"/>
          <p:cNvGrpSpPr/>
          <p:nvPr/>
        </p:nvGrpSpPr>
        <p:grpSpPr>
          <a:xfrm>
            <a:off x="291107" y="355950"/>
            <a:ext cx="545422" cy="666492"/>
            <a:chOff x="2859835" y="2776139"/>
            <a:chExt cx="634581" cy="775442"/>
          </a:xfrm>
        </p:grpSpPr>
        <p:sp>
          <p:nvSpPr>
            <p:cNvPr id="2557" name="Google Shape;2557;p27"/>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7"/>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7"/>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60" name="Google Shape;2560;p27"/>
          <p:cNvGrpSpPr/>
          <p:nvPr/>
        </p:nvGrpSpPr>
        <p:grpSpPr>
          <a:xfrm>
            <a:off x="761443" y="246679"/>
            <a:ext cx="330676" cy="507632"/>
            <a:chOff x="1603769" y="107044"/>
            <a:chExt cx="384731" cy="590613"/>
          </a:xfrm>
        </p:grpSpPr>
        <p:sp>
          <p:nvSpPr>
            <p:cNvPr id="2561" name="Google Shape;2561;p27"/>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7"/>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7"/>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7"/>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7"/>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7"/>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7"/>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68" name="Google Shape;2568;p27"/>
          <p:cNvSpPr/>
          <p:nvPr/>
        </p:nvSpPr>
        <p:spPr>
          <a:xfrm>
            <a:off x="12375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69" name="Google Shape;2569;p27"/>
          <p:cNvGrpSpPr/>
          <p:nvPr/>
        </p:nvGrpSpPr>
        <p:grpSpPr>
          <a:xfrm rot="10800000">
            <a:off x="448277" y="1187831"/>
            <a:ext cx="606382" cy="616689"/>
            <a:chOff x="3027518" y="-1395725"/>
            <a:chExt cx="705506" cy="717497"/>
          </a:xfrm>
        </p:grpSpPr>
        <p:sp>
          <p:nvSpPr>
            <p:cNvPr id="2570" name="Google Shape;2570;p27"/>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7"/>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7"/>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7"/>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7"/>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7"/>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7"/>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7"/>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7"/>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79" name="Google Shape;2579;p27"/>
          <p:cNvGrpSpPr/>
          <p:nvPr/>
        </p:nvGrpSpPr>
        <p:grpSpPr>
          <a:xfrm>
            <a:off x="2000268" y="246761"/>
            <a:ext cx="158924" cy="202737"/>
            <a:chOff x="2947570" y="-1075969"/>
            <a:chExt cx="184903" cy="235878"/>
          </a:xfrm>
        </p:grpSpPr>
        <p:sp>
          <p:nvSpPr>
            <p:cNvPr id="2580" name="Google Shape;2580;p27"/>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7"/>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7"/>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3" name="Google Shape;2583;p27"/>
          <p:cNvGrpSpPr/>
          <p:nvPr/>
        </p:nvGrpSpPr>
        <p:grpSpPr>
          <a:xfrm>
            <a:off x="1217502" y="440894"/>
            <a:ext cx="576312" cy="578897"/>
            <a:chOff x="1889565" y="-3382437"/>
            <a:chExt cx="670520" cy="673527"/>
          </a:xfrm>
        </p:grpSpPr>
        <p:sp>
          <p:nvSpPr>
            <p:cNvPr id="2584" name="Google Shape;2584;p27"/>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7"/>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7"/>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7"/>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7"/>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9" name="Google Shape;2589;p27"/>
          <p:cNvGrpSpPr/>
          <p:nvPr/>
        </p:nvGrpSpPr>
        <p:grpSpPr>
          <a:xfrm rot="3599929">
            <a:off x="7978115" y="3715801"/>
            <a:ext cx="717247" cy="750757"/>
            <a:chOff x="3153626" y="-2653955"/>
            <a:chExt cx="834426" cy="873411"/>
          </a:xfrm>
        </p:grpSpPr>
        <p:sp>
          <p:nvSpPr>
            <p:cNvPr id="2590" name="Google Shape;2590;p27"/>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7"/>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7"/>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7"/>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7"/>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7"/>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7"/>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597" name="Google Shape;2597;p27"/>
          <p:cNvSpPr/>
          <p:nvPr/>
        </p:nvSpPr>
        <p:spPr>
          <a:xfrm>
            <a:off x="7717146" y="4367213"/>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98" name="Google Shape;2598;p27"/>
          <p:cNvGrpSpPr/>
          <p:nvPr/>
        </p:nvGrpSpPr>
        <p:grpSpPr>
          <a:xfrm>
            <a:off x="8555406" y="3149221"/>
            <a:ext cx="166649" cy="167500"/>
            <a:chOff x="3407917" y="-1400250"/>
            <a:chExt cx="193891" cy="194881"/>
          </a:xfrm>
        </p:grpSpPr>
        <p:sp>
          <p:nvSpPr>
            <p:cNvPr id="2599" name="Google Shape;2599;p27"/>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7"/>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7"/>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7"/>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7"/>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7"/>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7"/>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7"/>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07" name="Google Shape;2607;p27"/>
          <p:cNvGrpSpPr/>
          <p:nvPr/>
        </p:nvGrpSpPr>
        <p:grpSpPr>
          <a:xfrm>
            <a:off x="8329711" y="3436789"/>
            <a:ext cx="196716" cy="249985"/>
            <a:chOff x="2079424" y="521748"/>
            <a:chExt cx="228873" cy="290850"/>
          </a:xfrm>
        </p:grpSpPr>
        <p:sp>
          <p:nvSpPr>
            <p:cNvPr id="2608" name="Google Shape;2608;p27"/>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7"/>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7"/>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11" name="Google Shape;2611;p27"/>
          <p:cNvGrpSpPr/>
          <p:nvPr/>
        </p:nvGrpSpPr>
        <p:grpSpPr>
          <a:xfrm rot="-5400000">
            <a:off x="7553445" y="4342530"/>
            <a:ext cx="479293" cy="479293"/>
            <a:chOff x="3560335" y="-646412"/>
            <a:chExt cx="557642" cy="557642"/>
          </a:xfrm>
        </p:grpSpPr>
        <p:sp>
          <p:nvSpPr>
            <p:cNvPr id="2612" name="Google Shape;2612;p27"/>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7"/>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7"/>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7"/>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7"/>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7"/>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7"/>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7"/>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7"/>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1" name="Google Shape;2621;p27"/>
          <p:cNvGrpSpPr/>
          <p:nvPr/>
        </p:nvGrpSpPr>
        <p:grpSpPr>
          <a:xfrm>
            <a:off x="8215990" y="3678387"/>
            <a:ext cx="110824" cy="110824"/>
            <a:chOff x="794923" y="2795124"/>
            <a:chExt cx="128941" cy="128941"/>
          </a:xfrm>
        </p:grpSpPr>
        <p:sp>
          <p:nvSpPr>
            <p:cNvPr id="2622" name="Google Shape;2622;p2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4" name="Google Shape;2624;p27"/>
          <p:cNvGrpSpPr/>
          <p:nvPr/>
        </p:nvGrpSpPr>
        <p:grpSpPr>
          <a:xfrm>
            <a:off x="8473610" y="4161821"/>
            <a:ext cx="411494" cy="664330"/>
            <a:chOff x="4698532" y="1605962"/>
            <a:chExt cx="510665" cy="824436"/>
          </a:xfrm>
        </p:grpSpPr>
        <p:sp>
          <p:nvSpPr>
            <p:cNvPr id="2625" name="Google Shape;2625;p27"/>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6" name="Google Shape;2626;p27"/>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7"/>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8" name="Google Shape;2628;p27"/>
          <p:cNvGrpSpPr/>
          <p:nvPr/>
        </p:nvGrpSpPr>
        <p:grpSpPr>
          <a:xfrm>
            <a:off x="8330424" y="439151"/>
            <a:ext cx="200705" cy="200675"/>
            <a:chOff x="6886110" y="773687"/>
            <a:chExt cx="249075" cy="249038"/>
          </a:xfrm>
        </p:grpSpPr>
        <p:sp>
          <p:nvSpPr>
            <p:cNvPr id="2629" name="Google Shape;2629;p27"/>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7"/>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7"/>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7"/>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7"/>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7"/>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7"/>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7"/>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7" name="Google Shape;2637;p27"/>
          <p:cNvGrpSpPr/>
          <p:nvPr/>
        </p:nvGrpSpPr>
        <p:grpSpPr>
          <a:xfrm>
            <a:off x="559039" y="4454821"/>
            <a:ext cx="308365" cy="307514"/>
            <a:chOff x="2601030" y="2721166"/>
            <a:chExt cx="358773" cy="357783"/>
          </a:xfrm>
        </p:grpSpPr>
        <p:sp>
          <p:nvSpPr>
            <p:cNvPr id="2638" name="Google Shape;2638;p2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ternative resources">
  <p:cSld name="CUSTOM_14">
    <p:spTree>
      <p:nvGrpSpPr>
        <p:cNvPr id="2646" name="Shape 2646"/>
        <p:cNvGrpSpPr/>
        <p:nvPr/>
      </p:nvGrpSpPr>
      <p:grpSpPr>
        <a:xfrm>
          <a:off x="0" y="0"/>
          <a:ext cx="0" cy="0"/>
          <a:chOff x="0" y="0"/>
          <a:chExt cx="0" cy="0"/>
        </a:xfrm>
      </p:grpSpPr>
      <p:sp>
        <p:nvSpPr>
          <p:cNvPr id="2647" name="Google Shape;2647;p28"/>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8"/>
          <p:cNvSpPr txBox="1"/>
          <p:nvPr>
            <p:ph type="title"/>
          </p:nvPr>
        </p:nvSpPr>
        <p:spPr>
          <a:xfrm>
            <a:off x="1361400" y="539500"/>
            <a:ext cx="64212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2"/>
              </a:buClr>
              <a:buSzPts val="2800"/>
              <a:buNone/>
              <a:defRPr sz="4000">
                <a:solidFill>
                  <a:schemeClr val="dk2"/>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2pPr>
            <a:lvl3pPr lvl="2"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3pPr>
            <a:lvl4pPr lvl="3"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4pPr>
            <a:lvl5pPr lvl="4"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5pPr>
            <a:lvl6pPr lvl="5"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6pPr>
            <a:lvl7pPr lvl="6"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7pPr>
            <a:lvl8pPr lvl="7"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8pPr>
            <a:lvl9pPr lvl="8" algn="l">
              <a:lnSpc>
                <a:spcPct val="100000"/>
              </a:lnSpc>
              <a:spcBef>
                <a:spcPts val="0"/>
              </a:spcBef>
              <a:spcAft>
                <a:spcPts val="0"/>
              </a:spcAft>
              <a:buClr>
                <a:schemeClr val="dk2"/>
              </a:buClr>
              <a:buSzPts val="2800"/>
              <a:buNone/>
              <a:defRPr>
                <a:solidFill>
                  <a:schemeClr val="dk2"/>
                </a:solidFill>
                <a:latin typeface="Nunito Light"/>
                <a:ea typeface="Nunito Light"/>
                <a:cs typeface="Nunito Light"/>
                <a:sym typeface="Nunito Light"/>
              </a:defRPr>
            </a:lvl9pPr>
          </a:lstStyle>
          <a:p/>
        </p:txBody>
      </p:sp>
      <p:grpSp>
        <p:nvGrpSpPr>
          <p:cNvPr id="2649" name="Google Shape;2649;p28"/>
          <p:cNvGrpSpPr/>
          <p:nvPr/>
        </p:nvGrpSpPr>
        <p:grpSpPr>
          <a:xfrm>
            <a:off x="8330431" y="4508246"/>
            <a:ext cx="200705" cy="200675"/>
            <a:chOff x="6886110" y="773687"/>
            <a:chExt cx="249075" cy="249038"/>
          </a:xfrm>
        </p:grpSpPr>
        <p:sp>
          <p:nvSpPr>
            <p:cNvPr id="2650" name="Google Shape;2650;p28"/>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8"/>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8"/>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8"/>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8"/>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8"/>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8"/>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8"/>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58" name="Google Shape;2658;p28"/>
          <p:cNvGrpSpPr/>
          <p:nvPr/>
        </p:nvGrpSpPr>
        <p:grpSpPr>
          <a:xfrm>
            <a:off x="559039" y="385746"/>
            <a:ext cx="308365" cy="307514"/>
            <a:chOff x="2601030" y="2721166"/>
            <a:chExt cx="358773" cy="357783"/>
          </a:xfrm>
        </p:grpSpPr>
        <p:sp>
          <p:nvSpPr>
            <p:cNvPr id="2659" name="Google Shape;2659;p2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67" name="Google Shape;2667;p28"/>
          <p:cNvGrpSpPr/>
          <p:nvPr/>
        </p:nvGrpSpPr>
        <p:grpSpPr>
          <a:xfrm>
            <a:off x="559044" y="4454822"/>
            <a:ext cx="308365" cy="307514"/>
            <a:chOff x="2601030" y="2721166"/>
            <a:chExt cx="358773" cy="357783"/>
          </a:xfrm>
        </p:grpSpPr>
        <p:sp>
          <p:nvSpPr>
            <p:cNvPr id="2668" name="Google Shape;2668;p2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76" name="Google Shape;2676;p28"/>
          <p:cNvGrpSpPr/>
          <p:nvPr/>
        </p:nvGrpSpPr>
        <p:grpSpPr>
          <a:xfrm flipH="1">
            <a:off x="7944621" y="262446"/>
            <a:ext cx="166649" cy="167500"/>
            <a:chOff x="3407917" y="-1400250"/>
            <a:chExt cx="193891" cy="194881"/>
          </a:xfrm>
        </p:grpSpPr>
        <p:sp>
          <p:nvSpPr>
            <p:cNvPr id="2677" name="Google Shape;2677;p28"/>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8" name="Google Shape;2678;p28"/>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9" name="Google Shape;2679;p28"/>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0" name="Google Shape;2680;p28"/>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8"/>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8"/>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8"/>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8"/>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85" name="Google Shape;2685;p28"/>
          <p:cNvGrpSpPr/>
          <p:nvPr/>
        </p:nvGrpSpPr>
        <p:grpSpPr>
          <a:xfrm flipH="1">
            <a:off x="8115993" y="287226"/>
            <a:ext cx="576312" cy="578897"/>
            <a:chOff x="1889565" y="-3382437"/>
            <a:chExt cx="670520" cy="673527"/>
          </a:xfrm>
        </p:grpSpPr>
        <p:sp>
          <p:nvSpPr>
            <p:cNvPr id="2686" name="Google Shape;2686;p28"/>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8"/>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8"/>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8"/>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8"/>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1" name="Google Shape;2691;p28"/>
          <p:cNvGrpSpPr/>
          <p:nvPr/>
        </p:nvGrpSpPr>
        <p:grpSpPr>
          <a:xfrm flipH="1">
            <a:off x="8624979" y="890883"/>
            <a:ext cx="196716" cy="249985"/>
            <a:chOff x="2079424" y="521748"/>
            <a:chExt cx="228873" cy="290850"/>
          </a:xfrm>
        </p:grpSpPr>
        <p:sp>
          <p:nvSpPr>
            <p:cNvPr id="2692" name="Google Shape;2692;p28"/>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8"/>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8"/>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5" name="Google Shape;2695;p28"/>
          <p:cNvGrpSpPr/>
          <p:nvPr/>
        </p:nvGrpSpPr>
        <p:grpSpPr>
          <a:xfrm flipH="1">
            <a:off x="8770517" y="524153"/>
            <a:ext cx="110824" cy="110824"/>
            <a:chOff x="794923" y="2795124"/>
            <a:chExt cx="128941" cy="128941"/>
          </a:xfrm>
        </p:grpSpPr>
        <p:sp>
          <p:nvSpPr>
            <p:cNvPr id="2696" name="Google Shape;2696;p28"/>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8"/>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698" name="Shape 269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
    <p:spTree>
      <p:nvGrpSpPr>
        <p:cNvPr id="290" name="Shape 290"/>
        <p:cNvGrpSpPr/>
        <p:nvPr/>
      </p:nvGrpSpPr>
      <p:grpSpPr>
        <a:xfrm>
          <a:off x="0" y="0"/>
          <a:ext cx="0" cy="0"/>
          <a:chOff x="0" y="0"/>
          <a:chExt cx="0" cy="0"/>
        </a:xfrm>
      </p:grpSpPr>
      <p:sp>
        <p:nvSpPr>
          <p:cNvPr id="291" name="Google Shape;291;p4"/>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4"/>
          <p:cNvSpPr txBox="1"/>
          <p:nvPr>
            <p:ph type="title"/>
          </p:nvPr>
        </p:nvSpPr>
        <p:spPr>
          <a:xfrm>
            <a:off x="1981350" y="539500"/>
            <a:ext cx="51813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SzPts val="2800"/>
              <a:buNone/>
              <a:defRPr>
                <a:latin typeface="Nunito Light"/>
                <a:ea typeface="Nunito Light"/>
                <a:cs typeface="Nunito Light"/>
                <a:sym typeface="Nunito Light"/>
              </a:defRPr>
            </a:lvl2pPr>
            <a:lvl3pPr lvl="2" algn="ctr">
              <a:lnSpc>
                <a:spcPct val="100000"/>
              </a:lnSpc>
              <a:spcBef>
                <a:spcPts val="0"/>
              </a:spcBef>
              <a:spcAft>
                <a:spcPts val="0"/>
              </a:spcAft>
              <a:buSzPts val="2800"/>
              <a:buNone/>
              <a:defRPr>
                <a:latin typeface="Nunito Light"/>
                <a:ea typeface="Nunito Light"/>
                <a:cs typeface="Nunito Light"/>
                <a:sym typeface="Nunito Light"/>
              </a:defRPr>
            </a:lvl3pPr>
            <a:lvl4pPr lvl="3" algn="ctr">
              <a:lnSpc>
                <a:spcPct val="100000"/>
              </a:lnSpc>
              <a:spcBef>
                <a:spcPts val="0"/>
              </a:spcBef>
              <a:spcAft>
                <a:spcPts val="0"/>
              </a:spcAft>
              <a:buSzPts val="2800"/>
              <a:buNone/>
              <a:defRPr>
                <a:latin typeface="Nunito Light"/>
                <a:ea typeface="Nunito Light"/>
                <a:cs typeface="Nunito Light"/>
                <a:sym typeface="Nunito Light"/>
              </a:defRPr>
            </a:lvl4pPr>
            <a:lvl5pPr lvl="4" algn="ctr">
              <a:lnSpc>
                <a:spcPct val="100000"/>
              </a:lnSpc>
              <a:spcBef>
                <a:spcPts val="0"/>
              </a:spcBef>
              <a:spcAft>
                <a:spcPts val="0"/>
              </a:spcAft>
              <a:buSzPts val="2800"/>
              <a:buNone/>
              <a:defRPr>
                <a:latin typeface="Nunito Light"/>
                <a:ea typeface="Nunito Light"/>
                <a:cs typeface="Nunito Light"/>
                <a:sym typeface="Nunito Light"/>
              </a:defRPr>
            </a:lvl5pPr>
            <a:lvl6pPr lvl="5" algn="ctr">
              <a:lnSpc>
                <a:spcPct val="100000"/>
              </a:lnSpc>
              <a:spcBef>
                <a:spcPts val="0"/>
              </a:spcBef>
              <a:spcAft>
                <a:spcPts val="0"/>
              </a:spcAft>
              <a:buSzPts val="2800"/>
              <a:buNone/>
              <a:defRPr>
                <a:latin typeface="Nunito Light"/>
                <a:ea typeface="Nunito Light"/>
                <a:cs typeface="Nunito Light"/>
                <a:sym typeface="Nunito Light"/>
              </a:defRPr>
            </a:lvl6pPr>
            <a:lvl7pPr lvl="6" algn="ctr">
              <a:lnSpc>
                <a:spcPct val="100000"/>
              </a:lnSpc>
              <a:spcBef>
                <a:spcPts val="0"/>
              </a:spcBef>
              <a:spcAft>
                <a:spcPts val="0"/>
              </a:spcAft>
              <a:buSzPts val="2800"/>
              <a:buNone/>
              <a:defRPr>
                <a:latin typeface="Nunito Light"/>
                <a:ea typeface="Nunito Light"/>
                <a:cs typeface="Nunito Light"/>
                <a:sym typeface="Nunito Light"/>
              </a:defRPr>
            </a:lvl7pPr>
            <a:lvl8pPr lvl="7" algn="ctr">
              <a:lnSpc>
                <a:spcPct val="100000"/>
              </a:lnSpc>
              <a:spcBef>
                <a:spcPts val="0"/>
              </a:spcBef>
              <a:spcAft>
                <a:spcPts val="0"/>
              </a:spcAft>
              <a:buSzPts val="2800"/>
              <a:buNone/>
              <a:defRPr>
                <a:latin typeface="Nunito Light"/>
                <a:ea typeface="Nunito Light"/>
                <a:cs typeface="Nunito Light"/>
                <a:sym typeface="Nunito Light"/>
              </a:defRPr>
            </a:lvl8pPr>
            <a:lvl9pPr lvl="8" algn="ctr">
              <a:lnSpc>
                <a:spcPct val="100000"/>
              </a:lnSpc>
              <a:spcBef>
                <a:spcPts val="0"/>
              </a:spcBef>
              <a:spcAft>
                <a:spcPts val="0"/>
              </a:spcAft>
              <a:buSzPts val="2800"/>
              <a:buNone/>
              <a:defRPr>
                <a:latin typeface="Nunito Light"/>
                <a:ea typeface="Nunito Light"/>
                <a:cs typeface="Nunito Light"/>
                <a:sym typeface="Nunito Light"/>
              </a:defRPr>
            </a:lvl9pPr>
          </a:lstStyle>
          <a:p/>
        </p:txBody>
      </p:sp>
      <p:sp>
        <p:nvSpPr>
          <p:cNvPr id="293" name="Google Shape;293;p4"/>
          <p:cNvSpPr txBox="1"/>
          <p:nvPr>
            <p:ph idx="1" type="subTitle"/>
          </p:nvPr>
        </p:nvSpPr>
        <p:spPr>
          <a:xfrm>
            <a:off x="2583850" y="1668452"/>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294" name="Google Shape;294;p4"/>
          <p:cNvSpPr txBox="1"/>
          <p:nvPr>
            <p:ph idx="2" type="subTitle"/>
          </p:nvPr>
        </p:nvSpPr>
        <p:spPr>
          <a:xfrm>
            <a:off x="2583850" y="3187398"/>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295" name="Google Shape;295;p4"/>
          <p:cNvSpPr txBox="1"/>
          <p:nvPr>
            <p:ph idx="3" type="title"/>
          </p:nvPr>
        </p:nvSpPr>
        <p:spPr>
          <a:xfrm>
            <a:off x="1552175" y="1668550"/>
            <a:ext cx="981600" cy="10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4300">
                <a:solidFill>
                  <a:schemeClr val="accent4"/>
                </a:solidFill>
              </a:defRPr>
            </a:lvl1pPr>
            <a:lvl2pPr lvl="1" algn="l">
              <a:lnSpc>
                <a:spcPct val="100000"/>
              </a:lnSpc>
              <a:spcBef>
                <a:spcPts val="0"/>
              </a:spcBef>
              <a:spcAft>
                <a:spcPts val="0"/>
              </a:spcAft>
              <a:buSzPts val="3300"/>
              <a:buNone/>
              <a:defRPr sz="3300"/>
            </a:lvl2pPr>
            <a:lvl3pPr lvl="2" algn="l">
              <a:lnSpc>
                <a:spcPct val="100000"/>
              </a:lnSpc>
              <a:spcBef>
                <a:spcPts val="0"/>
              </a:spcBef>
              <a:spcAft>
                <a:spcPts val="0"/>
              </a:spcAft>
              <a:buSzPts val="3300"/>
              <a:buNone/>
              <a:defRPr sz="3300"/>
            </a:lvl3pPr>
            <a:lvl4pPr lvl="3" algn="l">
              <a:lnSpc>
                <a:spcPct val="100000"/>
              </a:lnSpc>
              <a:spcBef>
                <a:spcPts val="0"/>
              </a:spcBef>
              <a:spcAft>
                <a:spcPts val="0"/>
              </a:spcAft>
              <a:buSzPts val="3300"/>
              <a:buNone/>
              <a:defRPr sz="3300"/>
            </a:lvl4pPr>
            <a:lvl5pPr lvl="4" algn="l">
              <a:lnSpc>
                <a:spcPct val="100000"/>
              </a:lnSpc>
              <a:spcBef>
                <a:spcPts val="0"/>
              </a:spcBef>
              <a:spcAft>
                <a:spcPts val="0"/>
              </a:spcAft>
              <a:buSzPts val="3300"/>
              <a:buNone/>
              <a:defRPr sz="3300"/>
            </a:lvl5pPr>
            <a:lvl6pPr lvl="5" algn="l">
              <a:lnSpc>
                <a:spcPct val="100000"/>
              </a:lnSpc>
              <a:spcBef>
                <a:spcPts val="0"/>
              </a:spcBef>
              <a:spcAft>
                <a:spcPts val="0"/>
              </a:spcAft>
              <a:buSzPts val="3300"/>
              <a:buNone/>
              <a:defRPr sz="3300"/>
            </a:lvl6pPr>
            <a:lvl7pPr lvl="6" algn="l">
              <a:lnSpc>
                <a:spcPct val="100000"/>
              </a:lnSpc>
              <a:spcBef>
                <a:spcPts val="0"/>
              </a:spcBef>
              <a:spcAft>
                <a:spcPts val="0"/>
              </a:spcAft>
              <a:buSzPts val="3300"/>
              <a:buNone/>
              <a:defRPr sz="3300"/>
            </a:lvl7pPr>
            <a:lvl8pPr lvl="7" algn="l">
              <a:lnSpc>
                <a:spcPct val="100000"/>
              </a:lnSpc>
              <a:spcBef>
                <a:spcPts val="0"/>
              </a:spcBef>
              <a:spcAft>
                <a:spcPts val="0"/>
              </a:spcAft>
              <a:buSzPts val="3300"/>
              <a:buNone/>
              <a:defRPr sz="3300"/>
            </a:lvl8pPr>
            <a:lvl9pPr lvl="8" algn="l">
              <a:lnSpc>
                <a:spcPct val="100000"/>
              </a:lnSpc>
              <a:spcBef>
                <a:spcPts val="0"/>
              </a:spcBef>
              <a:spcAft>
                <a:spcPts val="0"/>
              </a:spcAft>
              <a:buSzPts val="3300"/>
              <a:buNone/>
              <a:defRPr sz="3300"/>
            </a:lvl9pPr>
          </a:lstStyle>
          <a:p/>
        </p:txBody>
      </p:sp>
      <p:sp>
        <p:nvSpPr>
          <p:cNvPr id="296" name="Google Shape;296;p4"/>
          <p:cNvSpPr txBox="1"/>
          <p:nvPr>
            <p:ph idx="4" type="title"/>
          </p:nvPr>
        </p:nvSpPr>
        <p:spPr>
          <a:xfrm>
            <a:off x="1552175" y="3187399"/>
            <a:ext cx="981600" cy="10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4300">
                <a:solidFill>
                  <a:schemeClr val="accent4"/>
                </a:solidFill>
              </a:defRPr>
            </a:lvl1pPr>
            <a:lvl2pPr lvl="1" algn="l">
              <a:lnSpc>
                <a:spcPct val="100000"/>
              </a:lnSpc>
              <a:spcBef>
                <a:spcPts val="0"/>
              </a:spcBef>
              <a:spcAft>
                <a:spcPts val="0"/>
              </a:spcAft>
              <a:buSzPts val="3300"/>
              <a:buNone/>
              <a:defRPr sz="3300"/>
            </a:lvl2pPr>
            <a:lvl3pPr lvl="2" algn="l">
              <a:lnSpc>
                <a:spcPct val="100000"/>
              </a:lnSpc>
              <a:spcBef>
                <a:spcPts val="0"/>
              </a:spcBef>
              <a:spcAft>
                <a:spcPts val="0"/>
              </a:spcAft>
              <a:buSzPts val="3300"/>
              <a:buNone/>
              <a:defRPr sz="3300"/>
            </a:lvl3pPr>
            <a:lvl4pPr lvl="3" algn="l">
              <a:lnSpc>
                <a:spcPct val="100000"/>
              </a:lnSpc>
              <a:spcBef>
                <a:spcPts val="0"/>
              </a:spcBef>
              <a:spcAft>
                <a:spcPts val="0"/>
              </a:spcAft>
              <a:buSzPts val="3300"/>
              <a:buNone/>
              <a:defRPr sz="3300"/>
            </a:lvl4pPr>
            <a:lvl5pPr lvl="4" algn="l">
              <a:lnSpc>
                <a:spcPct val="100000"/>
              </a:lnSpc>
              <a:spcBef>
                <a:spcPts val="0"/>
              </a:spcBef>
              <a:spcAft>
                <a:spcPts val="0"/>
              </a:spcAft>
              <a:buSzPts val="3300"/>
              <a:buNone/>
              <a:defRPr sz="3300"/>
            </a:lvl5pPr>
            <a:lvl6pPr lvl="5" algn="l">
              <a:lnSpc>
                <a:spcPct val="100000"/>
              </a:lnSpc>
              <a:spcBef>
                <a:spcPts val="0"/>
              </a:spcBef>
              <a:spcAft>
                <a:spcPts val="0"/>
              </a:spcAft>
              <a:buSzPts val="3300"/>
              <a:buNone/>
              <a:defRPr sz="3300"/>
            </a:lvl6pPr>
            <a:lvl7pPr lvl="6" algn="l">
              <a:lnSpc>
                <a:spcPct val="100000"/>
              </a:lnSpc>
              <a:spcBef>
                <a:spcPts val="0"/>
              </a:spcBef>
              <a:spcAft>
                <a:spcPts val="0"/>
              </a:spcAft>
              <a:buSzPts val="3300"/>
              <a:buNone/>
              <a:defRPr sz="3300"/>
            </a:lvl7pPr>
            <a:lvl8pPr lvl="7" algn="l">
              <a:lnSpc>
                <a:spcPct val="100000"/>
              </a:lnSpc>
              <a:spcBef>
                <a:spcPts val="0"/>
              </a:spcBef>
              <a:spcAft>
                <a:spcPts val="0"/>
              </a:spcAft>
              <a:buSzPts val="3300"/>
              <a:buNone/>
              <a:defRPr sz="3300"/>
            </a:lvl8pPr>
            <a:lvl9pPr lvl="8" algn="l">
              <a:lnSpc>
                <a:spcPct val="100000"/>
              </a:lnSpc>
              <a:spcBef>
                <a:spcPts val="0"/>
              </a:spcBef>
              <a:spcAft>
                <a:spcPts val="0"/>
              </a:spcAft>
              <a:buSzPts val="3300"/>
              <a:buNone/>
              <a:defRPr sz="3300"/>
            </a:lvl9pPr>
          </a:lstStyle>
          <a:p/>
        </p:txBody>
      </p:sp>
      <p:sp>
        <p:nvSpPr>
          <p:cNvPr id="297" name="Google Shape;297;p4"/>
          <p:cNvSpPr txBox="1"/>
          <p:nvPr>
            <p:ph idx="5" type="subTitle"/>
          </p:nvPr>
        </p:nvSpPr>
        <p:spPr>
          <a:xfrm>
            <a:off x="5658925" y="1668452"/>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sp>
        <p:nvSpPr>
          <p:cNvPr id="298" name="Google Shape;298;p4"/>
          <p:cNvSpPr txBox="1"/>
          <p:nvPr>
            <p:ph idx="6" type="subTitle"/>
          </p:nvPr>
        </p:nvSpPr>
        <p:spPr>
          <a:xfrm>
            <a:off x="5658925" y="3187398"/>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b="1" sz="18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299" name="Google Shape;299;p4"/>
          <p:cNvSpPr txBox="1"/>
          <p:nvPr>
            <p:ph idx="7" type="title"/>
          </p:nvPr>
        </p:nvSpPr>
        <p:spPr>
          <a:xfrm>
            <a:off x="4627250" y="1668450"/>
            <a:ext cx="981600" cy="10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4300">
                <a:solidFill>
                  <a:schemeClr val="accent4"/>
                </a:solidFill>
              </a:defRPr>
            </a:lvl1pPr>
            <a:lvl2pPr lvl="1" algn="l">
              <a:lnSpc>
                <a:spcPct val="100000"/>
              </a:lnSpc>
              <a:spcBef>
                <a:spcPts val="0"/>
              </a:spcBef>
              <a:spcAft>
                <a:spcPts val="0"/>
              </a:spcAft>
              <a:buSzPts val="3300"/>
              <a:buNone/>
              <a:defRPr sz="3300"/>
            </a:lvl2pPr>
            <a:lvl3pPr lvl="2" algn="l">
              <a:lnSpc>
                <a:spcPct val="100000"/>
              </a:lnSpc>
              <a:spcBef>
                <a:spcPts val="0"/>
              </a:spcBef>
              <a:spcAft>
                <a:spcPts val="0"/>
              </a:spcAft>
              <a:buSzPts val="3300"/>
              <a:buNone/>
              <a:defRPr sz="3300"/>
            </a:lvl3pPr>
            <a:lvl4pPr lvl="3" algn="l">
              <a:lnSpc>
                <a:spcPct val="100000"/>
              </a:lnSpc>
              <a:spcBef>
                <a:spcPts val="0"/>
              </a:spcBef>
              <a:spcAft>
                <a:spcPts val="0"/>
              </a:spcAft>
              <a:buSzPts val="3300"/>
              <a:buNone/>
              <a:defRPr sz="3300"/>
            </a:lvl4pPr>
            <a:lvl5pPr lvl="4" algn="l">
              <a:lnSpc>
                <a:spcPct val="100000"/>
              </a:lnSpc>
              <a:spcBef>
                <a:spcPts val="0"/>
              </a:spcBef>
              <a:spcAft>
                <a:spcPts val="0"/>
              </a:spcAft>
              <a:buSzPts val="3300"/>
              <a:buNone/>
              <a:defRPr sz="3300"/>
            </a:lvl5pPr>
            <a:lvl6pPr lvl="5" algn="l">
              <a:lnSpc>
                <a:spcPct val="100000"/>
              </a:lnSpc>
              <a:spcBef>
                <a:spcPts val="0"/>
              </a:spcBef>
              <a:spcAft>
                <a:spcPts val="0"/>
              </a:spcAft>
              <a:buSzPts val="3300"/>
              <a:buNone/>
              <a:defRPr sz="3300"/>
            </a:lvl6pPr>
            <a:lvl7pPr lvl="6" algn="l">
              <a:lnSpc>
                <a:spcPct val="100000"/>
              </a:lnSpc>
              <a:spcBef>
                <a:spcPts val="0"/>
              </a:spcBef>
              <a:spcAft>
                <a:spcPts val="0"/>
              </a:spcAft>
              <a:buSzPts val="3300"/>
              <a:buNone/>
              <a:defRPr sz="3300"/>
            </a:lvl7pPr>
            <a:lvl8pPr lvl="7" algn="l">
              <a:lnSpc>
                <a:spcPct val="100000"/>
              </a:lnSpc>
              <a:spcBef>
                <a:spcPts val="0"/>
              </a:spcBef>
              <a:spcAft>
                <a:spcPts val="0"/>
              </a:spcAft>
              <a:buSzPts val="3300"/>
              <a:buNone/>
              <a:defRPr sz="3300"/>
            </a:lvl8pPr>
            <a:lvl9pPr lvl="8" algn="l">
              <a:lnSpc>
                <a:spcPct val="100000"/>
              </a:lnSpc>
              <a:spcBef>
                <a:spcPts val="0"/>
              </a:spcBef>
              <a:spcAft>
                <a:spcPts val="0"/>
              </a:spcAft>
              <a:buSzPts val="3300"/>
              <a:buNone/>
              <a:defRPr sz="3300"/>
            </a:lvl9pPr>
          </a:lstStyle>
          <a:p/>
        </p:txBody>
      </p:sp>
      <p:sp>
        <p:nvSpPr>
          <p:cNvPr id="300" name="Google Shape;300;p4"/>
          <p:cNvSpPr txBox="1"/>
          <p:nvPr>
            <p:ph idx="8" type="title"/>
          </p:nvPr>
        </p:nvSpPr>
        <p:spPr>
          <a:xfrm>
            <a:off x="4627250" y="3187399"/>
            <a:ext cx="981600" cy="1044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300"/>
              <a:buNone/>
              <a:defRPr sz="4300">
                <a:solidFill>
                  <a:schemeClr val="accent4"/>
                </a:solidFill>
              </a:defRPr>
            </a:lvl1pPr>
            <a:lvl2pPr lvl="1" algn="l">
              <a:lnSpc>
                <a:spcPct val="100000"/>
              </a:lnSpc>
              <a:spcBef>
                <a:spcPts val="0"/>
              </a:spcBef>
              <a:spcAft>
                <a:spcPts val="0"/>
              </a:spcAft>
              <a:buSzPts val="3300"/>
              <a:buNone/>
              <a:defRPr sz="3300"/>
            </a:lvl2pPr>
            <a:lvl3pPr lvl="2" algn="l">
              <a:lnSpc>
                <a:spcPct val="100000"/>
              </a:lnSpc>
              <a:spcBef>
                <a:spcPts val="0"/>
              </a:spcBef>
              <a:spcAft>
                <a:spcPts val="0"/>
              </a:spcAft>
              <a:buSzPts val="3300"/>
              <a:buNone/>
              <a:defRPr sz="3300"/>
            </a:lvl3pPr>
            <a:lvl4pPr lvl="3" algn="l">
              <a:lnSpc>
                <a:spcPct val="100000"/>
              </a:lnSpc>
              <a:spcBef>
                <a:spcPts val="0"/>
              </a:spcBef>
              <a:spcAft>
                <a:spcPts val="0"/>
              </a:spcAft>
              <a:buSzPts val="3300"/>
              <a:buNone/>
              <a:defRPr sz="3300"/>
            </a:lvl4pPr>
            <a:lvl5pPr lvl="4" algn="l">
              <a:lnSpc>
                <a:spcPct val="100000"/>
              </a:lnSpc>
              <a:spcBef>
                <a:spcPts val="0"/>
              </a:spcBef>
              <a:spcAft>
                <a:spcPts val="0"/>
              </a:spcAft>
              <a:buSzPts val="3300"/>
              <a:buNone/>
              <a:defRPr sz="3300"/>
            </a:lvl5pPr>
            <a:lvl6pPr lvl="5" algn="l">
              <a:lnSpc>
                <a:spcPct val="100000"/>
              </a:lnSpc>
              <a:spcBef>
                <a:spcPts val="0"/>
              </a:spcBef>
              <a:spcAft>
                <a:spcPts val="0"/>
              </a:spcAft>
              <a:buSzPts val="3300"/>
              <a:buNone/>
              <a:defRPr sz="3300"/>
            </a:lvl6pPr>
            <a:lvl7pPr lvl="6" algn="l">
              <a:lnSpc>
                <a:spcPct val="100000"/>
              </a:lnSpc>
              <a:spcBef>
                <a:spcPts val="0"/>
              </a:spcBef>
              <a:spcAft>
                <a:spcPts val="0"/>
              </a:spcAft>
              <a:buSzPts val="3300"/>
              <a:buNone/>
              <a:defRPr sz="3300"/>
            </a:lvl7pPr>
            <a:lvl8pPr lvl="7" algn="l">
              <a:lnSpc>
                <a:spcPct val="100000"/>
              </a:lnSpc>
              <a:spcBef>
                <a:spcPts val="0"/>
              </a:spcBef>
              <a:spcAft>
                <a:spcPts val="0"/>
              </a:spcAft>
              <a:buSzPts val="3300"/>
              <a:buNone/>
              <a:defRPr sz="3300"/>
            </a:lvl8pPr>
            <a:lvl9pPr lvl="8" algn="l">
              <a:lnSpc>
                <a:spcPct val="100000"/>
              </a:lnSpc>
              <a:spcBef>
                <a:spcPts val="0"/>
              </a:spcBef>
              <a:spcAft>
                <a:spcPts val="0"/>
              </a:spcAft>
              <a:buSzPts val="3300"/>
              <a:buNone/>
              <a:defRPr sz="3300"/>
            </a:lvl9pPr>
          </a:lstStyle>
          <a:p/>
        </p:txBody>
      </p:sp>
      <p:grpSp>
        <p:nvGrpSpPr>
          <p:cNvPr id="301" name="Google Shape;301;p4"/>
          <p:cNvGrpSpPr/>
          <p:nvPr/>
        </p:nvGrpSpPr>
        <p:grpSpPr>
          <a:xfrm>
            <a:off x="563543" y="4458443"/>
            <a:ext cx="299366" cy="300257"/>
            <a:chOff x="1454981" y="609480"/>
            <a:chExt cx="299366" cy="300257"/>
          </a:xfrm>
        </p:grpSpPr>
        <p:sp>
          <p:nvSpPr>
            <p:cNvPr id="302" name="Google Shape;302;p4"/>
            <p:cNvSpPr/>
            <p:nvPr/>
          </p:nvSpPr>
          <p:spPr>
            <a:xfrm>
              <a:off x="1604652" y="609480"/>
              <a:ext cx="31" cy="112930"/>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1604652" y="795978"/>
              <a:ext cx="31" cy="113759"/>
            </a:xfrm>
            <a:custGeom>
              <a:rect b="b" l="l" r="r" t="t"/>
              <a:pathLst>
                <a:path extrusionOk="0" fill="none" h="3707" w="1">
                  <a:moveTo>
                    <a:pt x="0" y="0"/>
                  </a:moveTo>
                  <a:lnTo>
                    <a:pt x="0" y="3706"/>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1454981" y="760011"/>
              <a:ext cx="112899" cy="1719"/>
            </a:xfrm>
            <a:custGeom>
              <a:rect b="b" l="l" r="r" t="t"/>
              <a:pathLst>
                <a:path extrusionOk="0" fill="none" h="56" w="3679">
                  <a:moveTo>
                    <a:pt x="0" y="55"/>
                  </a:moveTo>
                  <a:lnTo>
                    <a:pt x="3679"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1641448" y="756665"/>
              <a:ext cx="112899" cy="1719"/>
            </a:xfrm>
            <a:custGeom>
              <a:rect b="b" l="l" r="r" t="t"/>
              <a:pathLst>
                <a:path extrusionOk="0" fill="none" h="56" w="3679">
                  <a:moveTo>
                    <a:pt x="0" y="55"/>
                  </a:moveTo>
                  <a:lnTo>
                    <a:pt x="3679"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1498437" y="654655"/>
              <a:ext cx="80309" cy="78621"/>
            </a:xfrm>
            <a:custGeom>
              <a:rect b="b" l="l" r="r" t="t"/>
              <a:pathLst>
                <a:path extrusionOk="0" fill="none" h="2562" w="2617">
                  <a:moveTo>
                    <a:pt x="1" y="0"/>
                  </a:moveTo>
                  <a:lnTo>
                    <a:pt x="2617"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1630584" y="784255"/>
              <a:ext cx="80278" cy="79481"/>
            </a:xfrm>
            <a:custGeom>
              <a:rect b="b" l="l" r="r" t="t"/>
              <a:pathLst>
                <a:path extrusionOk="0" fill="none" h="2590" w="2616">
                  <a:moveTo>
                    <a:pt x="0" y="1"/>
                  </a:moveTo>
                  <a:lnTo>
                    <a:pt x="2616"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1498437" y="785943"/>
              <a:ext cx="80309" cy="81138"/>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1630584" y="651310"/>
              <a:ext cx="80278" cy="81138"/>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0" name="Google Shape;310;p4"/>
          <p:cNvSpPr txBox="1"/>
          <p:nvPr>
            <p:ph idx="9" type="subTitle"/>
          </p:nvPr>
        </p:nvSpPr>
        <p:spPr>
          <a:xfrm>
            <a:off x="2583850" y="2247876"/>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311" name="Google Shape;311;p4"/>
          <p:cNvSpPr txBox="1"/>
          <p:nvPr>
            <p:ph idx="13" type="subTitle"/>
          </p:nvPr>
        </p:nvSpPr>
        <p:spPr>
          <a:xfrm>
            <a:off x="2583850" y="3766819"/>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312" name="Google Shape;312;p4"/>
          <p:cNvSpPr txBox="1"/>
          <p:nvPr>
            <p:ph idx="14" type="subTitle"/>
          </p:nvPr>
        </p:nvSpPr>
        <p:spPr>
          <a:xfrm>
            <a:off x="5658925" y="2247876"/>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sp>
        <p:nvSpPr>
          <p:cNvPr id="313" name="Google Shape;313;p4"/>
          <p:cNvSpPr txBox="1"/>
          <p:nvPr>
            <p:ph idx="15" type="subTitle"/>
          </p:nvPr>
        </p:nvSpPr>
        <p:spPr>
          <a:xfrm>
            <a:off x="5658925" y="3766819"/>
            <a:ext cx="1932900" cy="464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Font typeface="Nunito"/>
              <a:buNone/>
              <a:defRPr sz="1600">
                <a:solidFill>
                  <a:schemeClr val="accent2"/>
                </a:solidFill>
                <a:latin typeface="Nunito"/>
                <a:ea typeface="Nunito"/>
                <a:cs typeface="Nunito"/>
                <a:sym typeface="Nunito"/>
              </a:defRPr>
            </a:lvl1pPr>
            <a:lvl2pPr lvl="1" algn="l">
              <a:lnSpc>
                <a:spcPct val="100000"/>
              </a:lnSpc>
              <a:spcBef>
                <a:spcPts val="0"/>
              </a:spcBef>
              <a:spcAft>
                <a:spcPts val="0"/>
              </a:spcAft>
              <a:buSzPts val="1200"/>
              <a:buNone/>
              <a:defRPr/>
            </a:lvl2pPr>
            <a:lvl3pPr lvl="2" algn="l">
              <a:lnSpc>
                <a:spcPct val="100000"/>
              </a:lnSpc>
              <a:spcBef>
                <a:spcPts val="1600"/>
              </a:spcBef>
              <a:spcAft>
                <a:spcPts val="0"/>
              </a:spcAft>
              <a:buSzPts val="1200"/>
              <a:buNone/>
              <a:defRPr/>
            </a:lvl3pPr>
            <a:lvl4pPr lvl="3" algn="l">
              <a:lnSpc>
                <a:spcPct val="100000"/>
              </a:lnSpc>
              <a:spcBef>
                <a:spcPts val="1600"/>
              </a:spcBef>
              <a:spcAft>
                <a:spcPts val="0"/>
              </a:spcAft>
              <a:buSzPts val="1200"/>
              <a:buNone/>
              <a:defRPr/>
            </a:lvl4pPr>
            <a:lvl5pPr lvl="4" algn="l">
              <a:lnSpc>
                <a:spcPct val="100000"/>
              </a:lnSpc>
              <a:spcBef>
                <a:spcPts val="1600"/>
              </a:spcBef>
              <a:spcAft>
                <a:spcPts val="0"/>
              </a:spcAft>
              <a:buSzPts val="1200"/>
              <a:buNone/>
              <a:defRPr/>
            </a:lvl5pPr>
            <a:lvl6pPr lvl="5" algn="l">
              <a:lnSpc>
                <a:spcPct val="100000"/>
              </a:lnSpc>
              <a:spcBef>
                <a:spcPts val="1600"/>
              </a:spcBef>
              <a:spcAft>
                <a:spcPts val="0"/>
              </a:spcAft>
              <a:buSzPts val="1200"/>
              <a:buNone/>
              <a:defRPr/>
            </a:lvl6pPr>
            <a:lvl7pPr lvl="6" algn="l">
              <a:lnSpc>
                <a:spcPct val="100000"/>
              </a:lnSpc>
              <a:spcBef>
                <a:spcPts val="1600"/>
              </a:spcBef>
              <a:spcAft>
                <a:spcPts val="0"/>
              </a:spcAft>
              <a:buSzPts val="1200"/>
              <a:buNone/>
              <a:defRPr/>
            </a:lvl7pPr>
            <a:lvl8pPr lvl="7" algn="l">
              <a:lnSpc>
                <a:spcPct val="100000"/>
              </a:lnSpc>
              <a:spcBef>
                <a:spcPts val="1600"/>
              </a:spcBef>
              <a:spcAft>
                <a:spcPts val="0"/>
              </a:spcAft>
              <a:buSzPts val="1200"/>
              <a:buNone/>
              <a:defRPr/>
            </a:lvl8pPr>
            <a:lvl9pPr lvl="8" algn="l">
              <a:lnSpc>
                <a:spcPct val="100000"/>
              </a:lnSpc>
              <a:spcBef>
                <a:spcPts val="1600"/>
              </a:spcBef>
              <a:spcAft>
                <a:spcPts val="1600"/>
              </a:spcAft>
              <a:buSzPts val="1200"/>
              <a:buNone/>
              <a:defRPr/>
            </a:lvl9pPr>
          </a:lstStyle>
          <a:p/>
        </p:txBody>
      </p:sp>
      <p:grpSp>
        <p:nvGrpSpPr>
          <p:cNvPr id="314" name="Google Shape;314;p4"/>
          <p:cNvGrpSpPr/>
          <p:nvPr/>
        </p:nvGrpSpPr>
        <p:grpSpPr>
          <a:xfrm>
            <a:off x="8317031" y="425331"/>
            <a:ext cx="227495" cy="228323"/>
            <a:chOff x="1932443" y="2250981"/>
            <a:chExt cx="227495" cy="228323"/>
          </a:xfrm>
        </p:grpSpPr>
        <p:sp>
          <p:nvSpPr>
            <p:cNvPr id="315" name="Google Shape;315;p4"/>
            <p:cNvSpPr/>
            <p:nvPr/>
          </p:nvSpPr>
          <p:spPr>
            <a:xfrm>
              <a:off x="2046177" y="2250981"/>
              <a:ext cx="31" cy="86171"/>
            </a:xfrm>
            <a:custGeom>
              <a:rect b="b" l="l" r="r" t="t"/>
              <a:pathLst>
                <a:path extrusionOk="0" fill="none" h="2808" w="1">
                  <a:moveTo>
                    <a:pt x="0" y="1"/>
                  </a:moveTo>
                  <a:lnTo>
                    <a:pt x="0" y="280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
            <p:cNvSpPr/>
            <p:nvPr/>
          </p:nvSpPr>
          <p:spPr>
            <a:xfrm>
              <a:off x="2046177" y="2393164"/>
              <a:ext cx="31" cy="86140"/>
            </a:xfrm>
            <a:custGeom>
              <a:rect b="b" l="l" r="r" t="t"/>
              <a:pathLst>
                <a:path extrusionOk="0" fill="none" h="2807" w="1">
                  <a:moveTo>
                    <a:pt x="0" y="0"/>
                  </a:moveTo>
                  <a:lnTo>
                    <a:pt x="0" y="280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
            <p:cNvSpPr/>
            <p:nvPr/>
          </p:nvSpPr>
          <p:spPr>
            <a:xfrm>
              <a:off x="1932443" y="2365544"/>
              <a:ext cx="86171" cy="1719"/>
            </a:xfrm>
            <a:custGeom>
              <a:rect b="b" l="l" r="r" t="t"/>
              <a:pathLst>
                <a:path extrusionOk="0" fill="none" h="56" w="2808">
                  <a:moveTo>
                    <a:pt x="1" y="55"/>
                  </a:moveTo>
                  <a:lnTo>
                    <a:pt x="280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2073767" y="2363058"/>
              <a:ext cx="86171" cy="1688"/>
            </a:xfrm>
            <a:custGeom>
              <a:rect b="b" l="l" r="r" t="t"/>
              <a:pathLst>
                <a:path extrusionOk="0" fill="none" h="55" w="2808">
                  <a:moveTo>
                    <a:pt x="1" y="55"/>
                  </a:moveTo>
                  <a:lnTo>
                    <a:pt x="280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1965066" y="2286120"/>
              <a:ext cx="61068" cy="59380"/>
            </a:xfrm>
            <a:custGeom>
              <a:rect b="b" l="l" r="r" t="t"/>
              <a:pathLst>
                <a:path extrusionOk="0" fill="none" h="1935" w="1990">
                  <a:moveTo>
                    <a:pt x="0" y="0"/>
                  </a:moveTo>
                  <a:lnTo>
                    <a:pt x="1989" y="193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2066248" y="2384786"/>
              <a:ext cx="60240" cy="59411"/>
            </a:xfrm>
            <a:custGeom>
              <a:rect b="b" l="l" r="r" t="t"/>
              <a:pathLst>
                <a:path extrusionOk="0" fill="none" h="1936" w="1963">
                  <a:moveTo>
                    <a:pt x="0" y="1"/>
                  </a:moveTo>
                  <a:lnTo>
                    <a:pt x="1962" y="193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a:off x="1965066" y="2385614"/>
              <a:ext cx="61068" cy="61927"/>
            </a:xfrm>
            <a:custGeom>
              <a:rect b="b" l="l" r="r" t="t"/>
              <a:pathLst>
                <a:path extrusionOk="0" fill="none" h="2018" w="1990">
                  <a:moveTo>
                    <a:pt x="0" y="2017"/>
                  </a:moveTo>
                  <a:lnTo>
                    <a:pt x="1989"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
            <p:cNvSpPr/>
            <p:nvPr/>
          </p:nvSpPr>
          <p:spPr>
            <a:xfrm>
              <a:off x="2066248" y="2283604"/>
              <a:ext cx="60240" cy="61897"/>
            </a:xfrm>
            <a:custGeom>
              <a:rect b="b" l="l" r="r" t="t"/>
              <a:pathLst>
                <a:path extrusionOk="0" fill="none" h="2017" w="1963">
                  <a:moveTo>
                    <a:pt x="0" y="2017"/>
                  </a:moveTo>
                  <a:lnTo>
                    <a:pt x="1962"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3" name="Google Shape;323;p4"/>
          <p:cNvGrpSpPr/>
          <p:nvPr/>
        </p:nvGrpSpPr>
        <p:grpSpPr>
          <a:xfrm>
            <a:off x="7769303" y="3161075"/>
            <a:ext cx="1142230" cy="1757953"/>
            <a:chOff x="7632861" y="2956412"/>
            <a:chExt cx="1269145" cy="1953281"/>
          </a:xfrm>
        </p:grpSpPr>
        <p:sp>
          <p:nvSpPr>
            <p:cNvPr id="324" name="Google Shape;324;p4"/>
            <p:cNvSpPr/>
            <p:nvPr/>
          </p:nvSpPr>
          <p:spPr>
            <a:xfrm flipH="1">
              <a:off x="8041671" y="3444877"/>
              <a:ext cx="145011" cy="145034"/>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6"/>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5" name="Google Shape;325;p4"/>
            <p:cNvGrpSpPr/>
            <p:nvPr/>
          </p:nvGrpSpPr>
          <p:grpSpPr>
            <a:xfrm flipH="1">
              <a:off x="8473740" y="3005434"/>
              <a:ext cx="423668" cy="370947"/>
              <a:chOff x="299281" y="2848081"/>
              <a:chExt cx="457673" cy="400720"/>
            </a:xfrm>
          </p:grpSpPr>
          <p:sp>
            <p:nvSpPr>
              <p:cNvPr id="326" name="Google Shape;326;p4"/>
              <p:cNvSpPr/>
              <p:nvPr/>
            </p:nvSpPr>
            <p:spPr>
              <a:xfrm>
                <a:off x="299281" y="2848081"/>
                <a:ext cx="457673" cy="400720"/>
              </a:xfrm>
              <a:custGeom>
                <a:rect b="b" l="l" r="r" t="t"/>
                <a:pathLst>
                  <a:path extrusionOk="0" fill="none" h="10927" w="12480">
                    <a:moveTo>
                      <a:pt x="3106" y="10927"/>
                    </a:moveTo>
                    <a:lnTo>
                      <a:pt x="0" y="5586"/>
                    </a:lnTo>
                    <a:lnTo>
                      <a:pt x="3106" y="109"/>
                    </a:lnTo>
                    <a:lnTo>
                      <a:pt x="9346" y="1"/>
                    </a:lnTo>
                    <a:lnTo>
                      <a:pt x="12480" y="5368"/>
                    </a:lnTo>
                    <a:lnTo>
                      <a:pt x="9346" y="1081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388214" y="2929019"/>
                <a:ext cx="278821" cy="241855"/>
              </a:xfrm>
              <a:custGeom>
                <a:rect b="b" l="l" r="r" t="t"/>
                <a:pathLst>
                  <a:path extrusionOk="0" fill="none" h="6595" w="7603">
                    <a:moveTo>
                      <a:pt x="7602" y="3189"/>
                    </a:moveTo>
                    <a:lnTo>
                      <a:pt x="5722" y="6513"/>
                    </a:lnTo>
                    <a:lnTo>
                      <a:pt x="1908" y="6595"/>
                    </a:lnTo>
                    <a:lnTo>
                      <a:pt x="0" y="3325"/>
                    </a:lnTo>
                    <a:lnTo>
                      <a:pt x="1908"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 name="Google Shape;328;p4"/>
            <p:cNvGrpSpPr/>
            <p:nvPr/>
          </p:nvGrpSpPr>
          <p:grpSpPr>
            <a:xfrm flipH="1">
              <a:off x="8319231" y="2956412"/>
              <a:ext cx="119360" cy="119360"/>
              <a:chOff x="794923" y="2795124"/>
              <a:chExt cx="128941" cy="128941"/>
            </a:xfrm>
          </p:grpSpPr>
          <p:sp>
            <p:nvSpPr>
              <p:cNvPr id="329" name="Google Shape;329;p4"/>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1" name="Google Shape;331;p4"/>
            <p:cNvGrpSpPr/>
            <p:nvPr/>
          </p:nvGrpSpPr>
          <p:grpSpPr>
            <a:xfrm flipH="1">
              <a:off x="7766801" y="4060489"/>
              <a:ext cx="694740" cy="849204"/>
              <a:chOff x="794919" y="4014442"/>
              <a:chExt cx="750503" cy="917364"/>
            </a:xfrm>
          </p:grpSpPr>
          <p:sp>
            <p:nvSpPr>
              <p:cNvPr id="332" name="Google Shape;332;p4"/>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4"/>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 name="Google Shape;335;p4"/>
            <p:cNvGrpSpPr/>
            <p:nvPr/>
          </p:nvGrpSpPr>
          <p:grpSpPr>
            <a:xfrm flipH="1">
              <a:off x="7632861" y="4320092"/>
              <a:ext cx="201687" cy="201687"/>
              <a:chOff x="1447449" y="4268259"/>
              <a:chExt cx="217875" cy="217875"/>
            </a:xfrm>
          </p:grpSpPr>
          <p:sp>
            <p:nvSpPr>
              <p:cNvPr id="336" name="Google Shape;336;p4"/>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4"/>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4" name="Google Shape;344;p4"/>
            <p:cNvGrpSpPr/>
            <p:nvPr/>
          </p:nvGrpSpPr>
          <p:grpSpPr>
            <a:xfrm flipH="1">
              <a:off x="8281272" y="3626497"/>
              <a:ext cx="195199" cy="722492"/>
              <a:chOff x="2419167" y="1286206"/>
              <a:chExt cx="210867" cy="780481"/>
            </a:xfrm>
          </p:grpSpPr>
          <p:sp>
            <p:nvSpPr>
              <p:cNvPr id="345" name="Google Shape;345;p4"/>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4"/>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4"/>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4"/>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4"/>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4"/>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4"/>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4"/>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0" name="Google Shape;360;p4"/>
            <p:cNvGrpSpPr/>
            <p:nvPr/>
          </p:nvGrpSpPr>
          <p:grpSpPr>
            <a:xfrm flipH="1">
              <a:off x="8430200" y="4262005"/>
              <a:ext cx="471806" cy="518044"/>
              <a:chOff x="1693693" y="-2602979"/>
              <a:chExt cx="509674" cy="559624"/>
            </a:xfrm>
          </p:grpSpPr>
          <p:sp>
            <p:nvSpPr>
              <p:cNvPr id="361" name="Google Shape;361;p4"/>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4"/>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4"/>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70" name="Google Shape;370;p4"/>
          <p:cNvGrpSpPr/>
          <p:nvPr/>
        </p:nvGrpSpPr>
        <p:grpSpPr>
          <a:xfrm flipH="1" rot="-5400000">
            <a:off x="452346" y="-15482"/>
            <a:ext cx="1479071" cy="1888772"/>
            <a:chOff x="7154282" y="2722388"/>
            <a:chExt cx="1709316" cy="2182794"/>
          </a:xfrm>
        </p:grpSpPr>
        <p:grpSp>
          <p:nvGrpSpPr>
            <p:cNvPr id="371" name="Google Shape;371;p4"/>
            <p:cNvGrpSpPr/>
            <p:nvPr/>
          </p:nvGrpSpPr>
          <p:grpSpPr>
            <a:xfrm rot="10800000">
              <a:off x="8029172" y="3304288"/>
              <a:ext cx="834426" cy="873411"/>
              <a:chOff x="3153626" y="-2653955"/>
              <a:chExt cx="834426" cy="873411"/>
            </a:xfrm>
          </p:grpSpPr>
          <p:sp>
            <p:nvSpPr>
              <p:cNvPr id="372" name="Google Shape;372;p4"/>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4"/>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4"/>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4"/>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4"/>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9" name="Google Shape;379;p4"/>
            <p:cNvSpPr/>
            <p:nvPr/>
          </p:nvSpPr>
          <p:spPr>
            <a:xfrm rot="10800000">
              <a:off x="8247010" y="3883873"/>
              <a:ext cx="90948" cy="91975"/>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0" name="Google Shape;380;p4"/>
            <p:cNvGrpSpPr/>
            <p:nvPr/>
          </p:nvGrpSpPr>
          <p:grpSpPr>
            <a:xfrm rot="10800000">
              <a:off x="7216135" y="4710301"/>
              <a:ext cx="193891" cy="194881"/>
              <a:chOff x="3407917" y="-1400250"/>
              <a:chExt cx="193891" cy="194881"/>
            </a:xfrm>
          </p:grpSpPr>
          <p:sp>
            <p:nvSpPr>
              <p:cNvPr id="381" name="Google Shape;381;p4"/>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4"/>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4"/>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4"/>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4"/>
            <p:cNvGrpSpPr/>
            <p:nvPr/>
          </p:nvGrpSpPr>
          <p:grpSpPr>
            <a:xfrm rot="10800000">
              <a:off x="7154282" y="3045530"/>
              <a:ext cx="670520" cy="673527"/>
              <a:chOff x="1889565" y="-3382437"/>
              <a:chExt cx="670520" cy="673527"/>
            </a:xfrm>
          </p:grpSpPr>
          <p:sp>
            <p:nvSpPr>
              <p:cNvPr id="390" name="Google Shape;390;p4"/>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4"/>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5" name="Google Shape;395;p4"/>
            <p:cNvGrpSpPr/>
            <p:nvPr/>
          </p:nvGrpSpPr>
          <p:grpSpPr>
            <a:xfrm rot="10800000">
              <a:off x="7865125" y="3849733"/>
              <a:ext cx="235841" cy="578619"/>
              <a:chOff x="6219428" y="3871144"/>
              <a:chExt cx="235841" cy="578619"/>
            </a:xfrm>
          </p:grpSpPr>
          <p:sp>
            <p:nvSpPr>
              <p:cNvPr id="396" name="Google Shape;396;p4"/>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4"/>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9" name="Google Shape;399;p4"/>
            <p:cNvGrpSpPr/>
            <p:nvPr/>
          </p:nvGrpSpPr>
          <p:grpSpPr>
            <a:xfrm rot="10800000">
              <a:off x="7585583" y="3735560"/>
              <a:ext cx="228873" cy="290850"/>
              <a:chOff x="2079424" y="521748"/>
              <a:chExt cx="228873" cy="290850"/>
            </a:xfrm>
          </p:grpSpPr>
          <p:sp>
            <p:nvSpPr>
              <p:cNvPr id="400" name="Google Shape;400;p4"/>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4"/>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3" name="Google Shape;403;p4"/>
            <p:cNvGrpSpPr/>
            <p:nvPr/>
          </p:nvGrpSpPr>
          <p:grpSpPr>
            <a:xfrm rot="10800000">
              <a:off x="7481053" y="2722388"/>
              <a:ext cx="557642" cy="557642"/>
              <a:chOff x="3560335" y="-646412"/>
              <a:chExt cx="557642" cy="557642"/>
            </a:xfrm>
          </p:grpSpPr>
          <p:sp>
            <p:nvSpPr>
              <p:cNvPr id="404" name="Google Shape;404;p4"/>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4"/>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4"/>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4"/>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4"/>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4"/>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4"/>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02">
  <p:cSld name="CUSTOM_17">
    <p:spTree>
      <p:nvGrpSpPr>
        <p:cNvPr id="413" name="Shape 413"/>
        <p:cNvGrpSpPr/>
        <p:nvPr/>
      </p:nvGrpSpPr>
      <p:grpSpPr>
        <a:xfrm>
          <a:off x="0" y="0"/>
          <a:ext cx="0" cy="0"/>
          <a:chOff x="0" y="0"/>
          <a:chExt cx="0" cy="0"/>
        </a:xfrm>
      </p:grpSpPr>
      <p:sp>
        <p:nvSpPr>
          <p:cNvPr id="414" name="Google Shape;414;p5"/>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5" name="Google Shape;415;p5"/>
          <p:cNvGrpSpPr/>
          <p:nvPr/>
        </p:nvGrpSpPr>
        <p:grpSpPr>
          <a:xfrm flipH="1">
            <a:off x="8455129" y="4384172"/>
            <a:ext cx="414009" cy="454583"/>
            <a:chOff x="1693693" y="-2602979"/>
            <a:chExt cx="509674" cy="559624"/>
          </a:xfrm>
        </p:grpSpPr>
        <p:sp>
          <p:nvSpPr>
            <p:cNvPr id="416" name="Google Shape;416;p5"/>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5"/>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5"/>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5" name="Google Shape;425;p5"/>
          <p:cNvGrpSpPr/>
          <p:nvPr/>
        </p:nvGrpSpPr>
        <p:grpSpPr>
          <a:xfrm flipH="1">
            <a:off x="8276602" y="4446789"/>
            <a:ext cx="104738" cy="104738"/>
            <a:chOff x="794923" y="2795124"/>
            <a:chExt cx="128941" cy="128941"/>
          </a:xfrm>
        </p:grpSpPr>
        <p:sp>
          <p:nvSpPr>
            <p:cNvPr id="426" name="Google Shape;426;p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8" name="Google Shape;428;p5"/>
          <p:cNvGrpSpPr/>
          <p:nvPr/>
        </p:nvGrpSpPr>
        <p:grpSpPr>
          <a:xfrm>
            <a:off x="8314579" y="3559006"/>
            <a:ext cx="544663" cy="547106"/>
            <a:chOff x="1889565" y="-3382437"/>
            <a:chExt cx="670520" cy="673527"/>
          </a:xfrm>
        </p:grpSpPr>
        <p:sp>
          <p:nvSpPr>
            <p:cNvPr id="429" name="Google Shape;429;p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4" name="Google Shape;434;p5"/>
          <p:cNvGrpSpPr/>
          <p:nvPr/>
        </p:nvGrpSpPr>
        <p:grpSpPr>
          <a:xfrm>
            <a:off x="8619577" y="3304543"/>
            <a:ext cx="157497" cy="158302"/>
            <a:chOff x="3407917" y="-1400250"/>
            <a:chExt cx="193891" cy="194881"/>
          </a:xfrm>
        </p:grpSpPr>
        <p:sp>
          <p:nvSpPr>
            <p:cNvPr id="435" name="Google Shape;435;p5"/>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5"/>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5"/>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3" name="Google Shape;443;p5"/>
          <p:cNvGrpSpPr/>
          <p:nvPr/>
        </p:nvGrpSpPr>
        <p:grpSpPr>
          <a:xfrm rot="1420089">
            <a:off x="7749849" y="4096443"/>
            <a:ext cx="677828" cy="709496"/>
            <a:chOff x="3153626" y="-2653955"/>
            <a:chExt cx="834426" cy="873411"/>
          </a:xfrm>
        </p:grpSpPr>
        <p:sp>
          <p:nvSpPr>
            <p:cNvPr id="444" name="Google Shape;444;p5"/>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1" name="Google Shape;451;p5"/>
          <p:cNvGrpSpPr/>
          <p:nvPr/>
        </p:nvGrpSpPr>
        <p:grpSpPr>
          <a:xfrm>
            <a:off x="7393991" y="4662312"/>
            <a:ext cx="185914" cy="236257"/>
            <a:chOff x="2079424" y="521748"/>
            <a:chExt cx="228873" cy="290850"/>
          </a:xfrm>
        </p:grpSpPr>
        <p:sp>
          <p:nvSpPr>
            <p:cNvPr id="452" name="Google Shape;452;p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5" name="Google Shape;455;p5"/>
          <p:cNvGrpSpPr/>
          <p:nvPr/>
        </p:nvGrpSpPr>
        <p:grpSpPr>
          <a:xfrm>
            <a:off x="8276589" y="385746"/>
            <a:ext cx="308365" cy="307514"/>
            <a:chOff x="2601030" y="2721166"/>
            <a:chExt cx="358773" cy="357783"/>
          </a:xfrm>
        </p:grpSpPr>
        <p:sp>
          <p:nvSpPr>
            <p:cNvPr id="456" name="Google Shape;456;p5"/>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5"/>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5"/>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5"/>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4" name="Google Shape;464;p5"/>
          <p:cNvSpPr txBox="1"/>
          <p:nvPr>
            <p:ph idx="1" type="body"/>
          </p:nvPr>
        </p:nvSpPr>
        <p:spPr>
          <a:xfrm>
            <a:off x="1025400" y="1697250"/>
            <a:ext cx="6673500" cy="2206200"/>
          </a:xfrm>
          <a:prstGeom prst="rect">
            <a:avLst/>
          </a:prstGeom>
          <a:noFill/>
          <a:ln>
            <a:noFill/>
          </a:ln>
        </p:spPr>
        <p:txBody>
          <a:bodyPr anchorCtr="0" anchor="ctr" bIns="91425" lIns="91425" spcFirstLastPara="1" rIns="91425" wrap="square" tIns="91425">
            <a:noAutofit/>
          </a:bodyPr>
          <a:lstStyle>
            <a:lvl1pPr indent="-330200" lvl="0" marL="457200" algn="l">
              <a:lnSpc>
                <a:spcPct val="100000"/>
              </a:lnSpc>
              <a:spcBef>
                <a:spcPts val="0"/>
              </a:spcBef>
              <a:spcAft>
                <a:spcPts val="0"/>
              </a:spcAft>
              <a:buClr>
                <a:schemeClr val="accent3"/>
              </a:buClr>
              <a:buSzPts val="1600"/>
              <a:buFont typeface="Nunito"/>
              <a:buChar char="●"/>
              <a:defRPr sz="1600">
                <a:latin typeface="Nunito"/>
                <a:ea typeface="Nunito"/>
                <a:cs typeface="Nunito"/>
                <a:sym typeface="Nunito"/>
              </a:defRPr>
            </a:lvl1pPr>
            <a:lvl2pPr indent="-330200" lvl="1" marL="914400" algn="l">
              <a:lnSpc>
                <a:spcPct val="100000"/>
              </a:lnSpc>
              <a:spcBef>
                <a:spcPts val="0"/>
              </a:spcBef>
              <a:spcAft>
                <a:spcPts val="0"/>
              </a:spcAft>
              <a:buSzPts val="1600"/>
              <a:buFont typeface="Nunito"/>
              <a:buChar char="○"/>
              <a:defRPr sz="1600">
                <a:latin typeface="Nunito"/>
                <a:ea typeface="Nunito"/>
                <a:cs typeface="Nunito"/>
                <a:sym typeface="Nunito"/>
              </a:defRPr>
            </a:lvl2pPr>
            <a:lvl3pPr indent="-330200" lvl="2" marL="1371600" algn="l">
              <a:lnSpc>
                <a:spcPct val="100000"/>
              </a:lnSpc>
              <a:spcBef>
                <a:spcPts val="1600"/>
              </a:spcBef>
              <a:spcAft>
                <a:spcPts val="0"/>
              </a:spcAft>
              <a:buSzPts val="1600"/>
              <a:buFont typeface="Nunito"/>
              <a:buChar char="■"/>
              <a:defRPr sz="1600">
                <a:latin typeface="Nunito"/>
                <a:ea typeface="Nunito"/>
                <a:cs typeface="Nunito"/>
                <a:sym typeface="Nunito"/>
              </a:defRPr>
            </a:lvl3pPr>
            <a:lvl4pPr indent="-330200" lvl="3" marL="1828800" algn="l">
              <a:lnSpc>
                <a:spcPct val="100000"/>
              </a:lnSpc>
              <a:spcBef>
                <a:spcPts val="1600"/>
              </a:spcBef>
              <a:spcAft>
                <a:spcPts val="0"/>
              </a:spcAft>
              <a:buSzPts val="1600"/>
              <a:buFont typeface="Nunito"/>
              <a:buChar char="●"/>
              <a:defRPr sz="1600">
                <a:latin typeface="Nunito"/>
                <a:ea typeface="Nunito"/>
                <a:cs typeface="Nunito"/>
                <a:sym typeface="Nunito"/>
              </a:defRPr>
            </a:lvl4pPr>
            <a:lvl5pPr indent="-330200" lvl="4" marL="2286000" algn="l">
              <a:lnSpc>
                <a:spcPct val="100000"/>
              </a:lnSpc>
              <a:spcBef>
                <a:spcPts val="1600"/>
              </a:spcBef>
              <a:spcAft>
                <a:spcPts val="0"/>
              </a:spcAft>
              <a:buSzPts val="1600"/>
              <a:buFont typeface="Nunito"/>
              <a:buChar char="○"/>
              <a:defRPr sz="1600">
                <a:latin typeface="Nunito"/>
                <a:ea typeface="Nunito"/>
                <a:cs typeface="Nunito"/>
                <a:sym typeface="Nunito"/>
              </a:defRPr>
            </a:lvl5pPr>
            <a:lvl6pPr indent="-330200" lvl="5" marL="2743200" algn="l">
              <a:lnSpc>
                <a:spcPct val="100000"/>
              </a:lnSpc>
              <a:spcBef>
                <a:spcPts val="1600"/>
              </a:spcBef>
              <a:spcAft>
                <a:spcPts val="0"/>
              </a:spcAft>
              <a:buSzPts val="1600"/>
              <a:buFont typeface="Nunito"/>
              <a:buChar char="■"/>
              <a:defRPr sz="1600">
                <a:latin typeface="Nunito"/>
                <a:ea typeface="Nunito"/>
                <a:cs typeface="Nunito"/>
                <a:sym typeface="Nunito"/>
              </a:defRPr>
            </a:lvl6pPr>
            <a:lvl7pPr indent="-330200" lvl="6" marL="3200400" algn="l">
              <a:lnSpc>
                <a:spcPct val="100000"/>
              </a:lnSpc>
              <a:spcBef>
                <a:spcPts val="1600"/>
              </a:spcBef>
              <a:spcAft>
                <a:spcPts val="0"/>
              </a:spcAft>
              <a:buSzPts val="1600"/>
              <a:buFont typeface="Nunito"/>
              <a:buChar char="●"/>
              <a:defRPr sz="1600">
                <a:latin typeface="Nunito"/>
                <a:ea typeface="Nunito"/>
                <a:cs typeface="Nunito"/>
                <a:sym typeface="Nunito"/>
              </a:defRPr>
            </a:lvl7pPr>
            <a:lvl8pPr indent="-330200" lvl="7" marL="3657600" algn="l">
              <a:lnSpc>
                <a:spcPct val="100000"/>
              </a:lnSpc>
              <a:spcBef>
                <a:spcPts val="1600"/>
              </a:spcBef>
              <a:spcAft>
                <a:spcPts val="0"/>
              </a:spcAft>
              <a:buSzPts val="1600"/>
              <a:buFont typeface="Nunito"/>
              <a:buChar char="○"/>
              <a:defRPr sz="1600">
                <a:latin typeface="Nunito"/>
                <a:ea typeface="Nunito"/>
                <a:cs typeface="Nunito"/>
                <a:sym typeface="Nunito"/>
              </a:defRPr>
            </a:lvl8pPr>
            <a:lvl9pPr indent="-330200" lvl="8" marL="4114800" algn="l">
              <a:lnSpc>
                <a:spcPct val="100000"/>
              </a:lnSpc>
              <a:spcBef>
                <a:spcPts val="1600"/>
              </a:spcBef>
              <a:spcAft>
                <a:spcPts val="1600"/>
              </a:spcAft>
              <a:buSzPts val="1600"/>
              <a:buFont typeface="Nunito"/>
              <a:buChar char="■"/>
              <a:defRPr sz="1600">
                <a:latin typeface="Nunito"/>
                <a:ea typeface="Nunito"/>
                <a:cs typeface="Nunito"/>
                <a:sym typeface="Nunito"/>
              </a:defRPr>
            </a:lvl9pPr>
          </a:lstStyle>
          <a:p/>
        </p:txBody>
      </p:sp>
      <p:grpSp>
        <p:nvGrpSpPr>
          <p:cNvPr id="465" name="Google Shape;465;p5"/>
          <p:cNvGrpSpPr/>
          <p:nvPr/>
        </p:nvGrpSpPr>
        <p:grpSpPr>
          <a:xfrm>
            <a:off x="381602" y="3967969"/>
            <a:ext cx="576312" cy="578897"/>
            <a:chOff x="1889565" y="-3382437"/>
            <a:chExt cx="670520" cy="673527"/>
          </a:xfrm>
        </p:grpSpPr>
        <p:sp>
          <p:nvSpPr>
            <p:cNvPr id="466" name="Google Shape;466;p5"/>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5"/>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1" name="Google Shape;471;p5"/>
          <p:cNvGrpSpPr/>
          <p:nvPr/>
        </p:nvGrpSpPr>
        <p:grpSpPr>
          <a:xfrm>
            <a:off x="328711" y="3640601"/>
            <a:ext cx="196716" cy="249985"/>
            <a:chOff x="2079424" y="521748"/>
            <a:chExt cx="228873" cy="290850"/>
          </a:xfrm>
        </p:grpSpPr>
        <p:sp>
          <p:nvSpPr>
            <p:cNvPr id="472" name="Google Shape;472;p5"/>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5"/>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5" name="Google Shape;475;p5"/>
          <p:cNvGrpSpPr/>
          <p:nvPr/>
        </p:nvGrpSpPr>
        <p:grpSpPr>
          <a:xfrm rot="-5400000">
            <a:off x="718775" y="4327841"/>
            <a:ext cx="479293" cy="479293"/>
            <a:chOff x="3560335" y="-646412"/>
            <a:chExt cx="557642" cy="557642"/>
          </a:xfrm>
        </p:grpSpPr>
        <p:sp>
          <p:nvSpPr>
            <p:cNvPr id="476" name="Google Shape;476;p5"/>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5"/>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5"/>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5"/>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5" name="Google Shape;485;p5"/>
          <p:cNvSpPr/>
          <p:nvPr/>
        </p:nvSpPr>
        <p:spPr>
          <a:xfrm>
            <a:off x="224620" y="3495741"/>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6" name="Google Shape;486;p5"/>
          <p:cNvGrpSpPr/>
          <p:nvPr/>
        </p:nvGrpSpPr>
        <p:grpSpPr>
          <a:xfrm>
            <a:off x="1265956" y="4699501"/>
            <a:ext cx="110824" cy="110824"/>
            <a:chOff x="794923" y="2795124"/>
            <a:chExt cx="128941" cy="128941"/>
          </a:xfrm>
        </p:grpSpPr>
        <p:sp>
          <p:nvSpPr>
            <p:cNvPr id="487" name="Google Shape;487;p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5"/>
          <p:cNvGrpSpPr/>
          <p:nvPr/>
        </p:nvGrpSpPr>
        <p:grpSpPr>
          <a:xfrm>
            <a:off x="328869" y="4548063"/>
            <a:ext cx="110824" cy="110824"/>
            <a:chOff x="794923" y="2795124"/>
            <a:chExt cx="128941" cy="128941"/>
          </a:xfrm>
        </p:grpSpPr>
        <p:sp>
          <p:nvSpPr>
            <p:cNvPr id="490" name="Google Shape;490;p5"/>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2" name="Google Shape;492;p5"/>
          <p:cNvGrpSpPr/>
          <p:nvPr/>
        </p:nvGrpSpPr>
        <p:grpSpPr>
          <a:xfrm>
            <a:off x="559039" y="385746"/>
            <a:ext cx="308365" cy="307514"/>
            <a:chOff x="2601030" y="2721166"/>
            <a:chExt cx="358773" cy="357783"/>
          </a:xfrm>
        </p:grpSpPr>
        <p:sp>
          <p:nvSpPr>
            <p:cNvPr id="493" name="Google Shape;493;p5"/>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5"/>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5"/>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5"/>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5"/>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5"/>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01" name="Google Shape;501;p5"/>
          <p:cNvSpPr txBox="1"/>
          <p:nvPr>
            <p:ph type="title"/>
          </p:nvPr>
        </p:nvSpPr>
        <p:spPr>
          <a:xfrm>
            <a:off x="993600" y="539500"/>
            <a:ext cx="71568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atin typeface="Nunito Light"/>
                <a:ea typeface="Nunito Light"/>
                <a:cs typeface="Nunito Light"/>
                <a:sym typeface="Nunito Light"/>
              </a:defRPr>
            </a:lvl2pPr>
            <a:lvl3pPr lvl="2" algn="l">
              <a:lnSpc>
                <a:spcPct val="100000"/>
              </a:lnSpc>
              <a:spcBef>
                <a:spcPts val="0"/>
              </a:spcBef>
              <a:spcAft>
                <a:spcPts val="0"/>
              </a:spcAft>
              <a:buSzPts val="2800"/>
              <a:buNone/>
              <a:defRPr>
                <a:latin typeface="Nunito Light"/>
                <a:ea typeface="Nunito Light"/>
                <a:cs typeface="Nunito Light"/>
                <a:sym typeface="Nunito Light"/>
              </a:defRPr>
            </a:lvl3pPr>
            <a:lvl4pPr lvl="3" algn="l">
              <a:lnSpc>
                <a:spcPct val="100000"/>
              </a:lnSpc>
              <a:spcBef>
                <a:spcPts val="0"/>
              </a:spcBef>
              <a:spcAft>
                <a:spcPts val="0"/>
              </a:spcAft>
              <a:buSzPts val="2800"/>
              <a:buNone/>
              <a:defRPr>
                <a:latin typeface="Nunito Light"/>
                <a:ea typeface="Nunito Light"/>
                <a:cs typeface="Nunito Light"/>
                <a:sym typeface="Nunito Light"/>
              </a:defRPr>
            </a:lvl4pPr>
            <a:lvl5pPr lvl="4" algn="l">
              <a:lnSpc>
                <a:spcPct val="100000"/>
              </a:lnSpc>
              <a:spcBef>
                <a:spcPts val="0"/>
              </a:spcBef>
              <a:spcAft>
                <a:spcPts val="0"/>
              </a:spcAft>
              <a:buSzPts val="2800"/>
              <a:buNone/>
              <a:defRPr>
                <a:latin typeface="Nunito Light"/>
                <a:ea typeface="Nunito Light"/>
                <a:cs typeface="Nunito Light"/>
                <a:sym typeface="Nunito Light"/>
              </a:defRPr>
            </a:lvl5pPr>
            <a:lvl6pPr lvl="5" algn="l">
              <a:lnSpc>
                <a:spcPct val="100000"/>
              </a:lnSpc>
              <a:spcBef>
                <a:spcPts val="0"/>
              </a:spcBef>
              <a:spcAft>
                <a:spcPts val="0"/>
              </a:spcAft>
              <a:buSzPts val="2800"/>
              <a:buNone/>
              <a:defRPr>
                <a:latin typeface="Nunito Light"/>
                <a:ea typeface="Nunito Light"/>
                <a:cs typeface="Nunito Light"/>
                <a:sym typeface="Nunito Light"/>
              </a:defRPr>
            </a:lvl6pPr>
            <a:lvl7pPr lvl="6" algn="l">
              <a:lnSpc>
                <a:spcPct val="100000"/>
              </a:lnSpc>
              <a:spcBef>
                <a:spcPts val="0"/>
              </a:spcBef>
              <a:spcAft>
                <a:spcPts val="0"/>
              </a:spcAft>
              <a:buSzPts val="2800"/>
              <a:buNone/>
              <a:defRPr>
                <a:latin typeface="Nunito Light"/>
                <a:ea typeface="Nunito Light"/>
                <a:cs typeface="Nunito Light"/>
                <a:sym typeface="Nunito Light"/>
              </a:defRPr>
            </a:lvl7pPr>
            <a:lvl8pPr lvl="7" algn="l">
              <a:lnSpc>
                <a:spcPct val="100000"/>
              </a:lnSpc>
              <a:spcBef>
                <a:spcPts val="0"/>
              </a:spcBef>
              <a:spcAft>
                <a:spcPts val="0"/>
              </a:spcAft>
              <a:buSzPts val="2800"/>
              <a:buNone/>
              <a:defRPr>
                <a:latin typeface="Nunito Light"/>
                <a:ea typeface="Nunito Light"/>
                <a:cs typeface="Nunito Light"/>
                <a:sym typeface="Nunito Light"/>
              </a:defRPr>
            </a:lvl8pPr>
            <a:lvl9pPr lvl="8" algn="l">
              <a:lnSpc>
                <a:spcPct val="100000"/>
              </a:lnSpc>
              <a:spcBef>
                <a:spcPts val="0"/>
              </a:spcBef>
              <a:spcAft>
                <a:spcPts val="0"/>
              </a:spcAft>
              <a:buSzPts val="2800"/>
              <a:buNone/>
              <a:defRPr>
                <a:latin typeface="Nunito Light"/>
                <a:ea typeface="Nunito Light"/>
                <a:cs typeface="Nunito Light"/>
                <a:sym typeface="Nuni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2">
  <p:cSld name="CUSTOM_3">
    <p:spTree>
      <p:nvGrpSpPr>
        <p:cNvPr id="502" name="Shape 502"/>
        <p:cNvGrpSpPr/>
        <p:nvPr/>
      </p:nvGrpSpPr>
      <p:grpSpPr>
        <a:xfrm>
          <a:off x="0" y="0"/>
          <a:ext cx="0" cy="0"/>
          <a:chOff x="0" y="0"/>
          <a:chExt cx="0" cy="0"/>
        </a:xfrm>
      </p:grpSpPr>
      <p:sp>
        <p:nvSpPr>
          <p:cNvPr id="503" name="Google Shape;503;p6"/>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6"/>
          <p:cNvSpPr txBox="1"/>
          <p:nvPr>
            <p:ph type="title"/>
          </p:nvPr>
        </p:nvSpPr>
        <p:spPr>
          <a:xfrm>
            <a:off x="1508250" y="539500"/>
            <a:ext cx="61275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3"/>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05" name="Google Shape;505;p6"/>
          <p:cNvSpPr txBox="1"/>
          <p:nvPr>
            <p:ph idx="1" type="subTitle"/>
          </p:nvPr>
        </p:nvSpPr>
        <p:spPr>
          <a:xfrm>
            <a:off x="915600" y="2849537"/>
            <a:ext cx="1818600" cy="7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SzPts val="1400"/>
              <a:buNone/>
              <a:defRPr sz="1400"/>
            </a:lvl2pPr>
            <a:lvl3pPr lvl="2" algn="ctr">
              <a:lnSpc>
                <a:spcPct val="115000"/>
              </a:lnSpc>
              <a:spcBef>
                <a:spcPts val="1600"/>
              </a:spcBef>
              <a:spcAft>
                <a:spcPts val="0"/>
              </a:spcAft>
              <a:buSzPts val="1400"/>
              <a:buNone/>
              <a:defRPr sz="1400"/>
            </a:lvl3pPr>
            <a:lvl4pPr lvl="3" algn="ctr">
              <a:lnSpc>
                <a:spcPct val="115000"/>
              </a:lnSpc>
              <a:spcBef>
                <a:spcPts val="1600"/>
              </a:spcBef>
              <a:spcAft>
                <a:spcPts val="0"/>
              </a:spcAft>
              <a:buSzPts val="1400"/>
              <a:buNone/>
              <a:defRPr sz="1400"/>
            </a:lvl4pPr>
            <a:lvl5pPr lvl="4" algn="ctr">
              <a:lnSpc>
                <a:spcPct val="115000"/>
              </a:lnSpc>
              <a:spcBef>
                <a:spcPts val="1600"/>
              </a:spcBef>
              <a:spcAft>
                <a:spcPts val="0"/>
              </a:spcAft>
              <a:buSzPts val="1400"/>
              <a:buNone/>
              <a:defRPr sz="1400"/>
            </a:lvl5pPr>
            <a:lvl6pPr lvl="5" algn="ctr">
              <a:lnSpc>
                <a:spcPct val="115000"/>
              </a:lnSpc>
              <a:spcBef>
                <a:spcPts val="1600"/>
              </a:spcBef>
              <a:spcAft>
                <a:spcPts val="0"/>
              </a:spcAft>
              <a:buSzPts val="1400"/>
              <a:buNone/>
              <a:defRPr sz="1400"/>
            </a:lvl6pPr>
            <a:lvl7pPr lvl="6" algn="ctr">
              <a:lnSpc>
                <a:spcPct val="115000"/>
              </a:lnSpc>
              <a:spcBef>
                <a:spcPts val="1600"/>
              </a:spcBef>
              <a:spcAft>
                <a:spcPts val="0"/>
              </a:spcAft>
              <a:buSzPts val="1400"/>
              <a:buNone/>
              <a:defRPr sz="1400"/>
            </a:lvl7pPr>
            <a:lvl8pPr lvl="7" algn="ctr">
              <a:lnSpc>
                <a:spcPct val="115000"/>
              </a:lnSpc>
              <a:spcBef>
                <a:spcPts val="1600"/>
              </a:spcBef>
              <a:spcAft>
                <a:spcPts val="0"/>
              </a:spcAft>
              <a:buSzPts val="1400"/>
              <a:buNone/>
              <a:defRPr sz="1400"/>
            </a:lvl8pPr>
            <a:lvl9pPr lvl="8" algn="ctr">
              <a:lnSpc>
                <a:spcPct val="115000"/>
              </a:lnSpc>
              <a:spcBef>
                <a:spcPts val="1600"/>
              </a:spcBef>
              <a:spcAft>
                <a:spcPts val="1600"/>
              </a:spcAft>
              <a:buSzPts val="1400"/>
              <a:buNone/>
              <a:defRPr sz="1400"/>
            </a:lvl9pPr>
          </a:lstStyle>
          <a:p/>
        </p:txBody>
      </p:sp>
      <p:sp>
        <p:nvSpPr>
          <p:cNvPr id="506" name="Google Shape;506;p6"/>
          <p:cNvSpPr txBox="1"/>
          <p:nvPr>
            <p:ph idx="2" type="subTitle"/>
          </p:nvPr>
        </p:nvSpPr>
        <p:spPr>
          <a:xfrm>
            <a:off x="915600" y="2500608"/>
            <a:ext cx="1818600" cy="26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Nunito"/>
              <a:buNone/>
              <a:defRPr b="1" sz="1600">
                <a:solidFill>
                  <a:schemeClr val="accent6"/>
                </a:solidFill>
                <a:latin typeface="Nunito"/>
                <a:ea typeface="Nunito"/>
                <a:cs typeface="Nunito"/>
                <a:sym typeface="Nunito"/>
              </a:defRPr>
            </a:lvl1pPr>
            <a:lvl2pPr lvl="1" algn="ctr">
              <a:lnSpc>
                <a:spcPct val="115000"/>
              </a:lnSpc>
              <a:spcBef>
                <a:spcPts val="0"/>
              </a:spcBef>
              <a:spcAft>
                <a:spcPts val="0"/>
              </a:spcAft>
              <a:buSzPts val="1400"/>
              <a:buFont typeface="Nunito"/>
              <a:buNone/>
              <a:defRPr b="1" sz="1400">
                <a:latin typeface="Nunito"/>
                <a:ea typeface="Nunito"/>
                <a:cs typeface="Nunito"/>
                <a:sym typeface="Nunito"/>
              </a:defRPr>
            </a:lvl2pPr>
            <a:lvl3pPr lvl="2" algn="ctr">
              <a:lnSpc>
                <a:spcPct val="115000"/>
              </a:lnSpc>
              <a:spcBef>
                <a:spcPts val="1600"/>
              </a:spcBef>
              <a:spcAft>
                <a:spcPts val="0"/>
              </a:spcAft>
              <a:buSzPts val="1400"/>
              <a:buFont typeface="Nunito"/>
              <a:buNone/>
              <a:defRPr b="1" sz="1400">
                <a:latin typeface="Nunito"/>
                <a:ea typeface="Nunito"/>
                <a:cs typeface="Nunito"/>
                <a:sym typeface="Nunito"/>
              </a:defRPr>
            </a:lvl3pPr>
            <a:lvl4pPr lvl="3" algn="ctr">
              <a:lnSpc>
                <a:spcPct val="115000"/>
              </a:lnSpc>
              <a:spcBef>
                <a:spcPts val="1600"/>
              </a:spcBef>
              <a:spcAft>
                <a:spcPts val="0"/>
              </a:spcAft>
              <a:buSzPts val="1400"/>
              <a:buFont typeface="Nunito"/>
              <a:buNone/>
              <a:defRPr b="1" sz="1400">
                <a:latin typeface="Nunito"/>
                <a:ea typeface="Nunito"/>
                <a:cs typeface="Nunito"/>
                <a:sym typeface="Nunito"/>
              </a:defRPr>
            </a:lvl4pPr>
            <a:lvl5pPr lvl="4" algn="ctr">
              <a:lnSpc>
                <a:spcPct val="115000"/>
              </a:lnSpc>
              <a:spcBef>
                <a:spcPts val="1600"/>
              </a:spcBef>
              <a:spcAft>
                <a:spcPts val="0"/>
              </a:spcAft>
              <a:buSzPts val="1400"/>
              <a:buFont typeface="Nunito"/>
              <a:buNone/>
              <a:defRPr b="1" sz="1400">
                <a:latin typeface="Nunito"/>
                <a:ea typeface="Nunito"/>
                <a:cs typeface="Nunito"/>
                <a:sym typeface="Nunito"/>
              </a:defRPr>
            </a:lvl5pPr>
            <a:lvl6pPr lvl="5" algn="ctr">
              <a:lnSpc>
                <a:spcPct val="115000"/>
              </a:lnSpc>
              <a:spcBef>
                <a:spcPts val="1600"/>
              </a:spcBef>
              <a:spcAft>
                <a:spcPts val="0"/>
              </a:spcAft>
              <a:buSzPts val="1400"/>
              <a:buFont typeface="Nunito"/>
              <a:buNone/>
              <a:defRPr b="1" sz="1400">
                <a:latin typeface="Nunito"/>
                <a:ea typeface="Nunito"/>
                <a:cs typeface="Nunito"/>
                <a:sym typeface="Nunito"/>
              </a:defRPr>
            </a:lvl6pPr>
            <a:lvl7pPr lvl="6" algn="ctr">
              <a:lnSpc>
                <a:spcPct val="115000"/>
              </a:lnSpc>
              <a:spcBef>
                <a:spcPts val="1600"/>
              </a:spcBef>
              <a:spcAft>
                <a:spcPts val="0"/>
              </a:spcAft>
              <a:buSzPts val="1400"/>
              <a:buFont typeface="Nunito"/>
              <a:buNone/>
              <a:defRPr b="1" sz="1400">
                <a:latin typeface="Nunito"/>
                <a:ea typeface="Nunito"/>
                <a:cs typeface="Nunito"/>
                <a:sym typeface="Nunito"/>
              </a:defRPr>
            </a:lvl7pPr>
            <a:lvl8pPr lvl="7" algn="ctr">
              <a:lnSpc>
                <a:spcPct val="115000"/>
              </a:lnSpc>
              <a:spcBef>
                <a:spcPts val="1600"/>
              </a:spcBef>
              <a:spcAft>
                <a:spcPts val="0"/>
              </a:spcAft>
              <a:buSzPts val="1400"/>
              <a:buFont typeface="Nunito"/>
              <a:buNone/>
              <a:defRPr b="1" sz="1400">
                <a:latin typeface="Nunito"/>
                <a:ea typeface="Nunito"/>
                <a:cs typeface="Nunito"/>
                <a:sym typeface="Nunito"/>
              </a:defRPr>
            </a:lvl8pPr>
            <a:lvl9pPr lvl="8" algn="ctr">
              <a:lnSpc>
                <a:spcPct val="115000"/>
              </a:lnSpc>
              <a:spcBef>
                <a:spcPts val="1600"/>
              </a:spcBef>
              <a:spcAft>
                <a:spcPts val="1600"/>
              </a:spcAft>
              <a:buSzPts val="1400"/>
              <a:buFont typeface="Nunito"/>
              <a:buNone/>
              <a:defRPr b="1" sz="1400">
                <a:latin typeface="Nunito"/>
                <a:ea typeface="Nunito"/>
                <a:cs typeface="Nunito"/>
                <a:sym typeface="Nunito"/>
              </a:defRPr>
            </a:lvl9pPr>
          </a:lstStyle>
          <a:p/>
        </p:txBody>
      </p:sp>
      <p:sp>
        <p:nvSpPr>
          <p:cNvPr id="507" name="Google Shape;507;p6"/>
          <p:cNvSpPr txBox="1"/>
          <p:nvPr>
            <p:ph idx="3" type="subTitle"/>
          </p:nvPr>
        </p:nvSpPr>
        <p:spPr>
          <a:xfrm>
            <a:off x="3662700" y="2849537"/>
            <a:ext cx="1818600" cy="7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SzPts val="1400"/>
              <a:buNone/>
              <a:defRPr sz="1400"/>
            </a:lvl2pPr>
            <a:lvl3pPr lvl="2" algn="ctr">
              <a:lnSpc>
                <a:spcPct val="115000"/>
              </a:lnSpc>
              <a:spcBef>
                <a:spcPts val="1600"/>
              </a:spcBef>
              <a:spcAft>
                <a:spcPts val="0"/>
              </a:spcAft>
              <a:buSzPts val="1400"/>
              <a:buNone/>
              <a:defRPr sz="1400"/>
            </a:lvl3pPr>
            <a:lvl4pPr lvl="3" algn="ctr">
              <a:lnSpc>
                <a:spcPct val="115000"/>
              </a:lnSpc>
              <a:spcBef>
                <a:spcPts val="1600"/>
              </a:spcBef>
              <a:spcAft>
                <a:spcPts val="0"/>
              </a:spcAft>
              <a:buSzPts val="1400"/>
              <a:buNone/>
              <a:defRPr sz="1400"/>
            </a:lvl4pPr>
            <a:lvl5pPr lvl="4" algn="ctr">
              <a:lnSpc>
                <a:spcPct val="115000"/>
              </a:lnSpc>
              <a:spcBef>
                <a:spcPts val="1600"/>
              </a:spcBef>
              <a:spcAft>
                <a:spcPts val="0"/>
              </a:spcAft>
              <a:buSzPts val="1400"/>
              <a:buNone/>
              <a:defRPr sz="1400"/>
            </a:lvl5pPr>
            <a:lvl6pPr lvl="5" algn="ctr">
              <a:lnSpc>
                <a:spcPct val="115000"/>
              </a:lnSpc>
              <a:spcBef>
                <a:spcPts val="1600"/>
              </a:spcBef>
              <a:spcAft>
                <a:spcPts val="0"/>
              </a:spcAft>
              <a:buSzPts val="1400"/>
              <a:buNone/>
              <a:defRPr sz="1400"/>
            </a:lvl6pPr>
            <a:lvl7pPr lvl="6" algn="ctr">
              <a:lnSpc>
                <a:spcPct val="115000"/>
              </a:lnSpc>
              <a:spcBef>
                <a:spcPts val="1600"/>
              </a:spcBef>
              <a:spcAft>
                <a:spcPts val="0"/>
              </a:spcAft>
              <a:buSzPts val="1400"/>
              <a:buNone/>
              <a:defRPr sz="1400"/>
            </a:lvl7pPr>
            <a:lvl8pPr lvl="7" algn="ctr">
              <a:lnSpc>
                <a:spcPct val="115000"/>
              </a:lnSpc>
              <a:spcBef>
                <a:spcPts val="1600"/>
              </a:spcBef>
              <a:spcAft>
                <a:spcPts val="0"/>
              </a:spcAft>
              <a:buSzPts val="1400"/>
              <a:buNone/>
              <a:defRPr sz="1400"/>
            </a:lvl8pPr>
            <a:lvl9pPr lvl="8" algn="ctr">
              <a:lnSpc>
                <a:spcPct val="115000"/>
              </a:lnSpc>
              <a:spcBef>
                <a:spcPts val="1600"/>
              </a:spcBef>
              <a:spcAft>
                <a:spcPts val="1600"/>
              </a:spcAft>
              <a:buSzPts val="1400"/>
              <a:buNone/>
              <a:defRPr sz="1400"/>
            </a:lvl9pPr>
          </a:lstStyle>
          <a:p/>
        </p:txBody>
      </p:sp>
      <p:sp>
        <p:nvSpPr>
          <p:cNvPr id="508" name="Google Shape;508;p6"/>
          <p:cNvSpPr txBox="1"/>
          <p:nvPr>
            <p:ph idx="4" type="subTitle"/>
          </p:nvPr>
        </p:nvSpPr>
        <p:spPr>
          <a:xfrm>
            <a:off x="3662700" y="2500608"/>
            <a:ext cx="1818600" cy="26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Nunito"/>
              <a:buNone/>
              <a:defRPr b="1" sz="1600">
                <a:solidFill>
                  <a:schemeClr val="accent6"/>
                </a:solidFill>
                <a:latin typeface="Nunito"/>
                <a:ea typeface="Nunito"/>
                <a:cs typeface="Nunito"/>
                <a:sym typeface="Nunito"/>
              </a:defRPr>
            </a:lvl1pPr>
            <a:lvl2pPr lvl="1" algn="ctr">
              <a:lnSpc>
                <a:spcPct val="115000"/>
              </a:lnSpc>
              <a:spcBef>
                <a:spcPts val="0"/>
              </a:spcBef>
              <a:spcAft>
                <a:spcPts val="0"/>
              </a:spcAft>
              <a:buSzPts val="1400"/>
              <a:buFont typeface="Nunito"/>
              <a:buNone/>
              <a:defRPr b="1" sz="1400">
                <a:latin typeface="Nunito"/>
                <a:ea typeface="Nunito"/>
                <a:cs typeface="Nunito"/>
                <a:sym typeface="Nunito"/>
              </a:defRPr>
            </a:lvl2pPr>
            <a:lvl3pPr lvl="2" algn="ctr">
              <a:lnSpc>
                <a:spcPct val="115000"/>
              </a:lnSpc>
              <a:spcBef>
                <a:spcPts val="1600"/>
              </a:spcBef>
              <a:spcAft>
                <a:spcPts val="0"/>
              </a:spcAft>
              <a:buSzPts val="1400"/>
              <a:buFont typeface="Nunito"/>
              <a:buNone/>
              <a:defRPr b="1" sz="1400">
                <a:latin typeface="Nunito"/>
                <a:ea typeface="Nunito"/>
                <a:cs typeface="Nunito"/>
                <a:sym typeface="Nunito"/>
              </a:defRPr>
            </a:lvl3pPr>
            <a:lvl4pPr lvl="3" algn="ctr">
              <a:lnSpc>
                <a:spcPct val="115000"/>
              </a:lnSpc>
              <a:spcBef>
                <a:spcPts val="1600"/>
              </a:spcBef>
              <a:spcAft>
                <a:spcPts val="0"/>
              </a:spcAft>
              <a:buSzPts val="1400"/>
              <a:buFont typeface="Nunito"/>
              <a:buNone/>
              <a:defRPr b="1" sz="1400">
                <a:latin typeface="Nunito"/>
                <a:ea typeface="Nunito"/>
                <a:cs typeface="Nunito"/>
                <a:sym typeface="Nunito"/>
              </a:defRPr>
            </a:lvl4pPr>
            <a:lvl5pPr lvl="4" algn="ctr">
              <a:lnSpc>
                <a:spcPct val="115000"/>
              </a:lnSpc>
              <a:spcBef>
                <a:spcPts val="1600"/>
              </a:spcBef>
              <a:spcAft>
                <a:spcPts val="0"/>
              </a:spcAft>
              <a:buSzPts val="1400"/>
              <a:buFont typeface="Nunito"/>
              <a:buNone/>
              <a:defRPr b="1" sz="1400">
                <a:latin typeface="Nunito"/>
                <a:ea typeface="Nunito"/>
                <a:cs typeface="Nunito"/>
                <a:sym typeface="Nunito"/>
              </a:defRPr>
            </a:lvl5pPr>
            <a:lvl6pPr lvl="5" algn="ctr">
              <a:lnSpc>
                <a:spcPct val="115000"/>
              </a:lnSpc>
              <a:spcBef>
                <a:spcPts val="1600"/>
              </a:spcBef>
              <a:spcAft>
                <a:spcPts val="0"/>
              </a:spcAft>
              <a:buSzPts val="1400"/>
              <a:buFont typeface="Nunito"/>
              <a:buNone/>
              <a:defRPr b="1" sz="1400">
                <a:latin typeface="Nunito"/>
                <a:ea typeface="Nunito"/>
                <a:cs typeface="Nunito"/>
                <a:sym typeface="Nunito"/>
              </a:defRPr>
            </a:lvl6pPr>
            <a:lvl7pPr lvl="6" algn="ctr">
              <a:lnSpc>
                <a:spcPct val="115000"/>
              </a:lnSpc>
              <a:spcBef>
                <a:spcPts val="1600"/>
              </a:spcBef>
              <a:spcAft>
                <a:spcPts val="0"/>
              </a:spcAft>
              <a:buSzPts val="1400"/>
              <a:buFont typeface="Nunito"/>
              <a:buNone/>
              <a:defRPr b="1" sz="1400">
                <a:latin typeface="Nunito"/>
                <a:ea typeface="Nunito"/>
                <a:cs typeface="Nunito"/>
                <a:sym typeface="Nunito"/>
              </a:defRPr>
            </a:lvl7pPr>
            <a:lvl8pPr lvl="7" algn="ctr">
              <a:lnSpc>
                <a:spcPct val="115000"/>
              </a:lnSpc>
              <a:spcBef>
                <a:spcPts val="1600"/>
              </a:spcBef>
              <a:spcAft>
                <a:spcPts val="0"/>
              </a:spcAft>
              <a:buSzPts val="1400"/>
              <a:buFont typeface="Nunito"/>
              <a:buNone/>
              <a:defRPr b="1" sz="1400">
                <a:latin typeface="Nunito"/>
                <a:ea typeface="Nunito"/>
                <a:cs typeface="Nunito"/>
                <a:sym typeface="Nunito"/>
              </a:defRPr>
            </a:lvl8pPr>
            <a:lvl9pPr lvl="8" algn="ctr">
              <a:lnSpc>
                <a:spcPct val="115000"/>
              </a:lnSpc>
              <a:spcBef>
                <a:spcPts val="1600"/>
              </a:spcBef>
              <a:spcAft>
                <a:spcPts val="1600"/>
              </a:spcAft>
              <a:buSzPts val="1400"/>
              <a:buFont typeface="Nunito"/>
              <a:buNone/>
              <a:defRPr b="1" sz="1400">
                <a:latin typeface="Nunito"/>
                <a:ea typeface="Nunito"/>
                <a:cs typeface="Nunito"/>
                <a:sym typeface="Nunito"/>
              </a:defRPr>
            </a:lvl9pPr>
          </a:lstStyle>
          <a:p/>
        </p:txBody>
      </p:sp>
      <p:sp>
        <p:nvSpPr>
          <p:cNvPr id="509" name="Google Shape;509;p6"/>
          <p:cNvSpPr txBox="1"/>
          <p:nvPr>
            <p:ph idx="5" type="subTitle"/>
          </p:nvPr>
        </p:nvSpPr>
        <p:spPr>
          <a:xfrm>
            <a:off x="6409800" y="2849537"/>
            <a:ext cx="1818600" cy="783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accent2"/>
                </a:solidFill>
                <a:latin typeface="Nunito"/>
                <a:ea typeface="Nunito"/>
                <a:cs typeface="Nunito"/>
                <a:sym typeface="Nunito"/>
              </a:defRPr>
            </a:lvl1pPr>
            <a:lvl2pPr lvl="1" algn="ctr">
              <a:lnSpc>
                <a:spcPct val="115000"/>
              </a:lnSpc>
              <a:spcBef>
                <a:spcPts val="0"/>
              </a:spcBef>
              <a:spcAft>
                <a:spcPts val="0"/>
              </a:spcAft>
              <a:buSzPts val="1400"/>
              <a:buNone/>
              <a:defRPr sz="1400"/>
            </a:lvl2pPr>
            <a:lvl3pPr lvl="2" algn="ctr">
              <a:lnSpc>
                <a:spcPct val="115000"/>
              </a:lnSpc>
              <a:spcBef>
                <a:spcPts val="1600"/>
              </a:spcBef>
              <a:spcAft>
                <a:spcPts val="0"/>
              </a:spcAft>
              <a:buSzPts val="1400"/>
              <a:buNone/>
              <a:defRPr sz="1400"/>
            </a:lvl3pPr>
            <a:lvl4pPr lvl="3" algn="ctr">
              <a:lnSpc>
                <a:spcPct val="115000"/>
              </a:lnSpc>
              <a:spcBef>
                <a:spcPts val="1600"/>
              </a:spcBef>
              <a:spcAft>
                <a:spcPts val="0"/>
              </a:spcAft>
              <a:buSzPts val="1400"/>
              <a:buNone/>
              <a:defRPr sz="1400"/>
            </a:lvl4pPr>
            <a:lvl5pPr lvl="4" algn="ctr">
              <a:lnSpc>
                <a:spcPct val="115000"/>
              </a:lnSpc>
              <a:spcBef>
                <a:spcPts val="1600"/>
              </a:spcBef>
              <a:spcAft>
                <a:spcPts val="0"/>
              </a:spcAft>
              <a:buSzPts val="1400"/>
              <a:buNone/>
              <a:defRPr sz="1400"/>
            </a:lvl5pPr>
            <a:lvl6pPr lvl="5" algn="ctr">
              <a:lnSpc>
                <a:spcPct val="115000"/>
              </a:lnSpc>
              <a:spcBef>
                <a:spcPts val="1600"/>
              </a:spcBef>
              <a:spcAft>
                <a:spcPts val="0"/>
              </a:spcAft>
              <a:buSzPts val="1400"/>
              <a:buNone/>
              <a:defRPr sz="1400"/>
            </a:lvl6pPr>
            <a:lvl7pPr lvl="6" algn="ctr">
              <a:lnSpc>
                <a:spcPct val="115000"/>
              </a:lnSpc>
              <a:spcBef>
                <a:spcPts val="1600"/>
              </a:spcBef>
              <a:spcAft>
                <a:spcPts val="0"/>
              </a:spcAft>
              <a:buSzPts val="1400"/>
              <a:buNone/>
              <a:defRPr sz="1400"/>
            </a:lvl7pPr>
            <a:lvl8pPr lvl="7" algn="ctr">
              <a:lnSpc>
                <a:spcPct val="115000"/>
              </a:lnSpc>
              <a:spcBef>
                <a:spcPts val="1600"/>
              </a:spcBef>
              <a:spcAft>
                <a:spcPts val="0"/>
              </a:spcAft>
              <a:buSzPts val="1400"/>
              <a:buNone/>
              <a:defRPr sz="1400"/>
            </a:lvl8pPr>
            <a:lvl9pPr lvl="8" algn="ctr">
              <a:lnSpc>
                <a:spcPct val="115000"/>
              </a:lnSpc>
              <a:spcBef>
                <a:spcPts val="1600"/>
              </a:spcBef>
              <a:spcAft>
                <a:spcPts val="1600"/>
              </a:spcAft>
              <a:buSzPts val="1400"/>
              <a:buNone/>
              <a:defRPr sz="1400"/>
            </a:lvl9pPr>
          </a:lstStyle>
          <a:p/>
        </p:txBody>
      </p:sp>
      <p:sp>
        <p:nvSpPr>
          <p:cNvPr id="510" name="Google Shape;510;p6"/>
          <p:cNvSpPr txBox="1"/>
          <p:nvPr>
            <p:ph idx="6" type="subTitle"/>
          </p:nvPr>
        </p:nvSpPr>
        <p:spPr>
          <a:xfrm>
            <a:off x="6409800" y="2500608"/>
            <a:ext cx="1818600" cy="269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Nunito"/>
              <a:buNone/>
              <a:defRPr b="1" sz="1600">
                <a:solidFill>
                  <a:schemeClr val="accent6"/>
                </a:solidFill>
                <a:latin typeface="Nunito"/>
                <a:ea typeface="Nunito"/>
                <a:cs typeface="Nunito"/>
                <a:sym typeface="Nunito"/>
              </a:defRPr>
            </a:lvl1pPr>
            <a:lvl2pPr lvl="1" algn="ctr">
              <a:lnSpc>
                <a:spcPct val="115000"/>
              </a:lnSpc>
              <a:spcBef>
                <a:spcPts val="0"/>
              </a:spcBef>
              <a:spcAft>
                <a:spcPts val="0"/>
              </a:spcAft>
              <a:buSzPts val="1400"/>
              <a:buFont typeface="Nunito"/>
              <a:buNone/>
              <a:defRPr b="1" sz="1400">
                <a:latin typeface="Nunito"/>
                <a:ea typeface="Nunito"/>
                <a:cs typeface="Nunito"/>
                <a:sym typeface="Nunito"/>
              </a:defRPr>
            </a:lvl2pPr>
            <a:lvl3pPr lvl="2" algn="ctr">
              <a:lnSpc>
                <a:spcPct val="115000"/>
              </a:lnSpc>
              <a:spcBef>
                <a:spcPts val="1600"/>
              </a:spcBef>
              <a:spcAft>
                <a:spcPts val="0"/>
              </a:spcAft>
              <a:buSzPts val="1400"/>
              <a:buFont typeface="Nunito"/>
              <a:buNone/>
              <a:defRPr b="1" sz="1400">
                <a:latin typeface="Nunito"/>
                <a:ea typeface="Nunito"/>
                <a:cs typeface="Nunito"/>
                <a:sym typeface="Nunito"/>
              </a:defRPr>
            </a:lvl3pPr>
            <a:lvl4pPr lvl="3" algn="ctr">
              <a:lnSpc>
                <a:spcPct val="115000"/>
              </a:lnSpc>
              <a:spcBef>
                <a:spcPts val="1600"/>
              </a:spcBef>
              <a:spcAft>
                <a:spcPts val="0"/>
              </a:spcAft>
              <a:buSzPts val="1400"/>
              <a:buFont typeface="Nunito"/>
              <a:buNone/>
              <a:defRPr b="1" sz="1400">
                <a:latin typeface="Nunito"/>
                <a:ea typeface="Nunito"/>
                <a:cs typeface="Nunito"/>
                <a:sym typeface="Nunito"/>
              </a:defRPr>
            </a:lvl4pPr>
            <a:lvl5pPr lvl="4" algn="ctr">
              <a:lnSpc>
                <a:spcPct val="115000"/>
              </a:lnSpc>
              <a:spcBef>
                <a:spcPts val="1600"/>
              </a:spcBef>
              <a:spcAft>
                <a:spcPts val="0"/>
              </a:spcAft>
              <a:buSzPts val="1400"/>
              <a:buFont typeface="Nunito"/>
              <a:buNone/>
              <a:defRPr b="1" sz="1400">
                <a:latin typeface="Nunito"/>
                <a:ea typeface="Nunito"/>
                <a:cs typeface="Nunito"/>
                <a:sym typeface="Nunito"/>
              </a:defRPr>
            </a:lvl5pPr>
            <a:lvl6pPr lvl="5" algn="ctr">
              <a:lnSpc>
                <a:spcPct val="115000"/>
              </a:lnSpc>
              <a:spcBef>
                <a:spcPts val="1600"/>
              </a:spcBef>
              <a:spcAft>
                <a:spcPts val="0"/>
              </a:spcAft>
              <a:buSzPts val="1400"/>
              <a:buFont typeface="Nunito"/>
              <a:buNone/>
              <a:defRPr b="1" sz="1400">
                <a:latin typeface="Nunito"/>
                <a:ea typeface="Nunito"/>
                <a:cs typeface="Nunito"/>
                <a:sym typeface="Nunito"/>
              </a:defRPr>
            </a:lvl6pPr>
            <a:lvl7pPr lvl="6" algn="ctr">
              <a:lnSpc>
                <a:spcPct val="115000"/>
              </a:lnSpc>
              <a:spcBef>
                <a:spcPts val="1600"/>
              </a:spcBef>
              <a:spcAft>
                <a:spcPts val="0"/>
              </a:spcAft>
              <a:buSzPts val="1400"/>
              <a:buFont typeface="Nunito"/>
              <a:buNone/>
              <a:defRPr b="1" sz="1400">
                <a:latin typeface="Nunito"/>
                <a:ea typeface="Nunito"/>
                <a:cs typeface="Nunito"/>
                <a:sym typeface="Nunito"/>
              </a:defRPr>
            </a:lvl7pPr>
            <a:lvl8pPr lvl="7" algn="ctr">
              <a:lnSpc>
                <a:spcPct val="115000"/>
              </a:lnSpc>
              <a:spcBef>
                <a:spcPts val="1600"/>
              </a:spcBef>
              <a:spcAft>
                <a:spcPts val="0"/>
              </a:spcAft>
              <a:buSzPts val="1400"/>
              <a:buFont typeface="Nunito"/>
              <a:buNone/>
              <a:defRPr b="1" sz="1400">
                <a:latin typeface="Nunito"/>
                <a:ea typeface="Nunito"/>
                <a:cs typeface="Nunito"/>
                <a:sym typeface="Nunito"/>
              </a:defRPr>
            </a:lvl8pPr>
            <a:lvl9pPr lvl="8" algn="ctr">
              <a:lnSpc>
                <a:spcPct val="115000"/>
              </a:lnSpc>
              <a:spcBef>
                <a:spcPts val="1600"/>
              </a:spcBef>
              <a:spcAft>
                <a:spcPts val="1600"/>
              </a:spcAft>
              <a:buSzPts val="1400"/>
              <a:buFont typeface="Nunito"/>
              <a:buNone/>
              <a:defRPr b="1" sz="1400">
                <a:latin typeface="Nunito"/>
                <a:ea typeface="Nunito"/>
                <a:cs typeface="Nunito"/>
                <a:sym typeface="Nunito"/>
              </a:defRPr>
            </a:lvl9pPr>
          </a:lstStyle>
          <a:p/>
        </p:txBody>
      </p:sp>
      <p:grpSp>
        <p:nvGrpSpPr>
          <p:cNvPr id="511" name="Google Shape;511;p6"/>
          <p:cNvGrpSpPr/>
          <p:nvPr/>
        </p:nvGrpSpPr>
        <p:grpSpPr>
          <a:xfrm>
            <a:off x="7829836" y="278787"/>
            <a:ext cx="829539" cy="844607"/>
            <a:chOff x="7916906" y="126387"/>
            <a:chExt cx="829539" cy="844607"/>
          </a:xfrm>
        </p:grpSpPr>
        <p:sp>
          <p:nvSpPr>
            <p:cNvPr id="512" name="Google Shape;512;p6"/>
            <p:cNvSpPr/>
            <p:nvPr/>
          </p:nvSpPr>
          <p:spPr>
            <a:xfrm>
              <a:off x="7916906" y="126387"/>
              <a:ext cx="490049" cy="495051"/>
            </a:xfrm>
            <a:custGeom>
              <a:rect b="b" l="l" r="r" t="t"/>
              <a:pathLst>
                <a:path extrusionOk="0" fill="none" h="16132" w="15969">
                  <a:moveTo>
                    <a:pt x="15941" y="7930"/>
                  </a:moveTo>
                  <a:cubicBezTo>
                    <a:pt x="15941" y="12344"/>
                    <a:pt x="12399" y="15941"/>
                    <a:pt x="7985" y="16023"/>
                  </a:cubicBezTo>
                  <a:cubicBezTo>
                    <a:pt x="3598" y="16132"/>
                    <a:pt x="1" y="12589"/>
                    <a:pt x="1" y="8202"/>
                  </a:cubicBezTo>
                  <a:cubicBezTo>
                    <a:pt x="28" y="3788"/>
                    <a:pt x="3570" y="192"/>
                    <a:pt x="7985" y="110"/>
                  </a:cubicBezTo>
                  <a:cubicBezTo>
                    <a:pt x="12371" y="1"/>
                    <a:pt x="15968" y="3543"/>
                    <a:pt x="15941" y="793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6"/>
            <p:cNvSpPr/>
            <p:nvPr/>
          </p:nvSpPr>
          <p:spPr>
            <a:xfrm>
              <a:off x="8161928" y="210844"/>
              <a:ext cx="161416" cy="160588"/>
            </a:xfrm>
            <a:custGeom>
              <a:rect b="b" l="l" r="r" t="t"/>
              <a:pathLst>
                <a:path extrusionOk="0" fill="none" h="5233" w="5260">
                  <a:moveTo>
                    <a:pt x="1" y="55"/>
                  </a:moveTo>
                  <a:cubicBezTo>
                    <a:pt x="2889" y="1"/>
                    <a:pt x="5259" y="2317"/>
                    <a:pt x="5259" y="5232"/>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6"/>
            <p:cNvSpPr/>
            <p:nvPr/>
          </p:nvSpPr>
          <p:spPr>
            <a:xfrm>
              <a:off x="8375157" y="603051"/>
              <a:ext cx="371288" cy="367943"/>
            </a:xfrm>
            <a:custGeom>
              <a:rect b="b" l="l" r="r" t="t"/>
              <a:pathLst>
                <a:path extrusionOk="0" fill="none" h="11990" w="12099">
                  <a:moveTo>
                    <a:pt x="11881" y="9428"/>
                  </a:moveTo>
                  <a:cubicBezTo>
                    <a:pt x="12099" y="9619"/>
                    <a:pt x="12099" y="9973"/>
                    <a:pt x="11881" y="10191"/>
                  </a:cubicBezTo>
                  <a:lnTo>
                    <a:pt x="10328" y="11771"/>
                  </a:lnTo>
                  <a:cubicBezTo>
                    <a:pt x="10137" y="11989"/>
                    <a:pt x="9783" y="11989"/>
                    <a:pt x="9565" y="11771"/>
                  </a:cubicBezTo>
                  <a:lnTo>
                    <a:pt x="219" y="2562"/>
                  </a:lnTo>
                  <a:cubicBezTo>
                    <a:pt x="1" y="2371"/>
                    <a:pt x="1" y="2017"/>
                    <a:pt x="219" y="1799"/>
                  </a:cubicBezTo>
                  <a:lnTo>
                    <a:pt x="1772" y="218"/>
                  </a:lnTo>
                  <a:cubicBezTo>
                    <a:pt x="1963" y="0"/>
                    <a:pt x="2317" y="0"/>
                    <a:pt x="2535" y="218"/>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8323323" y="554532"/>
              <a:ext cx="78621" cy="76964"/>
            </a:xfrm>
            <a:custGeom>
              <a:rect b="b" l="l" r="r" t="t"/>
              <a:pathLst>
                <a:path extrusionOk="0" fill="none" h="2508" w="2562">
                  <a:moveTo>
                    <a:pt x="2562" y="2508"/>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16" name="Google Shape;516;p6"/>
          <p:cNvGrpSpPr/>
          <p:nvPr/>
        </p:nvGrpSpPr>
        <p:grpSpPr>
          <a:xfrm flipH="1">
            <a:off x="336482" y="256426"/>
            <a:ext cx="488729" cy="597142"/>
            <a:chOff x="6180225" y="405175"/>
            <a:chExt cx="606514" cy="741055"/>
          </a:xfrm>
        </p:grpSpPr>
        <p:sp>
          <p:nvSpPr>
            <p:cNvPr id="517" name="Google Shape;517;p6"/>
            <p:cNvSpPr/>
            <p:nvPr/>
          </p:nvSpPr>
          <p:spPr>
            <a:xfrm>
              <a:off x="6180225" y="472428"/>
              <a:ext cx="606514" cy="673802"/>
            </a:xfrm>
            <a:custGeom>
              <a:rect b="b" l="l" r="r" t="t"/>
              <a:pathLst>
                <a:path extrusionOk="0" fill="none" h="18285" w="16459">
                  <a:moveTo>
                    <a:pt x="10055" y="1"/>
                  </a:moveTo>
                  <a:lnTo>
                    <a:pt x="10055" y="6186"/>
                  </a:lnTo>
                  <a:cubicBezTo>
                    <a:pt x="10055" y="6186"/>
                    <a:pt x="14224" y="12562"/>
                    <a:pt x="14987" y="13843"/>
                  </a:cubicBezTo>
                  <a:cubicBezTo>
                    <a:pt x="15777" y="15123"/>
                    <a:pt x="16458" y="16159"/>
                    <a:pt x="16458" y="16758"/>
                  </a:cubicBezTo>
                  <a:cubicBezTo>
                    <a:pt x="16458" y="17412"/>
                    <a:pt x="16213" y="18012"/>
                    <a:pt x="14905" y="18012"/>
                  </a:cubicBezTo>
                  <a:lnTo>
                    <a:pt x="8229" y="18148"/>
                  </a:lnTo>
                  <a:lnTo>
                    <a:pt x="1554" y="18257"/>
                  </a:lnTo>
                  <a:cubicBezTo>
                    <a:pt x="246" y="18284"/>
                    <a:pt x="0" y="17685"/>
                    <a:pt x="0" y="17058"/>
                  </a:cubicBezTo>
                  <a:cubicBezTo>
                    <a:pt x="0" y="16459"/>
                    <a:pt x="682" y="15450"/>
                    <a:pt x="1472" y="14088"/>
                  </a:cubicBezTo>
                  <a:cubicBezTo>
                    <a:pt x="2262" y="12726"/>
                    <a:pt x="6431" y="6268"/>
                    <a:pt x="6431" y="6268"/>
                  </a:cubicBezTo>
                  <a:lnTo>
                    <a:pt x="6431" y="8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6"/>
            <p:cNvSpPr/>
            <p:nvPr/>
          </p:nvSpPr>
          <p:spPr>
            <a:xfrm>
              <a:off x="6319781" y="860030"/>
              <a:ext cx="327375" cy="6043"/>
            </a:xfrm>
            <a:custGeom>
              <a:rect b="b" l="l" r="r" t="t"/>
              <a:pathLst>
                <a:path extrusionOk="0" fill="none" h="164" w="8884">
                  <a:moveTo>
                    <a:pt x="1" y="164"/>
                  </a:moveTo>
                  <a:lnTo>
                    <a:pt x="888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6"/>
            <p:cNvSpPr/>
            <p:nvPr/>
          </p:nvSpPr>
          <p:spPr>
            <a:xfrm>
              <a:off x="6374026" y="405175"/>
              <a:ext cx="219921" cy="62277"/>
            </a:xfrm>
            <a:custGeom>
              <a:rect b="b" l="l" r="r" t="t"/>
              <a:pathLst>
                <a:path extrusionOk="0" fill="none" h="1690" w="5968">
                  <a:moveTo>
                    <a:pt x="5968" y="790"/>
                  </a:moveTo>
                  <a:cubicBezTo>
                    <a:pt x="5940" y="1226"/>
                    <a:pt x="5586" y="1608"/>
                    <a:pt x="5150" y="1608"/>
                  </a:cubicBezTo>
                  <a:lnTo>
                    <a:pt x="791" y="1690"/>
                  </a:lnTo>
                  <a:cubicBezTo>
                    <a:pt x="355" y="1690"/>
                    <a:pt x="0" y="1335"/>
                    <a:pt x="0" y="899"/>
                  </a:cubicBezTo>
                  <a:lnTo>
                    <a:pt x="0" y="899"/>
                  </a:lnTo>
                  <a:cubicBezTo>
                    <a:pt x="0" y="463"/>
                    <a:pt x="355" y="109"/>
                    <a:pt x="791" y="82"/>
                  </a:cubicBezTo>
                  <a:lnTo>
                    <a:pt x="5150" y="0"/>
                  </a:lnTo>
                  <a:cubicBezTo>
                    <a:pt x="5586" y="0"/>
                    <a:pt x="5968" y="354"/>
                    <a:pt x="5968" y="79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0" name="Google Shape;520;p6"/>
          <p:cNvGrpSpPr/>
          <p:nvPr/>
        </p:nvGrpSpPr>
        <p:grpSpPr>
          <a:xfrm flipH="1">
            <a:off x="271575" y="978689"/>
            <a:ext cx="411494" cy="664330"/>
            <a:chOff x="4698532" y="1605962"/>
            <a:chExt cx="510665" cy="824436"/>
          </a:xfrm>
        </p:grpSpPr>
        <p:sp>
          <p:nvSpPr>
            <p:cNvPr id="521" name="Google Shape;521;p6"/>
            <p:cNvSpPr/>
            <p:nvPr/>
          </p:nvSpPr>
          <p:spPr>
            <a:xfrm>
              <a:off x="4698532" y="1661926"/>
              <a:ext cx="510665" cy="768472"/>
            </a:xfrm>
            <a:custGeom>
              <a:rect b="b" l="l" r="r" t="t"/>
              <a:pathLst>
                <a:path extrusionOk="0" fill="none" h="20955" w="13925">
                  <a:moveTo>
                    <a:pt x="5096" y="83"/>
                  </a:moveTo>
                  <a:lnTo>
                    <a:pt x="5096" y="7276"/>
                  </a:lnTo>
                  <a:cubicBezTo>
                    <a:pt x="2098" y="8175"/>
                    <a:pt x="28" y="10927"/>
                    <a:pt x="28" y="14061"/>
                  </a:cubicBezTo>
                  <a:cubicBezTo>
                    <a:pt x="0" y="17876"/>
                    <a:pt x="3134" y="20955"/>
                    <a:pt x="6976" y="20873"/>
                  </a:cubicBezTo>
                  <a:cubicBezTo>
                    <a:pt x="10818" y="20791"/>
                    <a:pt x="13897" y="17658"/>
                    <a:pt x="13924" y="13816"/>
                  </a:cubicBezTo>
                  <a:cubicBezTo>
                    <a:pt x="13924" y="10709"/>
                    <a:pt x="11826" y="7985"/>
                    <a:pt x="8829" y="7222"/>
                  </a:cubicBezTo>
                  <a:lnTo>
                    <a:pt x="882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6"/>
            <p:cNvSpPr/>
            <p:nvPr/>
          </p:nvSpPr>
          <p:spPr>
            <a:xfrm>
              <a:off x="4836424" y="1605962"/>
              <a:ext cx="233861" cy="59006"/>
            </a:xfrm>
            <a:custGeom>
              <a:rect b="b" l="l" r="r" t="t"/>
              <a:pathLst>
                <a:path extrusionOk="0" fill="none" h="1609" w="6377">
                  <a:moveTo>
                    <a:pt x="6377" y="737"/>
                  </a:moveTo>
                  <a:cubicBezTo>
                    <a:pt x="6377" y="1173"/>
                    <a:pt x="6022" y="1500"/>
                    <a:pt x="5614" y="1527"/>
                  </a:cubicBezTo>
                  <a:lnTo>
                    <a:pt x="763" y="1609"/>
                  </a:lnTo>
                  <a:cubicBezTo>
                    <a:pt x="355" y="1609"/>
                    <a:pt x="1" y="1282"/>
                    <a:pt x="1" y="846"/>
                  </a:cubicBezTo>
                  <a:lnTo>
                    <a:pt x="1" y="846"/>
                  </a:lnTo>
                  <a:cubicBezTo>
                    <a:pt x="1" y="437"/>
                    <a:pt x="355" y="83"/>
                    <a:pt x="763" y="83"/>
                  </a:cubicBezTo>
                  <a:lnTo>
                    <a:pt x="5614" y="1"/>
                  </a:lnTo>
                  <a:cubicBezTo>
                    <a:pt x="6022" y="1"/>
                    <a:pt x="6377" y="328"/>
                    <a:pt x="6377" y="73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6"/>
            <p:cNvSpPr/>
            <p:nvPr/>
          </p:nvSpPr>
          <p:spPr>
            <a:xfrm>
              <a:off x="4710524" y="2099624"/>
              <a:ext cx="485654" cy="9021"/>
            </a:xfrm>
            <a:custGeom>
              <a:rect b="b" l="l" r="r" t="t"/>
              <a:pathLst>
                <a:path extrusionOk="0" fill="none" h="246" w="13243">
                  <a:moveTo>
                    <a:pt x="0" y="246"/>
                  </a:moveTo>
                  <a:lnTo>
                    <a:pt x="13243"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4" name="Google Shape;524;p6"/>
          <p:cNvGrpSpPr/>
          <p:nvPr/>
        </p:nvGrpSpPr>
        <p:grpSpPr>
          <a:xfrm flipH="1">
            <a:off x="757669" y="1172813"/>
            <a:ext cx="110824" cy="110824"/>
            <a:chOff x="794923" y="2795124"/>
            <a:chExt cx="128941" cy="128941"/>
          </a:xfrm>
        </p:grpSpPr>
        <p:sp>
          <p:nvSpPr>
            <p:cNvPr id="525" name="Google Shape;525;p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27" name="Google Shape;527;p6"/>
          <p:cNvGrpSpPr/>
          <p:nvPr/>
        </p:nvGrpSpPr>
        <p:grpSpPr>
          <a:xfrm>
            <a:off x="929181" y="708790"/>
            <a:ext cx="166649" cy="167500"/>
            <a:chOff x="3407917" y="-1400250"/>
            <a:chExt cx="193891" cy="194881"/>
          </a:xfrm>
        </p:grpSpPr>
        <p:sp>
          <p:nvSpPr>
            <p:cNvPr id="528" name="Google Shape;528;p6"/>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6"/>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6"/>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6"/>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6"/>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6"/>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6"/>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6"/>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36" name="Google Shape;536;p6"/>
          <p:cNvGrpSpPr/>
          <p:nvPr/>
        </p:nvGrpSpPr>
        <p:grpSpPr>
          <a:xfrm flipH="1" rot="-5400000">
            <a:off x="849046" y="322800"/>
            <a:ext cx="479293" cy="479293"/>
            <a:chOff x="3560335" y="-646412"/>
            <a:chExt cx="557642" cy="557642"/>
          </a:xfrm>
        </p:grpSpPr>
        <p:sp>
          <p:nvSpPr>
            <p:cNvPr id="537" name="Google Shape;537;p6"/>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6" name="Google Shape;546;p6"/>
          <p:cNvGrpSpPr/>
          <p:nvPr/>
        </p:nvGrpSpPr>
        <p:grpSpPr>
          <a:xfrm flipH="1">
            <a:off x="1426010" y="233741"/>
            <a:ext cx="110824" cy="110824"/>
            <a:chOff x="794923" y="2795124"/>
            <a:chExt cx="128941" cy="128941"/>
          </a:xfrm>
        </p:grpSpPr>
        <p:sp>
          <p:nvSpPr>
            <p:cNvPr id="547" name="Google Shape;547;p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49" name="Google Shape;549;p6"/>
          <p:cNvGrpSpPr/>
          <p:nvPr/>
        </p:nvGrpSpPr>
        <p:grpSpPr>
          <a:xfrm flipH="1">
            <a:off x="8455129" y="4384172"/>
            <a:ext cx="414009" cy="454583"/>
            <a:chOff x="1693693" y="-2602979"/>
            <a:chExt cx="509674" cy="559624"/>
          </a:xfrm>
        </p:grpSpPr>
        <p:sp>
          <p:nvSpPr>
            <p:cNvPr id="550" name="Google Shape;550;p6"/>
            <p:cNvSpPr/>
            <p:nvPr/>
          </p:nvSpPr>
          <p:spPr>
            <a:xfrm>
              <a:off x="1693693" y="-2602979"/>
              <a:ext cx="509674" cy="76976"/>
            </a:xfrm>
            <a:custGeom>
              <a:rect b="b" l="l" r="r" t="t"/>
              <a:pathLst>
                <a:path extrusionOk="0" fill="none" h="2099" w="13898">
                  <a:moveTo>
                    <a:pt x="13897" y="927"/>
                  </a:moveTo>
                  <a:cubicBezTo>
                    <a:pt x="13897" y="1444"/>
                    <a:pt x="13488" y="1853"/>
                    <a:pt x="12971" y="1880"/>
                  </a:cubicBezTo>
                  <a:lnTo>
                    <a:pt x="927" y="2098"/>
                  </a:lnTo>
                  <a:cubicBezTo>
                    <a:pt x="409" y="2098"/>
                    <a:pt x="1" y="1690"/>
                    <a:pt x="1" y="1172"/>
                  </a:cubicBezTo>
                  <a:lnTo>
                    <a:pt x="1" y="1172"/>
                  </a:lnTo>
                  <a:cubicBezTo>
                    <a:pt x="1" y="654"/>
                    <a:pt x="409" y="218"/>
                    <a:pt x="927" y="218"/>
                  </a:cubicBezTo>
                  <a:lnTo>
                    <a:pt x="12971" y="0"/>
                  </a:lnTo>
                  <a:cubicBezTo>
                    <a:pt x="13461" y="0"/>
                    <a:pt x="13897" y="409"/>
                    <a:pt x="13897" y="9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
            <p:cNvSpPr/>
            <p:nvPr/>
          </p:nvSpPr>
          <p:spPr>
            <a:xfrm>
              <a:off x="1736674" y="-2526038"/>
              <a:ext cx="422724" cy="482683"/>
            </a:xfrm>
            <a:custGeom>
              <a:rect b="b" l="l" r="r" t="t"/>
              <a:pathLst>
                <a:path extrusionOk="0" fill="none" h="13162" w="11527">
                  <a:moveTo>
                    <a:pt x="11526" y="0"/>
                  </a:moveTo>
                  <a:lnTo>
                    <a:pt x="11526" y="10927"/>
                  </a:lnTo>
                  <a:cubicBezTo>
                    <a:pt x="11526" y="12071"/>
                    <a:pt x="10600" y="12970"/>
                    <a:pt x="9482" y="12998"/>
                  </a:cubicBezTo>
                  <a:lnTo>
                    <a:pt x="2071" y="13134"/>
                  </a:lnTo>
                  <a:cubicBezTo>
                    <a:pt x="927" y="13161"/>
                    <a:pt x="0" y="12262"/>
                    <a:pt x="27" y="11118"/>
                  </a:cubicBezTo>
                  <a:lnTo>
                    <a:pt x="27"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
            <p:cNvSpPr/>
            <p:nvPr/>
          </p:nvSpPr>
          <p:spPr>
            <a:xfrm>
              <a:off x="2055439" y="-2483057"/>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
            <p:cNvSpPr/>
            <p:nvPr/>
          </p:nvSpPr>
          <p:spPr>
            <a:xfrm>
              <a:off x="2055439" y="-2428120"/>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
            <p:cNvSpPr/>
            <p:nvPr/>
          </p:nvSpPr>
          <p:spPr>
            <a:xfrm>
              <a:off x="2055439" y="-2373146"/>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
            <p:cNvSpPr/>
            <p:nvPr/>
          </p:nvSpPr>
          <p:spPr>
            <a:xfrm>
              <a:off x="2055439" y="-2318209"/>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
            <p:cNvSpPr/>
            <p:nvPr/>
          </p:nvSpPr>
          <p:spPr>
            <a:xfrm>
              <a:off x="2055439" y="-226323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
            <p:cNvSpPr/>
            <p:nvPr/>
          </p:nvSpPr>
          <p:spPr>
            <a:xfrm>
              <a:off x="2055439" y="-2208262"/>
              <a:ext cx="103967" cy="2017"/>
            </a:xfrm>
            <a:custGeom>
              <a:rect b="b" l="l" r="r" t="t"/>
              <a:pathLst>
                <a:path extrusionOk="0" fill="none" h="55" w="2835">
                  <a:moveTo>
                    <a:pt x="0" y="55"/>
                  </a:moveTo>
                  <a:lnTo>
                    <a:pt x="28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
            <p:cNvSpPr/>
            <p:nvPr/>
          </p:nvSpPr>
          <p:spPr>
            <a:xfrm>
              <a:off x="2055439" y="-2153326"/>
              <a:ext cx="103967" cy="2054"/>
            </a:xfrm>
            <a:custGeom>
              <a:rect b="b" l="l" r="r" t="t"/>
              <a:pathLst>
                <a:path extrusionOk="0" fill="none" h="56" w="2835">
                  <a:moveTo>
                    <a:pt x="0" y="55"/>
                  </a:moveTo>
                  <a:lnTo>
                    <a:pt x="283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59" name="Google Shape;559;p6"/>
          <p:cNvGrpSpPr/>
          <p:nvPr/>
        </p:nvGrpSpPr>
        <p:grpSpPr>
          <a:xfrm flipH="1">
            <a:off x="8276602" y="4446789"/>
            <a:ext cx="104738" cy="104738"/>
            <a:chOff x="794923" y="2795124"/>
            <a:chExt cx="128941" cy="128941"/>
          </a:xfrm>
        </p:grpSpPr>
        <p:sp>
          <p:nvSpPr>
            <p:cNvPr id="560" name="Google Shape;560;p6"/>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2" name="Google Shape;562;p6"/>
          <p:cNvGrpSpPr/>
          <p:nvPr/>
        </p:nvGrpSpPr>
        <p:grpSpPr>
          <a:xfrm>
            <a:off x="8314579" y="3559006"/>
            <a:ext cx="544663" cy="547106"/>
            <a:chOff x="1889565" y="-3382437"/>
            <a:chExt cx="670520" cy="673527"/>
          </a:xfrm>
        </p:grpSpPr>
        <p:sp>
          <p:nvSpPr>
            <p:cNvPr id="563" name="Google Shape;563;p6"/>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68" name="Google Shape;568;p6"/>
          <p:cNvGrpSpPr/>
          <p:nvPr/>
        </p:nvGrpSpPr>
        <p:grpSpPr>
          <a:xfrm>
            <a:off x="8619577" y="3304543"/>
            <a:ext cx="157497" cy="158302"/>
            <a:chOff x="3407917" y="-1400250"/>
            <a:chExt cx="193891" cy="194881"/>
          </a:xfrm>
        </p:grpSpPr>
        <p:sp>
          <p:nvSpPr>
            <p:cNvPr id="569" name="Google Shape;569;p6"/>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77" name="Google Shape;577;p6"/>
          <p:cNvGrpSpPr/>
          <p:nvPr/>
        </p:nvGrpSpPr>
        <p:grpSpPr>
          <a:xfrm rot="1420089">
            <a:off x="7749849" y="4096443"/>
            <a:ext cx="677828" cy="709496"/>
            <a:chOff x="3153626" y="-2653955"/>
            <a:chExt cx="834426" cy="873411"/>
          </a:xfrm>
        </p:grpSpPr>
        <p:sp>
          <p:nvSpPr>
            <p:cNvPr id="578" name="Google Shape;578;p6"/>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5" name="Google Shape;585;p6"/>
          <p:cNvGrpSpPr/>
          <p:nvPr/>
        </p:nvGrpSpPr>
        <p:grpSpPr>
          <a:xfrm>
            <a:off x="7393991" y="4662312"/>
            <a:ext cx="185914" cy="236257"/>
            <a:chOff x="2079424" y="521748"/>
            <a:chExt cx="228873" cy="290850"/>
          </a:xfrm>
        </p:grpSpPr>
        <p:sp>
          <p:nvSpPr>
            <p:cNvPr id="586" name="Google Shape;586;p6"/>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9" name="Google Shape;589;p6"/>
          <p:cNvGrpSpPr/>
          <p:nvPr/>
        </p:nvGrpSpPr>
        <p:grpSpPr>
          <a:xfrm>
            <a:off x="619592" y="4514939"/>
            <a:ext cx="187263" cy="187264"/>
            <a:chOff x="1447449" y="4268259"/>
            <a:chExt cx="217875" cy="217875"/>
          </a:xfrm>
        </p:grpSpPr>
        <p:sp>
          <p:nvSpPr>
            <p:cNvPr id="590" name="Google Shape;590;p6"/>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6"/>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6"/>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6"/>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6"/>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6"/>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98" name="Google Shape;598;p6"/>
          <p:cNvGrpSpPr/>
          <p:nvPr/>
        </p:nvGrpSpPr>
        <p:grpSpPr>
          <a:xfrm>
            <a:off x="8276589" y="385746"/>
            <a:ext cx="308365" cy="307514"/>
            <a:chOff x="2601030" y="2721166"/>
            <a:chExt cx="358773" cy="357783"/>
          </a:xfrm>
        </p:grpSpPr>
        <p:sp>
          <p:nvSpPr>
            <p:cNvPr id="599" name="Google Shape;599;p6"/>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6"/>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6"/>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6"/>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6"/>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6"/>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6"/>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6"/>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607" name="Shape 607"/>
        <p:cNvGrpSpPr/>
        <p:nvPr/>
      </p:nvGrpSpPr>
      <p:grpSpPr>
        <a:xfrm>
          <a:off x="0" y="0"/>
          <a:ext cx="0" cy="0"/>
          <a:chOff x="0" y="0"/>
          <a:chExt cx="0" cy="0"/>
        </a:xfrm>
      </p:grpSpPr>
      <p:sp>
        <p:nvSpPr>
          <p:cNvPr id="608" name="Google Shape;608;p7"/>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7"/>
          <p:cNvSpPr txBox="1"/>
          <p:nvPr>
            <p:ph type="title"/>
          </p:nvPr>
        </p:nvSpPr>
        <p:spPr>
          <a:xfrm>
            <a:off x="1268550" y="539500"/>
            <a:ext cx="6606900" cy="5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4000">
                <a:solidFill>
                  <a:schemeClr val="accent2"/>
                </a:solidFill>
                <a:latin typeface="Montserrat ExtraBold"/>
                <a:ea typeface="Montserrat ExtraBold"/>
                <a:cs typeface="Montserrat ExtraBold"/>
                <a:sym typeface="Montserrat ExtraBold"/>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0" name="Google Shape;610;p7"/>
          <p:cNvSpPr txBox="1"/>
          <p:nvPr>
            <p:ph idx="1" type="subTitle"/>
          </p:nvPr>
        </p:nvSpPr>
        <p:spPr>
          <a:xfrm>
            <a:off x="955775" y="2832131"/>
            <a:ext cx="1843500" cy="81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a:lnSpc>
                <a:spcPct val="115000"/>
              </a:lnSpc>
              <a:spcBef>
                <a:spcPts val="0"/>
              </a:spcBef>
              <a:spcAft>
                <a:spcPts val="0"/>
              </a:spcAft>
              <a:buSzPts val="1400"/>
              <a:buNone/>
              <a:defRPr sz="1400"/>
            </a:lvl2pPr>
            <a:lvl3pPr lvl="2" algn="ctr">
              <a:lnSpc>
                <a:spcPct val="115000"/>
              </a:lnSpc>
              <a:spcBef>
                <a:spcPts val="1600"/>
              </a:spcBef>
              <a:spcAft>
                <a:spcPts val="0"/>
              </a:spcAft>
              <a:buSzPts val="1400"/>
              <a:buNone/>
              <a:defRPr sz="1400"/>
            </a:lvl3pPr>
            <a:lvl4pPr lvl="3" algn="ctr">
              <a:lnSpc>
                <a:spcPct val="115000"/>
              </a:lnSpc>
              <a:spcBef>
                <a:spcPts val="1600"/>
              </a:spcBef>
              <a:spcAft>
                <a:spcPts val="0"/>
              </a:spcAft>
              <a:buSzPts val="1400"/>
              <a:buNone/>
              <a:defRPr sz="1400"/>
            </a:lvl4pPr>
            <a:lvl5pPr lvl="4" algn="ctr">
              <a:lnSpc>
                <a:spcPct val="115000"/>
              </a:lnSpc>
              <a:spcBef>
                <a:spcPts val="1600"/>
              </a:spcBef>
              <a:spcAft>
                <a:spcPts val="0"/>
              </a:spcAft>
              <a:buSzPts val="1400"/>
              <a:buNone/>
              <a:defRPr sz="1400"/>
            </a:lvl5pPr>
            <a:lvl6pPr lvl="5" algn="ctr">
              <a:lnSpc>
                <a:spcPct val="115000"/>
              </a:lnSpc>
              <a:spcBef>
                <a:spcPts val="1600"/>
              </a:spcBef>
              <a:spcAft>
                <a:spcPts val="0"/>
              </a:spcAft>
              <a:buSzPts val="1400"/>
              <a:buNone/>
              <a:defRPr sz="1400"/>
            </a:lvl6pPr>
            <a:lvl7pPr lvl="6" algn="ctr">
              <a:lnSpc>
                <a:spcPct val="115000"/>
              </a:lnSpc>
              <a:spcBef>
                <a:spcPts val="1600"/>
              </a:spcBef>
              <a:spcAft>
                <a:spcPts val="0"/>
              </a:spcAft>
              <a:buSzPts val="1400"/>
              <a:buNone/>
              <a:defRPr sz="1400"/>
            </a:lvl7pPr>
            <a:lvl8pPr lvl="7" algn="ctr">
              <a:lnSpc>
                <a:spcPct val="115000"/>
              </a:lnSpc>
              <a:spcBef>
                <a:spcPts val="1600"/>
              </a:spcBef>
              <a:spcAft>
                <a:spcPts val="0"/>
              </a:spcAft>
              <a:buSzPts val="1400"/>
              <a:buNone/>
              <a:defRPr sz="1400"/>
            </a:lvl8pPr>
            <a:lvl9pPr lvl="8" algn="ctr">
              <a:lnSpc>
                <a:spcPct val="115000"/>
              </a:lnSpc>
              <a:spcBef>
                <a:spcPts val="1600"/>
              </a:spcBef>
              <a:spcAft>
                <a:spcPts val="1600"/>
              </a:spcAft>
              <a:buSzPts val="1400"/>
              <a:buNone/>
              <a:defRPr sz="1400"/>
            </a:lvl9pPr>
          </a:lstStyle>
          <a:p/>
        </p:txBody>
      </p:sp>
      <p:sp>
        <p:nvSpPr>
          <p:cNvPr id="611" name="Google Shape;611;p7"/>
          <p:cNvSpPr txBox="1"/>
          <p:nvPr>
            <p:ph idx="2" type="subTitle"/>
          </p:nvPr>
        </p:nvSpPr>
        <p:spPr>
          <a:xfrm>
            <a:off x="955775" y="2494525"/>
            <a:ext cx="1843500" cy="28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Nunito"/>
              <a:buNone/>
              <a:defRPr b="1" sz="1600">
                <a:solidFill>
                  <a:schemeClr val="lt1"/>
                </a:solidFill>
                <a:latin typeface="Nunito"/>
                <a:ea typeface="Nunito"/>
                <a:cs typeface="Nunito"/>
                <a:sym typeface="Nunito"/>
              </a:defRPr>
            </a:lvl1pPr>
            <a:lvl2pPr lvl="1" algn="ctr">
              <a:lnSpc>
                <a:spcPct val="115000"/>
              </a:lnSpc>
              <a:spcBef>
                <a:spcPts val="0"/>
              </a:spcBef>
              <a:spcAft>
                <a:spcPts val="0"/>
              </a:spcAft>
              <a:buSzPts val="1400"/>
              <a:buFont typeface="Nunito"/>
              <a:buNone/>
              <a:defRPr b="1" sz="1400">
                <a:latin typeface="Nunito"/>
                <a:ea typeface="Nunito"/>
                <a:cs typeface="Nunito"/>
                <a:sym typeface="Nunito"/>
              </a:defRPr>
            </a:lvl2pPr>
            <a:lvl3pPr lvl="2" algn="ctr">
              <a:lnSpc>
                <a:spcPct val="115000"/>
              </a:lnSpc>
              <a:spcBef>
                <a:spcPts val="1600"/>
              </a:spcBef>
              <a:spcAft>
                <a:spcPts val="0"/>
              </a:spcAft>
              <a:buSzPts val="1400"/>
              <a:buFont typeface="Nunito"/>
              <a:buNone/>
              <a:defRPr b="1" sz="1400">
                <a:latin typeface="Nunito"/>
                <a:ea typeface="Nunito"/>
                <a:cs typeface="Nunito"/>
                <a:sym typeface="Nunito"/>
              </a:defRPr>
            </a:lvl3pPr>
            <a:lvl4pPr lvl="3" algn="ctr">
              <a:lnSpc>
                <a:spcPct val="115000"/>
              </a:lnSpc>
              <a:spcBef>
                <a:spcPts val="1600"/>
              </a:spcBef>
              <a:spcAft>
                <a:spcPts val="0"/>
              </a:spcAft>
              <a:buSzPts val="1400"/>
              <a:buFont typeface="Nunito"/>
              <a:buNone/>
              <a:defRPr b="1" sz="1400">
                <a:latin typeface="Nunito"/>
                <a:ea typeface="Nunito"/>
                <a:cs typeface="Nunito"/>
                <a:sym typeface="Nunito"/>
              </a:defRPr>
            </a:lvl4pPr>
            <a:lvl5pPr lvl="4" algn="ctr">
              <a:lnSpc>
                <a:spcPct val="115000"/>
              </a:lnSpc>
              <a:spcBef>
                <a:spcPts val="1600"/>
              </a:spcBef>
              <a:spcAft>
                <a:spcPts val="0"/>
              </a:spcAft>
              <a:buSzPts val="1400"/>
              <a:buFont typeface="Nunito"/>
              <a:buNone/>
              <a:defRPr b="1" sz="1400">
                <a:latin typeface="Nunito"/>
                <a:ea typeface="Nunito"/>
                <a:cs typeface="Nunito"/>
                <a:sym typeface="Nunito"/>
              </a:defRPr>
            </a:lvl5pPr>
            <a:lvl6pPr lvl="5" algn="ctr">
              <a:lnSpc>
                <a:spcPct val="115000"/>
              </a:lnSpc>
              <a:spcBef>
                <a:spcPts val="1600"/>
              </a:spcBef>
              <a:spcAft>
                <a:spcPts val="0"/>
              </a:spcAft>
              <a:buSzPts val="1400"/>
              <a:buFont typeface="Nunito"/>
              <a:buNone/>
              <a:defRPr b="1" sz="1400">
                <a:latin typeface="Nunito"/>
                <a:ea typeface="Nunito"/>
                <a:cs typeface="Nunito"/>
                <a:sym typeface="Nunito"/>
              </a:defRPr>
            </a:lvl6pPr>
            <a:lvl7pPr lvl="6" algn="ctr">
              <a:lnSpc>
                <a:spcPct val="115000"/>
              </a:lnSpc>
              <a:spcBef>
                <a:spcPts val="1600"/>
              </a:spcBef>
              <a:spcAft>
                <a:spcPts val="0"/>
              </a:spcAft>
              <a:buSzPts val="1400"/>
              <a:buFont typeface="Nunito"/>
              <a:buNone/>
              <a:defRPr b="1" sz="1400">
                <a:latin typeface="Nunito"/>
                <a:ea typeface="Nunito"/>
                <a:cs typeface="Nunito"/>
                <a:sym typeface="Nunito"/>
              </a:defRPr>
            </a:lvl7pPr>
            <a:lvl8pPr lvl="7" algn="ctr">
              <a:lnSpc>
                <a:spcPct val="115000"/>
              </a:lnSpc>
              <a:spcBef>
                <a:spcPts val="1600"/>
              </a:spcBef>
              <a:spcAft>
                <a:spcPts val="0"/>
              </a:spcAft>
              <a:buSzPts val="1400"/>
              <a:buFont typeface="Nunito"/>
              <a:buNone/>
              <a:defRPr b="1" sz="1400">
                <a:latin typeface="Nunito"/>
                <a:ea typeface="Nunito"/>
                <a:cs typeface="Nunito"/>
                <a:sym typeface="Nunito"/>
              </a:defRPr>
            </a:lvl8pPr>
            <a:lvl9pPr lvl="8" algn="ctr">
              <a:lnSpc>
                <a:spcPct val="115000"/>
              </a:lnSpc>
              <a:spcBef>
                <a:spcPts val="1600"/>
              </a:spcBef>
              <a:spcAft>
                <a:spcPts val="1600"/>
              </a:spcAft>
              <a:buSzPts val="1400"/>
              <a:buFont typeface="Nunito"/>
              <a:buNone/>
              <a:defRPr b="1" sz="1400">
                <a:latin typeface="Nunito"/>
                <a:ea typeface="Nunito"/>
                <a:cs typeface="Nunito"/>
                <a:sym typeface="Nunito"/>
              </a:defRPr>
            </a:lvl9pPr>
          </a:lstStyle>
          <a:p/>
        </p:txBody>
      </p:sp>
      <p:sp>
        <p:nvSpPr>
          <p:cNvPr id="612" name="Google Shape;612;p7"/>
          <p:cNvSpPr txBox="1"/>
          <p:nvPr>
            <p:ph idx="3" type="subTitle"/>
          </p:nvPr>
        </p:nvSpPr>
        <p:spPr>
          <a:xfrm>
            <a:off x="3650250" y="2832131"/>
            <a:ext cx="1843500" cy="81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a:lnSpc>
                <a:spcPct val="115000"/>
              </a:lnSpc>
              <a:spcBef>
                <a:spcPts val="0"/>
              </a:spcBef>
              <a:spcAft>
                <a:spcPts val="0"/>
              </a:spcAft>
              <a:buSzPts val="1400"/>
              <a:buNone/>
              <a:defRPr sz="1400"/>
            </a:lvl2pPr>
            <a:lvl3pPr lvl="2" algn="ctr">
              <a:lnSpc>
                <a:spcPct val="115000"/>
              </a:lnSpc>
              <a:spcBef>
                <a:spcPts val="1600"/>
              </a:spcBef>
              <a:spcAft>
                <a:spcPts val="0"/>
              </a:spcAft>
              <a:buSzPts val="1400"/>
              <a:buNone/>
              <a:defRPr sz="1400"/>
            </a:lvl3pPr>
            <a:lvl4pPr lvl="3" algn="ctr">
              <a:lnSpc>
                <a:spcPct val="115000"/>
              </a:lnSpc>
              <a:spcBef>
                <a:spcPts val="1600"/>
              </a:spcBef>
              <a:spcAft>
                <a:spcPts val="0"/>
              </a:spcAft>
              <a:buSzPts val="1400"/>
              <a:buNone/>
              <a:defRPr sz="1400"/>
            </a:lvl4pPr>
            <a:lvl5pPr lvl="4" algn="ctr">
              <a:lnSpc>
                <a:spcPct val="115000"/>
              </a:lnSpc>
              <a:spcBef>
                <a:spcPts val="1600"/>
              </a:spcBef>
              <a:spcAft>
                <a:spcPts val="0"/>
              </a:spcAft>
              <a:buSzPts val="1400"/>
              <a:buNone/>
              <a:defRPr sz="1400"/>
            </a:lvl5pPr>
            <a:lvl6pPr lvl="5" algn="ctr">
              <a:lnSpc>
                <a:spcPct val="115000"/>
              </a:lnSpc>
              <a:spcBef>
                <a:spcPts val="1600"/>
              </a:spcBef>
              <a:spcAft>
                <a:spcPts val="0"/>
              </a:spcAft>
              <a:buSzPts val="1400"/>
              <a:buNone/>
              <a:defRPr sz="1400"/>
            </a:lvl6pPr>
            <a:lvl7pPr lvl="6" algn="ctr">
              <a:lnSpc>
                <a:spcPct val="115000"/>
              </a:lnSpc>
              <a:spcBef>
                <a:spcPts val="1600"/>
              </a:spcBef>
              <a:spcAft>
                <a:spcPts val="0"/>
              </a:spcAft>
              <a:buSzPts val="1400"/>
              <a:buNone/>
              <a:defRPr sz="1400"/>
            </a:lvl7pPr>
            <a:lvl8pPr lvl="7" algn="ctr">
              <a:lnSpc>
                <a:spcPct val="115000"/>
              </a:lnSpc>
              <a:spcBef>
                <a:spcPts val="1600"/>
              </a:spcBef>
              <a:spcAft>
                <a:spcPts val="0"/>
              </a:spcAft>
              <a:buSzPts val="1400"/>
              <a:buNone/>
              <a:defRPr sz="1400"/>
            </a:lvl8pPr>
            <a:lvl9pPr lvl="8" algn="ctr">
              <a:lnSpc>
                <a:spcPct val="115000"/>
              </a:lnSpc>
              <a:spcBef>
                <a:spcPts val="1600"/>
              </a:spcBef>
              <a:spcAft>
                <a:spcPts val="1600"/>
              </a:spcAft>
              <a:buSzPts val="1400"/>
              <a:buNone/>
              <a:defRPr sz="1400"/>
            </a:lvl9pPr>
          </a:lstStyle>
          <a:p/>
        </p:txBody>
      </p:sp>
      <p:sp>
        <p:nvSpPr>
          <p:cNvPr id="613" name="Google Shape;613;p7"/>
          <p:cNvSpPr txBox="1"/>
          <p:nvPr>
            <p:ph idx="4" type="subTitle"/>
          </p:nvPr>
        </p:nvSpPr>
        <p:spPr>
          <a:xfrm>
            <a:off x="3650250" y="2494525"/>
            <a:ext cx="1843500" cy="28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Nunito"/>
              <a:buNone/>
              <a:defRPr b="1" sz="1600">
                <a:solidFill>
                  <a:schemeClr val="lt1"/>
                </a:solidFill>
                <a:latin typeface="Nunito"/>
                <a:ea typeface="Nunito"/>
                <a:cs typeface="Nunito"/>
                <a:sym typeface="Nunito"/>
              </a:defRPr>
            </a:lvl1pPr>
            <a:lvl2pPr lvl="1" algn="ctr">
              <a:lnSpc>
                <a:spcPct val="115000"/>
              </a:lnSpc>
              <a:spcBef>
                <a:spcPts val="0"/>
              </a:spcBef>
              <a:spcAft>
                <a:spcPts val="0"/>
              </a:spcAft>
              <a:buSzPts val="1400"/>
              <a:buFont typeface="Nunito"/>
              <a:buNone/>
              <a:defRPr b="1" sz="1400">
                <a:latin typeface="Nunito"/>
                <a:ea typeface="Nunito"/>
                <a:cs typeface="Nunito"/>
                <a:sym typeface="Nunito"/>
              </a:defRPr>
            </a:lvl2pPr>
            <a:lvl3pPr lvl="2" algn="ctr">
              <a:lnSpc>
                <a:spcPct val="115000"/>
              </a:lnSpc>
              <a:spcBef>
                <a:spcPts val="1600"/>
              </a:spcBef>
              <a:spcAft>
                <a:spcPts val="0"/>
              </a:spcAft>
              <a:buSzPts val="1400"/>
              <a:buFont typeface="Nunito"/>
              <a:buNone/>
              <a:defRPr b="1" sz="1400">
                <a:latin typeface="Nunito"/>
                <a:ea typeface="Nunito"/>
                <a:cs typeface="Nunito"/>
                <a:sym typeface="Nunito"/>
              </a:defRPr>
            </a:lvl3pPr>
            <a:lvl4pPr lvl="3" algn="ctr">
              <a:lnSpc>
                <a:spcPct val="115000"/>
              </a:lnSpc>
              <a:spcBef>
                <a:spcPts val="1600"/>
              </a:spcBef>
              <a:spcAft>
                <a:spcPts val="0"/>
              </a:spcAft>
              <a:buSzPts val="1400"/>
              <a:buFont typeface="Nunito"/>
              <a:buNone/>
              <a:defRPr b="1" sz="1400">
                <a:latin typeface="Nunito"/>
                <a:ea typeface="Nunito"/>
                <a:cs typeface="Nunito"/>
                <a:sym typeface="Nunito"/>
              </a:defRPr>
            </a:lvl4pPr>
            <a:lvl5pPr lvl="4" algn="ctr">
              <a:lnSpc>
                <a:spcPct val="115000"/>
              </a:lnSpc>
              <a:spcBef>
                <a:spcPts val="1600"/>
              </a:spcBef>
              <a:spcAft>
                <a:spcPts val="0"/>
              </a:spcAft>
              <a:buSzPts val="1400"/>
              <a:buFont typeface="Nunito"/>
              <a:buNone/>
              <a:defRPr b="1" sz="1400">
                <a:latin typeface="Nunito"/>
                <a:ea typeface="Nunito"/>
                <a:cs typeface="Nunito"/>
                <a:sym typeface="Nunito"/>
              </a:defRPr>
            </a:lvl5pPr>
            <a:lvl6pPr lvl="5" algn="ctr">
              <a:lnSpc>
                <a:spcPct val="115000"/>
              </a:lnSpc>
              <a:spcBef>
                <a:spcPts val="1600"/>
              </a:spcBef>
              <a:spcAft>
                <a:spcPts val="0"/>
              </a:spcAft>
              <a:buSzPts val="1400"/>
              <a:buFont typeface="Nunito"/>
              <a:buNone/>
              <a:defRPr b="1" sz="1400">
                <a:latin typeface="Nunito"/>
                <a:ea typeface="Nunito"/>
                <a:cs typeface="Nunito"/>
                <a:sym typeface="Nunito"/>
              </a:defRPr>
            </a:lvl6pPr>
            <a:lvl7pPr lvl="6" algn="ctr">
              <a:lnSpc>
                <a:spcPct val="115000"/>
              </a:lnSpc>
              <a:spcBef>
                <a:spcPts val="1600"/>
              </a:spcBef>
              <a:spcAft>
                <a:spcPts val="0"/>
              </a:spcAft>
              <a:buSzPts val="1400"/>
              <a:buFont typeface="Nunito"/>
              <a:buNone/>
              <a:defRPr b="1" sz="1400">
                <a:latin typeface="Nunito"/>
                <a:ea typeface="Nunito"/>
                <a:cs typeface="Nunito"/>
                <a:sym typeface="Nunito"/>
              </a:defRPr>
            </a:lvl7pPr>
            <a:lvl8pPr lvl="7" algn="ctr">
              <a:lnSpc>
                <a:spcPct val="115000"/>
              </a:lnSpc>
              <a:spcBef>
                <a:spcPts val="1600"/>
              </a:spcBef>
              <a:spcAft>
                <a:spcPts val="0"/>
              </a:spcAft>
              <a:buSzPts val="1400"/>
              <a:buFont typeface="Nunito"/>
              <a:buNone/>
              <a:defRPr b="1" sz="1400">
                <a:latin typeface="Nunito"/>
                <a:ea typeface="Nunito"/>
                <a:cs typeface="Nunito"/>
                <a:sym typeface="Nunito"/>
              </a:defRPr>
            </a:lvl8pPr>
            <a:lvl9pPr lvl="8" algn="ctr">
              <a:lnSpc>
                <a:spcPct val="115000"/>
              </a:lnSpc>
              <a:spcBef>
                <a:spcPts val="1600"/>
              </a:spcBef>
              <a:spcAft>
                <a:spcPts val="1600"/>
              </a:spcAft>
              <a:buSzPts val="1400"/>
              <a:buFont typeface="Nunito"/>
              <a:buNone/>
              <a:defRPr b="1" sz="1400">
                <a:latin typeface="Nunito"/>
                <a:ea typeface="Nunito"/>
                <a:cs typeface="Nunito"/>
                <a:sym typeface="Nunito"/>
              </a:defRPr>
            </a:lvl9pPr>
          </a:lstStyle>
          <a:p/>
        </p:txBody>
      </p:sp>
      <p:sp>
        <p:nvSpPr>
          <p:cNvPr id="614" name="Google Shape;614;p7"/>
          <p:cNvSpPr txBox="1"/>
          <p:nvPr>
            <p:ph idx="5" type="subTitle"/>
          </p:nvPr>
        </p:nvSpPr>
        <p:spPr>
          <a:xfrm>
            <a:off x="6344725" y="2832131"/>
            <a:ext cx="1843500" cy="81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solidFill>
                  <a:schemeClr val="lt1"/>
                </a:solidFill>
                <a:latin typeface="Nunito"/>
                <a:ea typeface="Nunito"/>
                <a:cs typeface="Nunito"/>
                <a:sym typeface="Nunito"/>
              </a:defRPr>
            </a:lvl1pPr>
            <a:lvl2pPr lvl="1" algn="ctr">
              <a:lnSpc>
                <a:spcPct val="115000"/>
              </a:lnSpc>
              <a:spcBef>
                <a:spcPts val="0"/>
              </a:spcBef>
              <a:spcAft>
                <a:spcPts val="0"/>
              </a:spcAft>
              <a:buSzPts val="1400"/>
              <a:buNone/>
              <a:defRPr sz="1400"/>
            </a:lvl2pPr>
            <a:lvl3pPr lvl="2" algn="ctr">
              <a:lnSpc>
                <a:spcPct val="115000"/>
              </a:lnSpc>
              <a:spcBef>
                <a:spcPts val="1600"/>
              </a:spcBef>
              <a:spcAft>
                <a:spcPts val="0"/>
              </a:spcAft>
              <a:buSzPts val="1400"/>
              <a:buNone/>
              <a:defRPr sz="1400"/>
            </a:lvl3pPr>
            <a:lvl4pPr lvl="3" algn="ctr">
              <a:lnSpc>
                <a:spcPct val="115000"/>
              </a:lnSpc>
              <a:spcBef>
                <a:spcPts val="1600"/>
              </a:spcBef>
              <a:spcAft>
                <a:spcPts val="0"/>
              </a:spcAft>
              <a:buSzPts val="1400"/>
              <a:buNone/>
              <a:defRPr sz="1400"/>
            </a:lvl4pPr>
            <a:lvl5pPr lvl="4" algn="ctr">
              <a:lnSpc>
                <a:spcPct val="115000"/>
              </a:lnSpc>
              <a:spcBef>
                <a:spcPts val="1600"/>
              </a:spcBef>
              <a:spcAft>
                <a:spcPts val="0"/>
              </a:spcAft>
              <a:buSzPts val="1400"/>
              <a:buNone/>
              <a:defRPr sz="1400"/>
            </a:lvl5pPr>
            <a:lvl6pPr lvl="5" algn="ctr">
              <a:lnSpc>
                <a:spcPct val="115000"/>
              </a:lnSpc>
              <a:spcBef>
                <a:spcPts val="1600"/>
              </a:spcBef>
              <a:spcAft>
                <a:spcPts val="0"/>
              </a:spcAft>
              <a:buSzPts val="1400"/>
              <a:buNone/>
              <a:defRPr sz="1400"/>
            </a:lvl6pPr>
            <a:lvl7pPr lvl="6" algn="ctr">
              <a:lnSpc>
                <a:spcPct val="115000"/>
              </a:lnSpc>
              <a:spcBef>
                <a:spcPts val="1600"/>
              </a:spcBef>
              <a:spcAft>
                <a:spcPts val="0"/>
              </a:spcAft>
              <a:buSzPts val="1400"/>
              <a:buNone/>
              <a:defRPr sz="1400"/>
            </a:lvl7pPr>
            <a:lvl8pPr lvl="7" algn="ctr">
              <a:lnSpc>
                <a:spcPct val="115000"/>
              </a:lnSpc>
              <a:spcBef>
                <a:spcPts val="1600"/>
              </a:spcBef>
              <a:spcAft>
                <a:spcPts val="0"/>
              </a:spcAft>
              <a:buSzPts val="1400"/>
              <a:buNone/>
              <a:defRPr sz="1400"/>
            </a:lvl8pPr>
            <a:lvl9pPr lvl="8" algn="ctr">
              <a:lnSpc>
                <a:spcPct val="115000"/>
              </a:lnSpc>
              <a:spcBef>
                <a:spcPts val="1600"/>
              </a:spcBef>
              <a:spcAft>
                <a:spcPts val="1600"/>
              </a:spcAft>
              <a:buSzPts val="1400"/>
              <a:buNone/>
              <a:defRPr sz="1400"/>
            </a:lvl9pPr>
          </a:lstStyle>
          <a:p/>
        </p:txBody>
      </p:sp>
      <p:sp>
        <p:nvSpPr>
          <p:cNvPr id="615" name="Google Shape;615;p7"/>
          <p:cNvSpPr txBox="1"/>
          <p:nvPr>
            <p:ph idx="6" type="subTitle"/>
          </p:nvPr>
        </p:nvSpPr>
        <p:spPr>
          <a:xfrm>
            <a:off x="6344725" y="2494525"/>
            <a:ext cx="1843500" cy="28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Font typeface="Nunito"/>
              <a:buNone/>
              <a:defRPr b="1" sz="1600">
                <a:solidFill>
                  <a:schemeClr val="lt1"/>
                </a:solidFill>
                <a:latin typeface="Nunito"/>
                <a:ea typeface="Nunito"/>
                <a:cs typeface="Nunito"/>
                <a:sym typeface="Nunito"/>
              </a:defRPr>
            </a:lvl1pPr>
            <a:lvl2pPr lvl="1" algn="ctr">
              <a:lnSpc>
                <a:spcPct val="115000"/>
              </a:lnSpc>
              <a:spcBef>
                <a:spcPts val="0"/>
              </a:spcBef>
              <a:spcAft>
                <a:spcPts val="0"/>
              </a:spcAft>
              <a:buSzPts val="1400"/>
              <a:buFont typeface="Nunito"/>
              <a:buNone/>
              <a:defRPr b="1" sz="1400">
                <a:latin typeface="Nunito"/>
                <a:ea typeface="Nunito"/>
                <a:cs typeface="Nunito"/>
                <a:sym typeface="Nunito"/>
              </a:defRPr>
            </a:lvl2pPr>
            <a:lvl3pPr lvl="2" algn="ctr">
              <a:lnSpc>
                <a:spcPct val="115000"/>
              </a:lnSpc>
              <a:spcBef>
                <a:spcPts val="1600"/>
              </a:spcBef>
              <a:spcAft>
                <a:spcPts val="0"/>
              </a:spcAft>
              <a:buSzPts val="1400"/>
              <a:buFont typeface="Nunito"/>
              <a:buNone/>
              <a:defRPr b="1" sz="1400">
                <a:latin typeface="Nunito"/>
                <a:ea typeface="Nunito"/>
                <a:cs typeface="Nunito"/>
                <a:sym typeface="Nunito"/>
              </a:defRPr>
            </a:lvl3pPr>
            <a:lvl4pPr lvl="3" algn="ctr">
              <a:lnSpc>
                <a:spcPct val="115000"/>
              </a:lnSpc>
              <a:spcBef>
                <a:spcPts val="1600"/>
              </a:spcBef>
              <a:spcAft>
                <a:spcPts val="0"/>
              </a:spcAft>
              <a:buSzPts val="1400"/>
              <a:buFont typeface="Nunito"/>
              <a:buNone/>
              <a:defRPr b="1" sz="1400">
                <a:latin typeface="Nunito"/>
                <a:ea typeface="Nunito"/>
                <a:cs typeface="Nunito"/>
                <a:sym typeface="Nunito"/>
              </a:defRPr>
            </a:lvl4pPr>
            <a:lvl5pPr lvl="4" algn="ctr">
              <a:lnSpc>
                <a:spcPct val="115000"/>
              </a:lnSpc>
              <a:spcBef>
                <a:spcPts val="1600"/>
              </a:spcBef>
              <a:spcAft>
                <a:spcPts val="0"/>
              </a:spcAft>
              <a:buSzPts val="1400"/>
              <a:buFont typeface="Nunito"/>
              <a:buNone/>
              <a:defRPr b="1" sz="1400">
                <a:latin typeface="Nunito"/>
                <a:ea typeface="Nunito"/>
                <a:cs typeface="Nunito"/>
                <a:sym typeface="Nunito"/>
              </a:defRPr>
            </a:lvl5pPr>
            <a:lvl6pPr lvl="5" algn="ctr">
              <a:lnSpc>
                <a:spcPct val="115000"/>
              </a:lnSpc>
              <a:spcBef>
                <a:spcPts val="1600"/>
              </a:spcBef>
              <a:spcAft>
                <a:spcPts val="0"/>
              </a:spcAft>
              <a:buSzPts val="1400"/>
              <a:buFont typeface="Nunito"/>
              <a:buNone/>
              <a:defRPr b="1" sz="1400">
                <a:latin typeface="Nunito"/>
                <a:ea typeface="Nunito"/>
                <a:cs typeface="Nunito"/>
                <a:sym typeface="Nunito"/>
              </a:defRPr>
            </a:lvl6pPr>
            <a:lvl7pPr lvl="6" algn="ctr">
              <a:lnSpc>
                <a:spcPct val="115000"/>
              </a:lnSpc>
              <a:spcBef>
                <a:spcPts val="1600"/>
              </a:spcBef>
              <a:spcAft>
                <a:spcPts val="0"/>
              </a:spcAft>
              <a:buSzPts val="1400"/>
              <a:buFont typeface="Nunito"/>
              <a:buNone/>
              <a:defRPr b="1" sz="1400">
                <a:latin typeface="Nunito"/>
                <a:ea typeface="Nunito"/>
                <a:cs typeface="Nunito"/>
                <a:sym typeface="Nunito"/>
              </a:defRPr>
            </a:lvl7pPr>
            <a:lvl8pPr lvl="7" algn="ctr">
              <a:lnSpc>
                <a:spcPct val="115000"/>
              </a:lnSpc>
              <a:spcBef>
                <a:spcPts val="1600"/>
              </a:spcBef>
              <a:spcAft>
                <a:spcPts val="0"/>
              </a:spcAft>
              <a:buSzPts val="1400"/>
              <a:buFont typeface="Nunito"/>
              <a:buNone/>
              <a:defRPr b="1" sz="1400">
                <a:latin typeface="Nunito"/>
                <a:ea typeface="Nunito"/>
                <a:cs typeface="Nunito"/>
                <a:sym typeface="Nunito"/>
              </a:defRPr>
            </a:lvl8pPr>
            <a:lvl9pPr lvl="8" algn="ctr">
              <a:lnSpc>
                <a:spcPct val="115000"/>
              </a:lnSpc>
              <a:spcBef>
                <a:spcPts val="1600"/>
              </a:spcBef>
              <a:spcAft>
                <a:spcPts val="1600"/>
              </a:spcAft>
              <a:buSzPts val="1400"/>
              <a:buFont typeface="Nunito"/>
              <a:buNone/>
              <a:defRPr b="1" sz="1400">
                <a:latin typeface="Nunito"/>
                <a:ea typeface="Nunito"/>
                <a:cs typeface="Nunito"/>
                <a:sym typeface="Nunito"/>
              </a:defRPr>
            </a:lvl9pPr>
          </a:lstStyle>
          <a:p/>
        </p:txBody>
      </p:sp>
      <p:grpSp>
        <p:nvGrpSpPr>
          <p:cNvPr id="616" name="Google Shape;616;p7"/>
          <p:cNvGrpSpPr/>
          <p:nvPr/>
        </p:nvGrpSpPr>
        <p:grpSpPr>
          <a:xfrm>
            <a:off x="650863" y="3532692"/>
            <a:ext cx="181240" cy="670824"/>
            <a:chOff x="2419167" y="1286206"/>
            <a:chExt cx="210867" cy="780481"/>
          </a:xfrm>
        </p:grpSpPr>
        <p:sp>
          <p:nvSpPr>
            <p:cNvPr id="617" name="Google Shape;617;p7"/>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7"/>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7"/>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7"/>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7"/>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7"/>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7"/>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7"/>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7"/>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32" name="Google Shape;632;p7"/>
          <p:cNvGrpSpPr/>
          <p:nvPr/>
        </p:nvGrpSpPr>
        <p:grpSpPr>
          <a:xfrm>
            <a:off x="288352" y="3190359"/>
            <a:ext cx="308365" cy="307514"/>
            <a:chOff x="2601030" y="2721166"/>
            <a:chExt cx="358773" cy="357783"/>
          </a:xfrm>
        </p:grpSpPr>
        <p:sp>
          <p:nvSpPr>
            <p:cNvPr id="633" name="Google Shape;633;p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1" name="Google Shape;641;p7"/>
          <p:cNvGrpSpPr/>
          <p:nvPr/>
        </p:nvGrpSpPr>
        <p:grpSpPr>
          <a:xfrm flipH="1">
            <a:off x="278088" y="3731031"/>
            <a:ext cx="196716" cy="249985"/>
            <a:chOff x="2079424" y="521748"/>
            <a:chExt cx="228873" cy="290850"/>
          </a:xfrm>
        </p:grpSpPr>
        <p:sp>
          <p:nvSpPr>
            <p:cNvPr id="642" name="Google Shape;642;p7"/>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7"/>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45" name="Google Shape;645;p7"/>
          <p:cNvGrpSpPr/>
          <p:nvPr/>
        </p:nvGrpSpPr>
        <p:grpSpPr>
          <a:xfrm>
            <a:off x="240681" y="4289926"/>
            <a:ext cx="576312" cy="578897"/>
            <a:chOff x="1889565" y="-3382437"/>
            <a:chExt cx="670520" cy="673527"/>
          </a:xfrm>
        </p:grpSpPr>
        <p:sp>
          <p:nvSpPr>
            <p:cNvPr id="646" name="Google Shape;646;p7"/>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7"/>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7"/>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7"/>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7"/>
          <p:cNvGrpSpPr/>
          <p:nvPr/>
        </p:nvGrpSpPr>
        <p:grpSpPr>
          <a:xfrm>
            <a:off x="893802" y="4127682"/>
            <a:ext cx="110824" cy="110824"/>
            <a:chOff x="794923" y="2795124"/>
            <a:chExt cx="128941" cy="128941"/>
          </a:xfrm>
        </p:grpSpPr>
        <p:sp>
          <p:nvSpPr>
            <p:cNvPr id="652" name="Google Shape;652;p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4" name="Google Shape;654;p7"/>
          <p:cNvGrpSpPr/>
          <p:nvPr/>
        </p:nvGrpSpPr>
        <p:grpSpPr>
          <a:xfrm flipH="1" rot="5400000">
            <a:off x="1012144" y="4368923"/>
            <a:ext cx="479293" cy="479293"/>
            <a:chOff x="3560335" y="-646412"/>
            <a:chExt cx="557642" cy="557642"/>
          </a:xfrm>
        </p:grpSpPr>
        <p:sp>
          <p:nvSpPr>
            <p:cNvPr id="655" name="Google Shape;655;p7"/>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7"/>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7"/>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7"/>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7"/>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7"/>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7"/>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7"/>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7"/>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7"/>
          <p:cNvGrpSpPr/>
          <p:nvPr/>
        </p:nvGrpSpPr>
        <p:grpSpPr>
          <a:xfrm>
            <a:off x="559039" y="369684"/>
            <a:ext cx="308365" cy="307514"/>
            <a:chOff x="2601030" y="2721166"/>
            <a:chExt cx="358773" cy="357783"/>
          </a:xfrm>
        </p:grpSpPr>
        <p:sp>
          <p:nvSpPr>
            <p:cNvPr id="665" name="Google Shape;665;p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3" name="Google Shape;673;p7"/>
          <p:cNvGrpSpPr/>
          <p:nvPr/>
        </p:nvGrpSpPr>
        <p:grpSpPr>
          <a:xfrm>
            <a:off x="7642475" y="242214"/>
            <a:ext cx="200705" cy="200675"/>
            <a:chOff x="6886110" y="773687"/>
            <a:chExt cx="249075" cy="249038"/>
          </a:xfrm>
        </p:grpSpPr>
        <p:sp>
          <p:nvSpPr>
            <p:cNvPr id="674" name="Google Shape;674;p7"/>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7"/>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7"/>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7"/>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7"/>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7"/>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7"/>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7"/>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82" name="Google Shape;682;p7"/>
          <p:cNvGrpSpPr/>
          <p:nvPr/>
        </p:nvGrpSpPr>
        <p:grpSpPr>
          <a:xfrm>
            <a:off x="8471468" y="269629"/>
            <a:ext cx="330676" cy="507632"/>
            <a:chOff x="1603769" y="107044"/>
            <a:chExt cx="384731" cy="590613"/>
          </a:xfrm>
        </p:grpSpPr>
        <p:sp>
          <p:nvSpPr>
            <p:cNvPr id="683" name="Google Shape;683;p7"/>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7"/>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7"/>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7"/>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7"/>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7"/>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7"/>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0" name="Google Shape;690;p7"/>
          <p:cNvGrpSpPr/>
          <p:nvPr/>
        </p:nvGrpSpPr>
        <p:grpSpPr>
          <a:xfrm>
            <a:off x="8724222" y="1597869"/>
            <a:ext cx="110824" cy="110824"/>
            <a:chOff x="794923" y="2795124"/>
            <a:chExt cx="128941" cy="128941"/>
          </a:xfrm>
        </p:grpSpPr>
        <p:sp>
          <p:nvSpPr>
            <p:cNvPr id="691" name="Google Shape;691;p7"/>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7"/>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3" name="Google Shape;693;p7"/>
          <p:cNvGrpSpPr/>
          <p:nvPr/>
        </p:nvGrpSpPr>
        <p:grpSpPr>
          <a:xfrm>
            <a:off x="8317746" y="873319"/>
            <a:ext cx="576312" cy="578897"/>
            <a:chOff x="1889565" y="-3382437"/>
            <a:chExt cx="670520" cy="673527"/>
          </a:xfrm>
        </p:grpSpPr>
        <p:sp>
          <p:nvSpPr>
            <p:cNvPr id="694" name="Google Shape;694;p7"/>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7"/>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7"/>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7"/>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7"/>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9" name="Google Shape;699;p7"/>
          <p:cNvGrpSpPr/>
          <p:nvPr/>
        </p:nvGrpSpPr>
        <p:grpSpPr>
          <a:xfrm>
            <a:off x="8071853" y="348940"/>
            <a:ext cx="202705" cy="497323"/>
            <a:chOff x="6219428" y="3871144"/>
            <a:chExt cx="235841" cy="578619"/>
          </a:xfrm>
        </p:grpSpPr>
        <p:sp>
          <p:nvSpPr>
            <p:cNvPr id="700" name="Google Shape;700;p7"/>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7"/>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7"/>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3" name="Google Shape;703;p7"/>
          <p:cNvGrpSpPr/>
          <p:nvPr/>
        </p:nvGrpSpPr>
        <p:grpSpPr>
          <a:xfrm>
            <a:off x="8276594" y="4454822"/>
            <a:ext cx="308365" cy="307514"/>
            <a:chOff x="2601030" y="2721166"/>
            <a:chExt cx="358773" cy="357783"/>
          </a:xfrm>
        </p:grpSpPr>
        <p:sp>
          <p:nvSpPr>
            <p:cNvPr id="704" name="Google Shape;704;p7"/>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7"/>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7"/>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7"/>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7"/>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7"/>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7"/>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7"/>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dia">
  <p:cSld name="CUSTOM_5">
    <p:spTree>
      <p:nvGrpSpPr>
        <p:cNvPr id="712" name="Shape 712"/>
        <p:cNvGrpSpPr/>
        <p:nvPr/>
      </p:nvGrpSpPr>
      <p:grpSpPr>
        <a:xfrm>
          <a:off x="0" y="0"/>
          <a:ext cx="0" cy="0"/>
          <a:chOff x="0" y="0"/>
          <a:chExt cx="0" cy="0"/>
        </a:xfrm>
      </p:grpSpPr>
      <p:sp>
        <p:nvSpPr>
          <p:cNvPr id="713" name="Google Shape;713;p8"/>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8"/>
          <p:cNvSpPr txBox="1"/>
          <p:nvPr>
            <p:ph idx="1" type="subTitle"/>
          </p:nvPr>
        </p:nvSpPr>
        <p:spPr>
          <a:xfrm>
            <a:off x="713225" y="2302169"/>
            <a:ext cx="2767800" cy="1120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1pPr>
            <a:lvl2pPr lvl="1" algn="l">
              <a:lnSpc>
                <a:spcPct val="100000"/>
              </a:lnSpc>
              <a:spcBef>
                <a:spcPts val="0"/>
              </a:spcBef>
              <a:spcAft>
                <a:spcPts val="0"/>
              </a:spcAft>
              <a:buClr>
                <a:schemeClr val="accent2"/>
              </a:buClr>
              <a:buSzPts val="1600"/>
              <a:buFont typeface="Nunito"/>
              <a:buNone/>
              <a:defRPr sz="1600">
                <a:solidFill>
                  <a:schemeClr val="accent2"/>
                </a:solidFill>
                <a:latin typeface="Nunito"/>
                <a:ea typeface="Nunito"/>
                <a:cs typeface="Nunito"/>
                <a:sym typeface="Nunito"/>
              </a:defRPr>
            </a:lvl2pPr>
            <a:lvl3pPr lvl="2" algn="l">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3pPr>
            <a:lvl4pPr lvl="3" algn="l">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4pPr>
            <a:lvl5pPr lvl="4" algn="l">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5pPr>
            <a:lvl6pPr lvl="5" algn="l">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6pPr>
            <a:lvl7pPr lvl="6" algn="l">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7pPr>
            <a:lvl8pPr lvl="7" algn="l">
              <a:lnSpc>
                <a:spcPct val="100000"/>
              </a:lnSpc>
              <a:spcBef>
                <a:spcPts val="1600"/>
              </a:spcBef>
              <a:spcAft>
                <a:spcPts val="0"/>
              </a:spcAft>
              <a:buClr>
                <a:schemeClr val="accent2"/>
              </a:buClr>
              <a:buSzPts val="1600"/>
              <a:buFont typeface="Nunito"/>
              <a:buNone/>
              <a:defRPr sz="1600">
                <a:solidFill>
                  <a:schemeClr val="accent2"/>
                </a:solidFill>
                <a:latin typeface="Nunito"/>
                <a:ea typeface="Nunito"/>
                <a:cs typeface="Nunito"/>
                <a:sym typeface="Nunito"/>
              </a:defRPr>
            </a:lvl8pPr>
            <a:lvl9pPr lvl="8" algn="l">
              <a:lnSpc>
                <a:spcPct val="100000"/>
              </a:lnSpc>
              <a:spcBef>
                <a:spcPts val="1600"/>
              </a:spcBef>
              <a:spcAft>
                <a:spcPts val="1600"/>
              </a:spcAft>
              <a:buClr>
                <a:schemeClr val="accent2"/>
              </a:buClr>
              <a:buSzPts val="1600"/>
              <a:buFont typeface="Nunito"/>
              <a:buNone/>
              <a:defRPr sz="1600">
                <a:solidFill>
                  <a:schemeClr val="accent2"/>
                </a:solidFill>
                <a:latin typeface="Nunito"/>
                <a:ea typeface="Nunito"/>
                <a:cs typeface="Nunito"/>
                <a:sym typeface="Nunito"/>
              </a:defRPr>
            </a:lvl9pPr>
          </a:lstStyle>
          <a:p/>
        </p:txBody>
      </p:sp>
      <p:sp>
        <p:nvSpPr>
          <p:cNvPr id="715" name="Google Shape;715;p8"/>
          <p:cNvSpPr txBox="1"/>
          <p:nvPr>
            <p:ph type="title"/>
          </p:nvPr>
        </p:nvSpPr>
        <p:spPr>
          <a:xfrm>
            <a:off x="1213025" y="1720531"/>
            <a:ext cx="2268000" cy="498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1pPr>
            <a:lvl2pPr lvl="1"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p:txBody>
      </p:sp>
      <p:grpSp>
        <p:nvGrpSpPr>
          <p:cNvPr id="716" name="Google Shape;716;p8"/>
          <p:cNvGrpSpPr/>
          <p:nvPr/>
        </p:nvGrpSpPr>
        <p:grpSpPr>
          <a:xfrm>
            <a:off x="559039" y="4454821"/>
            <a:ext cx="308365" cy="307514"/>
            <a:chOff x="2601030" y="2721166"/>
            <a:chExt cx="358773" cy="357783"/>
          </a:xfrm>
        </p:grpSpPr>
        <p:sp>
          <p:nvSpPr>
            <p:cNvPr id="717" name="Google Shape;717;p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5" name="Google Shape;725;p8"/>
          <p:cNvGrpSpPr/>
          <p:nvPr/>
        </p:nvGrpSpPr>
        <p:grpSpPr>
          <a:xfrm>
            <a:off x="291107" y="355950"/>
            <a:ext cx="545422" cy="666492"/>
            <a:chOff x="2859835" y="2776139"/>
            <a:chExt cx="634581" cy="775442"/>
          </a:xfrm>
        </p:grpSpPr>
        <p:sp>
          <p:nvSpPr>
            <p:cNvPr id="726" name="Google Shape;726;p8"/>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8"/>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8"/>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29" name="Google Shape;729;p8"/>
          <p:cNvGrpSpPr/>
          <p:nvPr/>
        </p:nvGrpSpPr>
        <p:grpSpPr>
          <a:xfrm>
            <a:off x="913843" y="322879"/>
            <a:ext cx="330676" cy="507632"/>
            <a:chOff x="1603769" y="107044"/>
            <a:chExt cx="384731" cy="590613"/>
          </a:xfrm>
        </p:grpSpPr>
        <p:sp>
          <p:nvSpPr>
            <p:cNvPr id="730" name="Google Shape;730;p8"/>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8"/>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8"/>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8"/>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8"/>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8"/>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8"/>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37" name="Google Shape;737;p8"/>
          <p:cNvSpPr/>
          <p:nvPr/>
        </p:nvSpPr>
        <p:spPr>
          <a:xfrm>
            <a:off x="1389962" y="24667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38" name="Google Shape;738;p8"/>
          <p:cNvGrpSpPr/>
          <p:nvPr/>
        </p:nvGrpSpPr>
        <p:grpSpPr>
          <a:xfrm rot="10800000">
            <a:off x="372077" y="1176864"/>
            <a:ext cx="606382" cy="616689"/>
            <a:chOff x="3027518" y="-1395725"/>
            <a:chExt cx="705506" cy="717497"/>
          </a:xfrm>
        </p:grpSpPr>
        <p:sp>
          <p:nvSpPr>
            <p:cNvPr id="739" name="Google Shape;739;p8"/>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8"/>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8"/>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8"/>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8"/>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8"/>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8"/>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8"/>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8"/>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8" name="Google Shape;748;p8"/>
          <p:cNvSpPr/>
          <p:nvPr/>
        </p:nvSpPr>
        <p:spPr>
          <a:xfrm>
            <a:off x="8802246" y="3580863"/>
            <a:ext cx="78176" cy="79058"/>
          </a:xfrm>
          <a:custGeom>
            <a:rect b="b" l="l" r="r" t="t"/>
            <a:pathLst>
              <a:path extrusionOk="0" fill="none" h="2508" w="2480">
                <a:moveTo>
                  <a:pt x="2480" y="1227"/>
                </a:moveTo>
                <a:cubicBezTo>
                  <a:pt x="2480" y="1908"/>
                  <a:pt x="1935" y="2480"/>
                  <a:pt x="1254" y="2480"/>
                </a:cubicBezTo>
                <a:cubicBezTo>
                  <a:pt x="573" y="2508"/>
                  <a:pt x="0" y="1963"/>
                  <a:pt x="0" y="1281"/>
                </a:cubicBezTo>
                <a:cubicBezTo>
                  <a:pt x="0" y="600"/>
                  <a:pt x="545" y="28"/>
                  <a:pt x="1254" y="28"/>
                </a:cubicBezTo>
                <a:cubicBezTo>
                  <a:pt x="1935" y="1"/>
                  <a:pt x="2480" y="546"/>
                  <a:pt x="2480" y="12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49" name="Google Shape;749;p8"/>
          <p:cNvGrpSpPr/>
          <p:nvPr/>
        </p:nvGrpSpPr>
        <p:grpSpPr>
          <a:xfrm>
            <a:off x="8227902" y="4327094"/>
            <a:ext cx="576312" cy="578897"/>
            <a:chOff x="1889565" y="-3382437"/>
            <a:chExt cx="670520" cy="673527"/>
          </a:xfrm>
        </p:grpSpPr>
        <p:sp>
          <p:nvSpPr>
            <p:cNvPr id="750" name="Google Shape;750;p8"/>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8"/>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8"/>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8"/>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8"/>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5" name="Google Shape;755;p8"/>
          <p:cNvGrpSpPr/>
          <p:nvPr/>
        </p:nvGrpSpPr>
        <p:grpSpPr>
          <a:xfrm>
            <a:off x="7901618" y="4608564"/>
            <a:ext cx="196716" cy="249985"/>
            <a:chOff x="2079424" y="521748"/>
            <a:chExt cx="228873" cy="290850"/>
          </a:xfrm>
        </p:grpSpPr>
        <p:sp>
          <p:nvSpPr>
            <p:cNvPr id="756" name="Google Shape;756;p8"/>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8"/>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8"/>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9" name="Google Shape;759;p8"/>
          <p:cNvGrpSpPr/>
          <p:nvPr/>
        </p:nvGrpSpPr>
        <p:grpSpPr>
          <a:xfrm rot="-5400000">
            <a:off x="8342101" y="3753974"/>
            <a:ext cx="479293" cy="479293"/>
            <a:chOff x="3560335" y="-646412"/>
            <a:chExt cx="557642" cy="557642"/>
          </a:xfrm>
        </p:grpSpPr>
        <p:sp>
          <p:nvSpPr>
            <p:cNvPr id="760" name="Google Shape;760;p8"/>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8"/>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8"/>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8"/>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8"/>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8"/>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8"/>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8"/>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8"/>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69" name="Google Shape;769;p8"/>
          <p:cNvGrpSpPr/>
          <p:nvPr/>
        </p:nvGrpSpPr>
        <p:grpSpPr>
          <a:xfrm>
            <a:off x="8276594" y="385747"/>
            <a:ext cx="308365" cy="307514"/>
            <a:chOff x="2601030" y="2721166"/>
            <a:chExt cx="358773" cy="357783"/>
          </a:xfrm>
        </p:grpSpPr>
        <p:sp>
          <p:nvSpPr>
            <p:cNvPr id="770" name="Google Shape;770;p8"/>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8"/>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8"/>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8"/>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8"/>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8"/>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8"/>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8"/>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8" name="Shape 778"/>
        <p:cNvGrpSpPr/>
        <p:nvPr/>
      </p:nvGrpSpPr>
      <p:grpSpPr>
        <a:xfrm>
          <a:off x="0" y="0"/>
          <a:ext cx="0" cy="0"/>
          <a:chOff x="0" y="0"/>
          <a:chExt cx="0" cy="0"/>
        </a:xfrm>
      </p:grpSpPr>
      <p:sp>
        <p:nvSpPr>
          <p:cNvPr id="779" name="Google Shape;779;p9"/>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9"/>
          <p:cNvSpPr txBox="1"/>
          <p:nvPr>
            <p:ph type="title"/>
          </p:nvPr>
        </p:nvSpPr>
        <p:spPr>
          <a:xfrm>
            <a:off x="1731500" y="1609700"/>
            <a:ext cx="5681100" cy="733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3"/>
              </a:buClr>
              <a:buSzPts val="4000"/>
              <a:buNone/>
              <a:defRPr sz="6500">
                <a:solidFill>
                  <a:schemeClr val="accent6"/>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4000"/>
              <a:buNone/>
              <a:defRPr sz="4000">
                <a:solidFill>
                  <a:schemeClr val="accent3"/>
                </a:solidFill>
              </a:defRPr>
            </a:lvl2pPr>
            <a:lvl3pPr lvl="2" algn="ctr">
              <a:lnSpc>
                <a:spcPct val="100000"/>
              </a:lnSpc>
              <a:spcBef>
                <a:spcPts val="0"/>
              </a:spcBef>
              <a:spcAft>
                <a:spcPts val="0"/>
              </a:spcAft>
              <a:buClr>
                <a:schemeClr val="accent3"/>
              </a:buClr>
              <a:buSzPts val="4000"/>
              <a:buNone/>
              <a:defRPr sz="4000">
                <a:solidFill>
                  <a:schemeClr val="accent3"/>
                </a:solidFill>
              </a:defRPr>
            </a:lvl3pPr>
            <a:lvl4pPr lvl="3" algn="ctr">
              <a:lnSpc>
                <a:spcPct val="100000"/>
              </a:lnSpc>
              <a:spcBef>
                <a:spcPts val="0"/>
              </a:spcBef>
              <a:spcAft>
                <a:spcPts val="0"/>
              </a:spcAft>
              <a:buClr>
                <a:schemeClr val="accent3"/>
              </a:buClr>
              <a:buSzPts val="4000"/>
              <a:buNone/>
              <a:defRPr sz="4000">
                <a:solidFill>
                  <a:schemeClr val="accent3"/>
                </a:solidFill>
              </a:defRPr>
            </a:lvl4pPr>
            <a:lvl5pPr lvl="4" algn="ctr">
              <a:lnSpc>
                <a:spcPct val="100000"/>
              </a:lnSpc>
              <a:spcBef>
                <a:spcPts val="0"/>
              </a:spcBef>
              <a:spcAft>
                <a:spcPts val="0"/>
              </a:spcAft>
              <a:buClr>
                <a:schemeClr val="accent3"/>
              </a:buClr>
              <a:buSzPts val="4000"/>
              <a:buNone/>
              <a:defRPr sz="4000">
                <a:solidFill>
                  <a:schemeClr val="accent3"/>
                </a:solidFill>
              </a:defRPr>
            </a:lvl5pPr>
            <a:lvl6pPr lvl="5" algn="ctr">
              <a:lnSpc>
                <a:spcPct val="100000"/>
              </a:lnSpc>
              <a:spcBef>
                <a:spcPts val="0"/>
              </a:spcBef>
              <a:spcAft>
                <a:spcPts val="0"/>
              </a:spcAft>
              <a:buClr>
                <a:schemeClr val="accent3"/>
              </a:buClr>
              <a:buSzPts val="4000"/>
              <a:buNone/>
              <a:defRPr sz="4000">
                <a:solidFill>
                  <a:schemeClr val="accent3"/>
                </a:solidFill>
              </a:defRPr>
            </a:lvl6pPr>
            <a:lvl7pPr lvl="6" algn="ctr">
              <a:lnSpc>
                <a:spcPct val="100000"/>
              </a:lnSpc>
              <a:spcBef>
                <a:spcPts val="0"/>
              </a:spcBef>
              <a:spcAft>
                <a:spcPts val="0"/>
              </a:spcAft>
              <a:buClr>
                <a:schemeClr val="accent3"/>
              </a:buClr>
              <a:buSzPts val="4000"/>
              <a:buNone/>
              <a:defRPr sz="4000">
                <a:solidFill>
                  <a:schemeClr val="accent3"/>
                </a:solidFill>
              </a:defRPr>
            </a:lvl7pPr>
            <a:lvl8pPr lvl="7" algn="ctr">
              <a:lnSpc>
                <a:spcPct val="100000"/>
              </a:lnSpc>
              <a:spcBef>
                <a:spcPts val="0"/>
              </a:spcBef>
              <a:spcAft>
                <a:spcPts val="0"/>
              </a:spcAft>
              <a:buClr>
                <a:schemeClr val="accent3"/>
              </a:buClr>
              <a:buSzPts val="4000"/>
              <a:buNone/>
              <a:defRPr sz="4000">
                <a:solidFill>
                  <a:schemeClr val="accent3"/>
                </a:solidFill>
              </a:defRPr>
            </a:lvl8pPr>
            <a:lvl9pPr lvl="8" algn="ctr">
              <a:lnSpc>
                <a:spcPct val="100000"/>
              </a:lnSpc>
              <a:spcBef>
                <a:spcPts val="0"/>
              </a:spcBef>
              <a:spcAft>
                <a:spcPts val="0"/>
              </a:spcAft>
              <a:buClr>
                <a:schemeClr val="accent3"/>
              </a:buClr>
              <a:buSzPts val="4000"/>
              <a:buNone/>
              <a:defRPr sz="4000">
                <a:solidFill>
                  <a:schemeClr val="accent3"/>
                </a:solidFill>
              </a:defRPr>
            </a:lvl9pPr>
          </a:lstStyle>
          <a:p/>
        </p:txBody>
      </p:sp>
      <p:sp>
        <p:nvSpPr>
          <p:cNvPr id="781" name="Google Shape;781;p9"/>
          <p:cNvSpPr txBox="1"/>
          <p:nvPr>
            <p:ph idx="1" type="subTitle"/>
          </p:nvPr>
        </p:nvSpPr>
        <p:spPr>
          <a:xfrm>
            <a:off x="2867700" y="2622175"/>
            <a:ext cx="3408600" cy="67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2100"/>
              <a:buFont typeface="Nunito"/>
              <a:buNone/>
              <a:defRPr sz="2100">
                <a:solidFill>
                  <a:schemeClr val="accent2"/>
                </a:solidFill>
                <a:latin typeface="Nunito"/>
                <a:ea typeface="Nunito"/>
                <a:cs typeface="Nunito"/>
                <a:sym typeface="Nunito"/>
              </a:defRPr>
            </a:lvl1pPr>
            <a:lvl2pPr lvl="1"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2pPr>
            <a:lvl3pPr lvl="2"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3pPr>
            <a:lvl4pPr lvl="3"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4pPr>
            <a:lvl5pPr lvl="4"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5pPr>
            <a:lvl6pPr lvl="5"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6pPr>
            <a:lvl7pPr lvl="6"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7pPr>
            <a:lvl8pPr lvl="7"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8pPr>
            <a:lvl9pPr lvl="8" algn="ctr">
              <a:lnSpc>
                <a:spcPct val="100000"/>
              </a:lnSpc>
              <a:spcBef>
                <a:spcPts val="0"/>
              </a:spcBef>
              <a:spcAft>
                <a:spcPts val="0"/>
              </a:spcAft>
              <a:buClr>
                <a:schemeClr val="lt1"/>
              </a:buClr>
              <a:buSzPts val="2100"/>
              <a:buFont typeface="Nunito"/>
              <a:buNone/>
              <a:defRPr sz="2100">
                <a:solidFill>
                  <a:schemeClr val="lt1"/>
                </a:solidFill>
                <a:latin typeface="Nunito"/>
                <a:ea typeface="Nunito"/>
                <a:cs typeface="Nunito"/>
                <a:sym typeface="Nunito"/>
              </a:defRPr>
            </a:lvl9pPr>
          </a:lstStyle>
          <a:p/>
        </p:txBody>
      </p:sp>
      <p:sp>
        <p:nvSpPr>
          <p:cNvPr id="782" name="Google Shape;782;p9"/>
          <p:cNvSpPr txBox="1"/>
          <p:nvPr>
            <p:ph idx="2" type="subTitle"/>
          </p:nvPr>
        </p:nvSpPr>
        <p:spPr>
          <a:xfrm>
            <a:off x="2867700" y="3329850"/>
            <a:ext cx="3408600" cy="675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1800"/>
              <a:buFont typeface="Nunito"/>
              <a:buNone/>
              <a:defRPr sz="2100">
                <a:solidFill>
                  <a:schemeClr val="accent2"/>
                </a:solidFill>
                <a:latin typeface="Nunito ExtraBold"/>
                <a:ea typeface="Nunito ExtraBold"/>
                <a:cs typeface="Nunito ExtraBold"/>
                <a:sym typeface="Nunito ExtraBold"/>
              </a:defRPr>
            </a:lvl1pPr>
            <a:lvl2pPr lvl="1" algn="l">
              <a:lnSpc>
                <a:spcPct val="115000"/>
              </a:lnSpc>
              <a:spcBef>
                <a:spcPts val="0"/>
              </a:spcBef>
              <a:spcAft>
                <a:spcPts val="0"/>
              </a:spcAft>
              <a:buSzPts val="1200"/>
              <a:buNone/>
              <a:defRPr/>
            </a:lvl2pPr>
            <a:lvl3pPr lvl="2" algn="l">
              <a:lnSpc>
                <a:spcPct val="115000"/>
              </a:lnSpc>
              <a:spcBef>
                <a:spcPts val="1600"/>
              </a:spcBef>
              <a:spcAft>
                <a:spcPts val="0"/>
              </a:spcAft>
              <a:buSzPts val="1200"/>
              <a:buNone/>
              <a:defRPr/>
            </a:lvl3pPr>
            <a:lvl4pPr lvl="3" algn="l">
              <a:lnSpc>
                <a:spcPct val="115000"/>
              </a:lnSpc>
              <a:spcBef>
                <a:spcPts val="1600"/>
              </a:spcBef>
              <a:spcAft>
                <a:spcPts val="0"/>
              </a:spcAft>
              <a:buSzPts val="1200"/>
              <a:buNone/>
              <a:defRPr/>
            </a:lvl4pPr>
            <a:lvl5pPr lvl="4" algn="l">
              <a:lnSpc>
                <a:spcPct val="115000"/>
              </a:lnSpc>
              <a:spcBef>
                <a:spcPts val="1600"/>
              </a:spcBef>
              <a:spcAft>
                <a:spcPts val="0"/>
              </a:spcAft>
              <a:buSzPts val="1200"/>
              <a:buNone/>
              <a:defRPr/>
            </a:lvl5pPr>
            <a:lvl6pPr lvl="5" algn="l">
              <a:lnSpc>
                <a:spcPct val="115000"/>
              </a:lnSpc>
              <a:spcBef>
                <a:spcPts val="1600"/>
              </a:spcBef>
              <a:spcAft>
                <a:spcPts val="0"/>
              </a:spcAft>
              <a:buSzPts val="1200"/>
              <a:buNone/>
              <a:defRPr/>
            </a:lvl6pPr>
            <a:lvl7pPr lvl="6" algn="l">
              <a:lnSpc>
                <a:spcPct val="115000"/>
              </a:lnSpc>
              <a:spcBef>
                <a:spcPts val="1600"/>
              </a:spcBef>
              <a:spcAft>
                <a:spcPts val="0"/>
              </a:spcAft>
              <a:buSzPts val="1200"/>
              <a:buNone/>
              <a:defRPr/>
            </a:lvl7pPr>
            <a:lvl8pPr lvl="7" algn="l">
              <a:lnSpc>
                <a:spcPct val="115000"/>
              </a:lnSpc>
              <a:spcBef>
                <a:spcPts val="1600"/>
              </a:spcBef>
              <a:spcAft>
                <a:spcPts val="0"/>
              </a:spcAft>
              <a:buSzPts val="1200"/>
              <a:buNone/>
              <a:defRPr/>
            </a:lvl8pPr>
            <a:lvl9pPr lvl="8" algn="l">
              <a:lnSpc>
                <a:spcPct val="115000"/>
              </a:lnSpc>
              <a:spcBef>
                <a:spcPts val="1600"/>
              </a:spcBef>
              <a:spcAft>
                <a:spcPts val="1600"/>
              </a:spcAft>
              <a:buSzPts val="1200"/>
              <a:buNone/>
              <a:defRPr/>
            </a:lvl9pPr>
          </a:lstStyle>
          <a:p/>
        </p:txBody>
      </p:sp>
      <p:grpSp>
        <p:nvGrpSpPr>
          <p:cNvPr id="783" name="Google Shape;783;p9"/>
          <p:cNvGrpSpPr/>
          <p:nvPr/>
        </p:nvGrpSpPr>
        <p:grpSpPr>
          <a:xfrm>
            <a:off x="291107" y="355950"/>
            <a:ext cx="545422" cy="666492"/>
            <a:chOff x="2859835" y="2776139"/>
            <a:chExt cx="634581" cy="775442"/>
          </a:xfrm>
        </p:grpSpPr>
        <p:sp>
          <p:nvSpPr>
            <p:cNvPr id="784" name="Google Shape;784;p9"/>
            <p:cNvSpPr/>
            <p:nvPr/>
          </p:nvSpPr>
          <p:spPr>
            <a:xfrm>
              <a:off x="2859835" y="2847066"/>
              <a:ext cx="634581" cy="704515"/>
            </a:xfrm>
            <a:custGeom>
              <a:rect b="b" l="l" r="r" t="t"/>
              <a:pathLst>
                <a:path extrusionOk="0" fill="none" h="19211" w="17304">
                  <a:moveTo>
                    <a:pt x="10546" y="1"/>
                  </a:moveTo>
                  <a:lnTo>
                    <a:pt x="10546" y="6486"/>
                  </a:lnTo>
                  <a:cubicBezTo>
                    <a:pt x="10546" y="6486"/>
                    <a:pt x="14960" y="13189"/>
                    <a:pt x="15778" y="14551"/>
                  </a:cubicBezTo>
                  <a:cubicBezTo>
                    <a:pt x="16568" y="15887"/>
                    <a:pt x="17303" y="16977"/>
                    <a:pt x="17303" y="17603"/>
                  </a:cubicBezTo>
                  <a:cubicBezTo>
                    <a:pt x="17303" y="18284"/>
                    <a:pt x="17058" y="18911"/>
                    <a:pt x="15669" y="18938"/>
                  </a:cubicBezTo>
                  <a:lnTo>
                    <a:pt x="8666" y="19075"/>
                  </a:lnTo>
                  <a:lnTo>
                    <a:pt x="1636" y="19184"/>
                  </a:lnTo>
                  <a:cubicBezTo>
                    <a:pt x="246" y="19211"/>
                    <a:pt x="1" y="18584"/>
                    <a:pt x="1" y="17903"/>
                  </a:cubicBezTo>
                  <a:cubicBezTo>
                    <a:pt x="1" y="17303"/>
                    <a:pt x="682" y="16241"/>
                    <a:pt x="1554" y="14797"/>
                  </a:cubicBezTo>
                  <a:cubicBezTo>
                    <a:pt x="2399" y="13380"/>
                    <a:pt x="6758" y="6568"/>
                    <a:pt x="6758" y="6568"/>
                  </a:cubicBezTo>
                  <a:lnTo>
                    <a:pt x="6758" y="5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9"/>
            <p:cNvSpPr/>
            <p:nvPr/>
          </p:nvSpPr>
          <p:spPr>
            <a:xfrm>
              <a:off x="3005759" y="3252785"/>
              <a:ext cx="342778" cy="6051"/>
            </a:xfrm>
            <a:custGeom>
              <a:rect b="b" l="l" r="r" t="t"/>
              <a:pathLst>
                <a:path extrusionOk="0" fill="none" h="165" w="9347">
                  <a:moveTo>
                    <a:pt x="0" y="164"/>
                  </a:moveTo>
                  <a:lnTo>
                    <a:pt x="9346"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9"/>
            <p:cNvSpPr/>
            <p:nvPr/>
          </p:nvSpPr>
          <p:spPr>
            <a:xfrm>
              <a:off x="3062712" y="2776139"/>
              <a:ext cx="229863" cy="64984"/>
            </a:xfrm>
            <a:custGeom>
              <a:rect b="b" l="l" r="r" t="t"/>
              <a:pathLst>
                <a:path extrusionOk="0" fill="none" h="1772" w="6268">
                  <a:moveTo>
                    <a:pt x="6240" y="818"/>
                  </a:moveTo>
                  <a:cubicBezTo>
                    <a:pt x="6240" y="1281"/>
                    <a:pt x="5886" y="1663"/>
                    <a:pt x="5423" y="1690"/>
                  </a:cubicBezTo>
                  <a:lnTo>
                    <a:pt x="818" y="1771"/>
                  </a:lnTo>
                  <a:cubicBezTo>
                    <a:pt x="355" y="1771"/>
                    <a:pt x="0" y="1390"/>
                    <a:pt x="0" y="954"/>
                  </a:cubicBezTo>
                  <a:lnTo>
                    <a:pt x="0" y="954"/>
                  </a:lnTo>
                  <a:cubicBezTo>
                    <a:pt x="0" y="464"/>
                    <a:pt x="355" y="109"/>
                    <a:pt x="818" y="82"/>
                  </a:cubicBezTo>
                  <a:lnTo>
                    <a:pt x="5423" y="0"/>
                  </a:lnTo>
                  <a:cubicBezTo>
                    <a:pt x="5886" y="0"/>
                    <a:pt x="6267" y="355"/>
                    <a:pt x="6240" y="818"/>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7" name="Google Shape;787;p9"/>
          <p:cNvGrpSpPr/>
          <p:nvPr/>
        </p:nvGrpSpPr>
        <p:grpSpPr>
          <a:xfrm>
            <a:off x="837643" y="246679"/>
            <a:ext cx="330676" cy="507632"/>
            <a:chOff x="1603769" y="107044"/>
            <a:chExt cx="384731" cy="590613"/>
          </a:xfrm>
        </p:grpSpPr>
        <p:sp>
          <p:nvSpPr>
            <p:cNvPr id="788" name="Google Shape;788;p9"/>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9"/>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9"/>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9"/>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9"/>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9"/>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9"/>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95" name="Google Shape;795;p9"/>
          <p:cNvGrpSpPr/>
          <p:nvPr/>
        </p:nvGrpSpPr>
        <p:grpSpPr>
          <a:xfrm rot="10800000">
            <a:off x="421653" y="1212619"/>
            <a:ext cx="606382" cy="616689"/>
            <a:chOff x="3027518" y="-1395725"/>
            <a:chExt cx="705506" cy="717497"/>
          </a:xfrm>
        </p:grpSpPr>
        <p:sp>
          <p:nvSpPr>
            <p:cNvPr id="796" name="Google Shape;796;p9"/>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9"/>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9"/>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9"/>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9"/>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9"/>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9"/>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9"/>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9"/>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5" name="Google Shape;805;p9"/>
          <p:cNvGrpSpPr/>
          <p:nvPr/>
        </p:nvGrpSpPr>
        <p:grpSpPr>
          <a:xfrm>
            <a:off x="1045944" y="871518"/>
            <a:ext cx="158924" cy="202737"/>
            <a:chOff x="2947570" y="-1075969"/>
            <a:chExt cx="184903" cy="235878"/>
          </a:xfrm>
        </p:grpSpPr>
        <p:sp>
          <p:nvSpPr>
            <p:cNvPr id="806" name="Google Shape;806;p9"/>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9"/>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9"/>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9" name="Google Shape;809;p9"/>
          <p:cNvGrpSpPr/>
          <p:nvPr/>
        </p:nvGrpSpPr>
        <p:grpSpPr>
          <a:xfrm>
            <a:off x="273209" y="511759"/>
            <a:ext cx="110824" cy="110824"/>
            <a:chOff x="794923" y="2795124"/>
            <a:chExt cx="128941" cy="128941"/>
          </a:xfrm>
        </p:grpSpPr>
        <p:sp>
          <p:nvSpPr>
            <p:cNvPr id="810" name="Google Shape;810;p9"/>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9"/>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2" name="Google Shape;812;p9"/>
          <p:cNvGrpSpPr/>
          <p:nvPr/>
        </p:nvGrpSpPr>
        <p:grpSpPr>
          <a:xfrm>
            <a:off x="1309066" y="453239"/>
            <a:ext cx="187263" cy="187264"/>
            <a:chOff x="1447449" y="4268259"/>
            <a:chExt cx="217875" cy="217875"/>
          </a:xfrm>
        </p:grpSpPr>
        <p:sp>
          <p:nvSpPr>
            <p:cNvPr id="813" name="Google Shape;813;p9"/>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9"/>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9"/>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9"/>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9"/>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9"/>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9"/>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9"/>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1" name="Google Shape;821;p9"/>
          <p:cNvGrpSpPr/>
          <p:nvPr/>
        </p:nvGrpSpPr>
        <p:grpSpPr>
          <a:xfrm>
            <a:off x="1670680" y="195349"/>
            <a:ext cx="158924" cy="202737"/>
            <a:chOff x="2947570" y="-1075969"/>
            <a:chExt cx="184903" cy="235878"/>
          </a:xfrm>
        </p:grpSpPr>
        <p:sp>
          <p:nvSpPr>
            <p:cNvPr id="822" name="Google Shape;822;p9"/>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9"/>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9"/>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5" name="Google Shape;825;p9"/>
          <p:cNvGrpSpPr/>
          <p:nvPr/>
        </p:nvGrpSpPr>
        <p:grpSpPr>
          <a:xfrm>
            <a:off x="559039" y="4454821"/>
            <a:ext cx="308365" cy="307514"/>
            <a:chOff x="2601030" y="2721166"/>
            <a:chExt cx="358773" cy="357783"/>
          </a:xfrm>
        </p:grpSpPr>
        <p:sp>
          <p:nvSpPr>
            <p:cNvPr id="826" name="Google Shape;826;p9"/>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9"/>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9"/>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9"/>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9"/>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9"/>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9"/>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9"/>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4" name="Google Shape;834;p9"/>
          <p:cNvGrpSpPr/>
          <p:nvPr/>
        </p:nvGrpSpPr>
        <p:grpSpPr>
          <a:xfrm>
            <a:off x="8337142" y="445864"/>
            <a:ext cx="187263" cy="187264"/>
            <a:chOff x="1447449" y="4268259"/>
            <a:chExt cx="217875" cy="217875"/>
          </a:xfrm>
        </p:grpSpPr>
        <p:sp>
          <p:nvSpPr>
            <p:cNvPr id="835" name="Google Shape;835;p9"/>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9"/>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9"/>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9"/>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9"/>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9"/>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9"/>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9"/>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3" name="Google Shape;843;p9"/>
          <p:cNvGrpSpPr/>
          <p:nvPr/>
        </p:nvGrpSpPr>
        <p:grpSpPr>
          <a:xfrm rot="3599929">
            <a:off x="7799091" y="3825511"/>
            <a:ext cx="717247" cy="750757"/>
            <a:chOff x="3153626" y="-2653955"/>
            <a:chExt cx="834426" cy="873411"/>
          </a:xfrm>
        </p:grpSpPr>
        <p:sp>
          <p:nvSpPr>
            <p:cNvPr id="844" name="Google Shape;844;p9"/>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9"/>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9"/>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9"/>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9"/>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9"/>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9"/>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1" name="Google Shape;851;p9"/>
          <p:cNvGrpSpPr/>
          <p:nvPr/>
        </p:nvGrpSpPr>
        <p:grpSpPr>
          <a:xfrm>
            <a:off x="8601310" y="3081742"/>
            <a:ext cx="166649" cy="167500"/>
            <a:chOff x="3407917" y="-1400250"/>
            <a:chExt cx="193891" cy="194881"/>
          </a:xfrm>
        </p:grpSpPr>
        <p:sp>
          <p:nvSpPr>
            <p:cNvPr id="852" name="Google Shape;852;p9"/>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9"/>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9"/>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9"/>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9"/>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9"/>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9"/>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9"/>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0" name="Google Shape;860;p9"/>
          <p:cNvGrpSpPr/>
          <p:nvPr/>
        </p:nvGrpSpPr>
        <p:grpSpPr>
          <a:xfrm>
            <a:off x="8286199" y="4272010"/>
            <a:ext cx="576312" cy="578897"/>
            <a:chOff x="1889565" y="-3382437"/>
            <a:chExt cx="670520" cy="673527"/>
          </a:xfrm>
        </p:grpSpPr>
        <p:sp>
          <p:nvSpPr>
            <p:cNvPr id="861" name="Google Shape;861;p9"/>
            <p:cNvSpPr/>
            <p:nvPr/>
          </p:nvSpPr>
          <p:spPr>
            <a:xfrm>
              <a:off x="1889565" y="-3382437"/>
              <a:ext cx="670520" cy="673527"/>
            </a:xfrm>
            <a:custGeom>
              <a:rect b="b" l="l" r="r" t="t"/>
              <a:pathLst>
                <a:path extrusionOk="0" fill="none" h="18366" w="18284">
                  <a:moveTo>
                    <a:pt x="15068" y="3216"/>
                  </a:moveTo>
                  <a:cubicBezTo>
                    <a:pt x="18284" y="6431"/>
                    <a:pt x="18284" y="11690"/>
                    <a:pt x="15014" y="14987"/>
                  </a:cubicBezTo>
                  <a:cubicBezTo>
                    <a:pt x="11744" y="18284"/>
                    <a:pt x="6458" y="18366"/>
                    <a:pt x="3243" y="15151"/>
                  </a:cubicBezTo>
                  <a:cubicBezTo>
                    <a:pt x="0" y="11935"/>
                    <a:pt x="0" y="6677"/>
                    <a:pt x="3270" y="3380"/>
                  </a:cubicBezTo>
                  <a:cubicBezTo>
                    <a:pt x="6540" y="83"/>
                    <a:pt x="11826" y="1"/>
                    <a:pt x="15068" y="3216"/>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9"/>
            <p:cNvSpPr/>
            <p:nvPr/>
          </p:nvSpPr>
          <p:spPr>
            <a:xfrm>
              <a:off x="2179359" y="-3091653"/>
              <a:ext cx="90948" cy="93001"/>
            </a:xfrm>
            <a:custGeom>
              <a:rect b="b" l="l" r="r" t="t"/>
              <a:pathLst>
                <a:path extrusionOk="0" fill="none" h="2536" w="2480">
                  <a:moveTo>
                    <a:pt x="2480" y="1254"/>
                  </a:moveTo>
                  <a:cubicBezTo>
                    <a:pt x="2480" y="1936"/>
                    <a:pt x="1935" y="2481"/>
                    <a:pt x="1253" y="2508"/>
                  </a:cubicBezTo>
                  <a:cubicBezTo>
                    <a:pt x="572" y="2535"/>
                    <a:pt x="0" y="1963"/>
                    <a:pt x="0" y="1282"/>
                  </a:cubicBezTo>
                  <a:cubicBezTo>
                    <a:pt x="0" y="600"/>
                    <a:pt x="545" y="28"/>
                    <a:pt x="1253" y="28"/>
                  </a:cubicBezTo>
                  <a:cubicBezTo>
                    <a:pt x="1935" y="1"/>
                    <a:pt x="2480" y="546"/>
                    <a:pt x="2480" y="12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9"/>
            <p:cNvSpPr/>
            <p:nvPr/>
          </p:nvSpPr>
          <p:spPr>
            <a:xfrm>
              <a:off x="2109386" y="-3278504"/>
              <a:ext cx="230853" cy="155931"/>
            </a:xfrm>
            <a:custGeom>
              <a:rect b="b" l="l" r="r" t="t"/>
              <a:pathLst>
                <a:path extrusionOk="0" fill="none" h="4252" w="6295">
                  <a:moveTo>
                    <a:pt x="3161" y="3897"/>
                  </a:moveTo>
                  <a:cubicBezTo>
                    <a:pt x="3570" y="3897"/>
                    <a:pt x="4006" y="4006"/>
                    <a:pt x="4388" y="4224"/>
                  </a:cubicBezTo>
                  <a:lnTo>
                    <a:pt x="6295" y="818"/>
                  </a:lnTo>
                  <a:cubicBezTo>
                    <a:pt x="5341" y="273"/>
                    <a:pt x="4251" y="1"/>
                    <a:pt x="3161" y="28"/>
                  </a:cubicBezTo>
                  <a:cubicBezTo>
                    <a:pt x="2044" y="55"/>
                    <a:pt x="954" y="355"/>
                    <a:pt x="1" y="927"/>
                  </a:cubicBezTo>
                  <a:lnTo>
                    <a:pt x="1935" y="4251"/>
                  </a:lnTo>
                  <a:cubicBezTo>
                    <a:pt x="2290" y="4033"/>
                    <a:pt x="2725" y="3897"/>
                    <a:pt x="3161" y="38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9"/>
            <p:cNvSpPr/>
            <p:nvPr/>
          </p:nvSpPr>
          <p:spPr>
            <a:xfrm>
              <a:off x="1992471" y="-3042657"/>
              <a:ext cx="186920" cy="199865"/>
            </a:xfrm>
            <a:custGeom>
              <a:rect b="b" l="l" r="r" t="t"/>
              <a:pathLst>
                <a:path extrusionOk="0" fill="none" h="5450" w="5097">
                  <a:moveTo>
                    <a:pt x="3897" y="0"/>
                  </a:moveTo>
                  <a:lnTo>
                    <a:pt x="1" y="82"/>
                  </a:lnTo>
                  <a:cubicBezTo>
                    <a:pt x="1" y="2289"/>
                    <a:pt x="1200" y="4333"/>
                    <a:pt x="3107" y="5450"/>
                  </a:cubicBezTo>
                  <a:lnTo>
                    <a:pt x="5096" y="2071"/>
                  </a:lnTo>
                  <a:cubicBezTo>
                    <a:pt x="4360" y="1635"/>
                    <a:pt x="3897" y="872"/>
                    <a:pt x="3897"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9"/>
            <p:cNvSpPr/>
            <p:nvPr/>
          </p:nvSpPr>
          <p:spPr>
            <a:xfrm>
              <a:off x="2270273" y="-3048672"/>
              <a:ext cx="186920" cy="200892"/>
            </a:xfrm>
            <a:custGeom>
              <a:rect b="b" l="l" r="r" t="t"/>
              <a:pathLst>
                <a:path extrusionOk="0" fill="none" h="5478" w="5097">
                  <a:moveTo>
                    <a:pt x="5096" y="1"/>
                  </a:moveTo>
                  <a:lnTo>
                    <a:pt x="1227" y="82"/>
                  </a:lnTo>
                  <a:cubicBezTo>
                    <a:pt x="1200" y="954"/>
                    <a:pt x="736" y="1745"/>
                    <a:pt x="1" y="2181"/>
                  </a:cubicBezTo>
                  <a:lnTo>
                    <a:pt x="1990" y="5478"/>
                  </a:lnTo>
                  <a:cubicBezTo>
                    <a:pt x="3897" y="4333"/>
                    <a:pt x="5069" y="2262"/>
                    <a:pt x="5096" y="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9"/>
          <p:cNvGrpSpPr/>
          <p:nvPr/>
        </p:nvGrpSpPr>
        <p:grpSpPr>
          <a:xfrm>
            <a:off x="8583070" y="3689955"/>
            <a:ext cx="202705" cy="497323"/>
            <a:chOff x="6219428" y="3871144"/>
            <a:chExt cx="235841" cy="578619"/>
          </a:xfrm>
        </p:grpSpPr>
        <p:sp>
          <p:nvSpPr>
            <p:cNvPr id="867" name="Google Shape;867;p9"/>
            <p:cNvSpPr/>
            <p:nvPr/>
          </p:nvSpPr>
          <p:spPr>
            <a:xfrm>
              <a:off x="6219428" y="3871144"/>
              <a:ext cx="235841" cy="578619"/>
            </a:xfrm>
            <a:custGeom>
              <a:rect b="b" l="l" r="r" t="t"/>
              <a:pathLst>
                <a:path extrusionOk="0" fill="none" h="15778" w="6431">
                  <a:moveTo>
                    <a:pt x="6403" y="12480"/>
                  </a:moveTo>
                  <a:cubicBezTo>
                    <a:pt x="6403" y="14251"/>
                    <a:pt x="4987" y="15696"/>
                    <a:pt x="3215" y="15750"/>
                  </a:cubicBezTo>
                  <a:lnTo>
                    <a:pt x="3215" y="15750"/>
                  </a:lnTo>
                  <a:cubicBezTo>
                    <a:pt x="1444" y="15777"/>
                    <a:pt x="0" y="14333"/>
                    <a:pt x="27" y="12589"/>
                  </a:cubicBezTo>
                  <a:lnTo>
                    <a:pt x="27" y="3298"/>
                  </a:lnTo>
                  <a:cubicBezTo>
                    <a:pt x="27" y="1499"/>
                    <a:pt x="1444" y="55"/>
                    <a:pt x="3215" y="28"/>
                  </a:cubicBezTo>
                  <a:lnTo>
                    <a:pt x="3215" y="28"/>
                  </a:lnTo>
                  <a:cubicBezTo>
                    <a:pt x="4987" y="1"/>
                    <a:pt x="6431" y="1418"/>
                    <a:pt x="6431" y="316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9"/>
            <p:cNvSpPr/>
            <p:nvPr/>
          </p:nvSpPr>
          <p:spPr>
            <a:xfrm>
              <a:off x="6223426" y="4138971"/>
              <a:ext cx="226856" cy="3007"/>
            </a:xfrm>
            <a:custGeom>
              <a:rect b="b" l="l" r="r" t="t"/>
              <a:pathLst>
                <a:path extrusionOk="0" fill="none" h="82" w="6186">
                  <a:moveTo>
                    <a:pt x="0" y="82"/>
                  </a:moveTo>
                  <a:lnTo>
                    <a:pt x="6185"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9"/>
            <p:cNvSpPr/>
            <p:nvPr/>
          </p:nvSpPr>
          <p:spPr>
            <a:xfrm>
              <a:off x="6266370" y="4334807"/>
              <a:ext cx="70998" cy="70008"/>
            </a:xfrm>
            <a:custGeom>
              <a:rect b="b" l="l" r="r" t="t"/>
              <a:pathLst>
                <a:path extrusionOk="0" fill="none" h="1909" w="1936">
                  <a:moveTo>
                    <a:pt x="1935" y="1881"/>
                  </a:moveTo>
                  <a:cubicBezTo>
                    <a:pt x="873" y="1908"/>
                    <a:pt x="1" y="1063"/>
                    <a:pt x="28" y="1"/>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0" name="Google Shape;870;p9"/>
          <p:cNvGrpSpPr/>
          <p:nvPr/>
        </p:nvGrpSpPr>
        <p:grpSpPr>
          <a:xfrm>
            <a:off x="8350826" y="3457905"/>
            <a:ext cx="196716" cy="249985"/>
            <a:chOff x="2079424" y="521748"/>
            <a:chExt cx="228873" cy="290850"/>
          </a:xfrm>
        </p:grpSpPr>
        <p:sp>
          <p:nvSpPr>
            <p:cNvPr id="871" name="Google Shape;871;p9"/>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9"/>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9"/>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4" name="Google Shape;874;p9"/>
          <p:cNvGrpSpPr/>
          <p:nvPr/>
        </p:nvGrpSpPr>
        <p:grpSpPr>
          <a:xfrm rot="-5400000">
            <a:off x="7341839" y="4402664"/>
            <a:ext cx="479293" cy="479293"/>
            <a:chOff x="3560335" y="-646412"/>
            <a:chExt cx="557642" cy="557642"/>
          </a:xfrm>
        </p:grpSpPr>
        <p:sp>
          <p:nvSpPr>
            <p:cNvPr id="875" name="Google Shape;875;p9"/>
            <p:cNvSpPr/>
            <p:nvPr/>
          </p:nvSpPr>
          <p:spPr>
            <a:xfrm>
              <a:off x="3560335" y="-646412"/>
              <a:ext cx="557642" cy="557642"/>
            </a:xfrm>
            <a:custGeom>
              <a:rect b="b" l="l" r="r" t="t"/>
              <a:pathLst>
                <a:path extrusionOk="0" fill="none" h="15206" w="15206">
                  <a:moveTo>
                    <a:pt x="15205" y="14933"/>
                  </a:moveTo>
                  <a:lnTo>
                    <a:pt x="1" y="15205"/>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9"/>
            <p:cNvSpPr/>
            <p:nvPr/>
          </p:nvSpPr>
          <p:spPr>
            <a:xfrm>
              <a:off x="3652275" y="-433560"/>
              <a:ext cx="268846" cy="268846"/>
            </a:xfrm>
            <a:custGeom>
              <a:rect b="b" l="l" r="r" t="t"/>
              <a:pathLst>
                <a:path extrusionOk="0" fill="none" h="7331" w="7331">
                  <a:moveTo>
                    <a:pt x="7330" y="7194"/>
                  </a:moveTo>
                  <a:lnTo>
                    <a:pt x="1" y="7330"/>
                  </a:lnTo>
                  <a:lnTo>
                    <a:pt x="1" y="1"/>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9"/>
            <p:cNvSpPr/>
            <p:nvPr/>
          </p:nvSpPr>
          <p:spPr>
            <a:xfrm>
              <a:off x="3563342" y="-524473"/>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9"/>
            <p:cNvSpPr/>
            <p:nvPr/>
          </p:nvSpPr>
          <p:spPr>
            <a:xfrm>
              <a:off x="3563342" y="-462532"/>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9"/>
            <p:cNvSpPr/>
            <p:nvPr/>
          </p:nvSpPr>
          <p:spPr>
            <a:xfrm>
              <a:off x="3563342" y="-400590"/>
              <a:ext cx="44007" cy="1064"/>
            </a:xfrm>
            <a:custGeom>
              <a:rect b="b" l="l" r="r" t="t"/>
              <a:pathLst>
                <a:path extrusionOk="0" fill="none" h="29"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9"/>
            <p:cNvSpPr/>
            <p:nvPr/>
          </p:nvSpPr>
          <p:spPr>
            <a:xfrm>
              <a:off x="3563342" y="-338612"/>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9"/>
            <p:cNvSpPr/>
            <p:nvPr/>
          </p:nvSpPr>
          <p:spPr>
            <a:xfrm>
              <a:off x="3563342" y="-276671"/>
              <a:ext cx="44007" cy="1027"/>
            </a:xfrm>
            <a:custGeom>
              <a:rect b="b" l="l" r="r" t="t"/>
              <a:pathLst>
                <a:path extrusionOk="0" fill="none" h="28" w="1200">
                  <a:moveTo>
                    <a:pt x="1" y="28"/>
                  </a:moveTo>
                  <a:lnTo>
                    <a:pt x="1199"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9"/>
            <p:cNvSpPr/>
            <p:nvPr/>
          </p:nvSpPr>
          <p:spPr>
            <a:xfrm>
              <a:off x="3563342" y="-214692"/>
              <a:ext cx="44007" cy="1027"/>
            </a:xfrm>
            <a:custGeom>
              <a:rect b="b" l="l" r="r" t="t"/>
              <a:pathLst>
                <a:path extrusionOk="0" fill="none" h="28" w="1200">
                  <a:moveTo>
                    <a:pt x="1" y="27"/>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9"/>
            <p:cNvSpPr/>
            <p:nvPr/>
          </p:nvSpPr>
          <p:spPr>
            <a:xfrm>
              <a:off x="3563342" y="-152751"/>
              <a:ext cx="44007" cy="1027"/>
            </a:xfrm>
            <a:custGeom>
              <a:rect b="b" l="l" r="r" t="t"/>
              <a:pathLst>
                <a:path extrusionOk="0" fill="none" h="28" w="1200">
                  <a:moveTo>
                    <a:pt x="1" y="28"/>
                  </a:moveTo>
                  <a:lnTo>
                    <a:pt x="1199"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4" name="Shape 884"/>
        <p:cNvGrpSpPr/>
        <p:nvPr/>
      </p:nvGrpSpPr>
      <p:grpSpPr>
        <a:xfrm>
          <a:off x="0" y="0"/>
          <a:ext cx="0" cy="0"/>
          <a:chOff x="0" y="0"/>
          <a:chExt cx="0" cy="0"/>
        </a:xfrm>
      </p:grpSpPr>
      <p:sp>
        <p:nvSpPr>
          <p:cNvPr id="885" name="Google Shape;885;p10"/>
          <p:cNvSpPr/>
          <p:nvPr/>
        </p:nvSpPr>
        <p:spPr>
          <a:xfrm>
            <a:off x="191748" y="173321"/>
            <a:ext cx="8760505" cy="4796858"/>
          </a:xfrm>
          <a:custGeom>
            <a:rect b="b" l="l" r="r" t="t"/>
            <a:pathLst>
              <a:path extrusionOk="0" h="156224" w="285312">
                <a:moveTo>
                  <a:pt x="4843" y="0"/>
                </a:moveTo>
                <a:cubicBezTo>
                  <a:pt x="4843" y="2668"/>
                  <a:pt x="2668" y="4843"/>
                  <a:pt x="0" y="4843"/>
                </a:cubicBezTo>
                <a:lnTo>
                  <a:pt x="0" y="151381"/>
                </a:lnTo>
                <a:cubicBezTo>
                  <a:pt x="2668" y="151381"/>
                  <a:pt x="4843" y="153556"/>
                  <a:pt x="4843" y="156224"/>
                </a:cubicBezTo>
                <a:lnTo>
                  <a:pt x="280451" y="156224"/>
                </a:lnTo>
                <a:cubicBezTo>
                  <a:pt x="280451" y="153556"/>
                  <a:pt x="282625" y="151381"/>
                  <a:pt x="285311" y="151381"/>
                </a:cubicBezTo>
                <a:lnTo>
                  <a:pt x="285311" y="4843"/>
                </a:lnTo>
                <a:cubicBezTo>
                  <a:pt x="282625" y="4843"/>
                  <a:pt x="280451" y="2686"/>
                  <a:pt x="28045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0"/>
          <p:cNvSpPr txBox="1"/>
          <p:nvPr>
            <p:ph type="title"/>
          </p:nvPr>
        </p:nvSpPr>
        <p:spPr>
          <a:xfrm>
            <a:off x="2220450" y="2215653"/>
            <a:ext cx="4703100" cy="1168200"/>
          </a:xfrm>
          <a:prstGeom prst="rect">
            <a:avLst/>
          </a:prstGeom>
          <a:noFill/>
          <a:ln>
            <a:noFill/>
          </a:ln>
        </p:spPr>
        <p:txBody>
          <a:bodyPr anchorCtr="0" anchor="ctr" bIns="91425" lIns="91425" spcFirstLastPara="1" rIns="91425" wrap="square" tIns="91425">
            <a:noAutofit/>
          </a:bodyPr>
          <a:lstStyle>
            <a:lvl1pPr lvl="0" algn="ctr">
              <a:lnSpc>
                <a:spcPct val="70000"/>
              </a:lnSpc>
              <a:spcBef>
                <a:spcPts val="0"/>
              </a:spcBef>
              <a:spcAft>
                <a:spcPts val="0"/>
              </a:spcAft>
              <a:buClr>
                <a:schemeClr val="accent3"/>
              </a:buClr>
              <a:buSzPts val="4000"/>
              <a:buFont typeface="Montserrat ExtraBold"/>
              <a:buNone/>
              <a:defRPr sz="5500">
                <a:solidFill>
                  <a:schemeClr val="accent3"/>
                </a:solidFill>
                <a:latin typeface="Montserrat ExtraBold"/>
                <a:ea typeface="Montserrat ExtraBold"/>
                <a:cs typeface="Montserrat ExtraBold"/>
                <a:sym typeface="Montserrat ExtraBold"/>
              </a:defRPr>
            </a:lvl1pPr>
            <a:lvl2pPr lvl="1"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2pPr>
            <a:lvl3pPr lvl="2"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3pPr>
            <a:lvl4pPr lvl="3"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4pPr>
            <a:lvl5pPr lvl="4"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5pPr>
            <a:lvl6pPr lvl="5"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6pPr>
            <a:lvl7pPr lvl="6"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7pPr>
            <a:lvl8pPr lvl="7"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8pPr>
            <a:lvl9pPr lvl="8" algn="ctr">
              <a:lnSpc>
                <a:spcPct val="100000"/>
              </a:lnSpc>
              <a:spcBef>
                <a:spcPts val="0"/>
              </a:spcBef>
              <a:spcAft>
                <a:spcPts val="0"/>
              </a:spcAft>
              <a:buClr>
                <a:schemeClr val="accent3"/>
              </a:buClr>
              <a:buSzPts val="4000"/>
              <a:buFont typeface="Montserrat ExtraBold"/>
              <a:buNone/>
              <a:defRPr sz="4000">
                <a:solidFill>
                  <a:schemeClr val="accent3"/>
                </a:solidFill>
                <a:latin typeface="Montserrat ExtraBold"/>
                <a:ea typeface="Montserrat ExtraBold"/>
                <a:cs typeface="Montserrat ExtraBold"/>
                <a:sym typeface="Montserrat ExtraBold"/>
              </a:defRPr>
            </a:lvl9pPr>
          </a:lstStyle>
          <a:p/>
        </p:txBody>
      </p:sp>
      <p:sp>
        <p:nvSpPr>
          <p:cNvPr id="887" name="Google Shape;887;p10"/>
          <p:cNvSpPr txBox="1"/>
          <p:nvPr>
            <p:ph idx="1" type="subTitle"/>
          </p:nvPr>
        </p:nvSpPr>
        <p:spPr>
          <a:xfrm>
            <a:off x="2220450" y="3567403"/>
            <a:ext cx="4703100" cy="2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Font typeface="Nunito"/>
              <a:buNone/>
              <a:defRPr sz="1600">
                <a:latin typeface="Nunito"/>
                <a:ea typeface="Nunito"/>
                <a:cs typeface="Nunito"/>
                <a:sym typeface="Nunito"/>
              </a:defRPr>
            </a:lvl1pPr>
            <a:lvl2pPr lvl="1" algn="ctr">
              <a:lnSpc>
                <a:spcPct val="100000"/>
              </a:lnSpc>
              <a:spcBef>
                <a:spcPts val="0"/>
              </a:spcBef>
              <a:spcAft>
                <a:spcPts val="0"/>
              </a:spcAft>
              <a:buSzPts val="1600"/>
              <a:buFont typeface="Nunito"/>
              <a:buNone/>
              <a:defRPr sz="1600">
                <a:latin typeface="Nunito"/>
                <a:ea typeface="Nunito"/>
                <a:cs typeface="Nunito"/>
                <a:sym typeface="Nunito"/>
              </a:defRPr>
            </a:lvl2pPr>
            <a:lvl3pPr lvl="2" algn="ctr">
              <a:lnSpc>
                <a:spcPct val="100000"/>
              </a:lnSpc>
              <a:spcBef>
                <a:spcPts val="0"/>
              </a:spcBef>
              <a:spcAft>
                <a:spcPts val="0"/>
              </a:spcAft>
              <a:buSzPts val="1600"/>
              <a:buFont typeface="Nunito"/>
              <a:buNone/>
              <a:defRPr sz="1600">
                <a:latin typeface="Nunito"/>
                <a:ea typeface="Nunito"/>
                <a:cs typeface="Nunito"/>
                <a:sym typeface="Nunito"/>
              </a:defRPr>
            </a:lvl3pPr>
            <a:lvl4pPr lvl="3" algn="ctr">
              <a:lnSpc>
                <a:spcPct val="100000"/>
              </a:lnSpc>
              <a:spcBef>
                <a:spcPts val="0"/>
              </a:spcBef>
              <a:spcAft>
                <a:spcPts val="0"/>
              </a:spcAft>
              <a:buSzPts val="1600"/>
              <a:buFont typeface="Nunito"/>
              <a:buNone/>
              <a:defRPr sz="1600">
                <a:latin typeface="Nunito"/>
                <a:ea typeface="Nunito"/>
                <a:cs typeface="Nunito"/>
                <a:sym typeface="Nunito"/>
              </a:defRPr>
            </a:lvl4pPr>
            <a:lvl5pPr lvl="4" algn="ctr">
              <a:lnSpc>
                <a:spcPct val="100000"/>
              </a:lnSpc>
              <a:spcBef>
                <a:spcPts val="0"/>
              </a:spcBef>
              <a:spcAft>
                <a:spcPts val="0"/>
              </a:spcAft>
              <a:buSzPts val="1600"/>
              <a:buFont typeface="Nunito"/>
              <a:buNone/>
              <a:defRPr sz="1600">
                <a:latin typeface="Nunito"/>
                <a:ea typeface="Nunito"/>
                <a:cs typeface="Nunito"/>
                <a:sym typeface="Nunito"/>
              </a:defRPr>
            </a:lvl5pPr>
            <a:lvl6pPr lvl="5" algn="ctr">
              <a:lnSpc>
                <a:spcPct val="100000"/>
              </a:lnSpc>
              <a:spcBef>
                <a:spcPts val="0"/>
              </a:spcBef>
              <a:spcAft>
                <a:spcPts val="0"/>
              </a:spcAft>
              <a:buSzPts val="1600"/>
              <a:buFont typeface="Nunito"/>
              <a:buNone/>
              <a:defRPr sz="1600">
                <a:latin typeface="Nunito"/>
                <a:ea typeface="Nunito"/>
                <a:cs typeface="Nunito"/>
                <a:sym typeface="Nunito"/>
              </a:defRPr>
            </a:lvl6pPr>
            <a:lvl7pPr lvl="6" algn="ctr">
              <a:lnSpc>
                <a:spcPct val="100000"/>
              </a:lnSpc>
              <a:spcBef>
                <a:spcPts val="0"/>
              </a:spcBef>
              <a:spcAft>
                <a:spcPts val="0"/>
              </a:spcAft>
              <a:buSzPts val="1600"/>
              <a:buFont typeface="Nunito"/>
              <a:buNone/>
              <a:defRPr sz="1600">
                <a:latin typeface="Nunito"/>
                <a:ea typeface="Nunito"/>
                <a:cs typeface="Nunito"/>
                <a:sym typeface="Nunito"/>
              </a:defRPr>
            </a:lvl7pPr>
            <a:lvl8pPr lvl="7" algn="ctr">
              <a:lnSpc>
                <a:spcPct val="100000"/>
              </a:lnSpc>
              <a:spcBef>
                <a:spcPts val="0"/>
              </a:spcBef>
              <a:spcAft>
                <a:spcPts val="0"/>
              </a:spcAft>
              <a:buSzPts val="1600"/>
              <a:buFont typeface="Nunito"/>
              <a:buNone/>
              <a:defRPr sz="1600">
                <a:latin typeface="Nunito"/>
                <a:ea typeface="Nunito"/>
                <a:cs typeface="Nunito"/>
                <a:sym typeface="Nunito"/>
              </a:defRPr>
            </a:lvl8pPr>
            <a:lvl9pPr lvl="8" algn="ctr">
              <a:lnSpc>
                <a:spcPct val="100000"/>
              </a:lnSpc>
              <a:spcBef>
                <a:spcPts val="0"/>
              </a:spcBef>
              <a:spcAft>
                <a:spcPts val="0"/>
              </a:spcAft>
              <a:buSzPts val="1600"/>
              <a:buFont typeface="Nunito"/>
              <a:buNone/>
              <a:defRPr sz="1600">
                <a:latin typeface="Nunito"/>
                <a:ea typeface="Nunito"/>
                <a:cs typeface="Nunito"/>
                <a:sym typeface="Nunito"/>
              </a:defRPr>
            </a:lvl9pPr>
          </a:lstStyle>
          <a:p/>
        </p:txBody>
      </p:sp>
      <p:sp>
        <p:nvSpPr>
          <p:cNvPr id="888" name="Google Shape;888;p10"/>
          <p:cNvSpPr txBox="1"/>
          <p:nvPr>
            <p:ph idx="2" type="title"/>
          </p:nvPr>
        </p:nvSpPr>
        <p:spPr>
          <a:xfrm>
            <a:off x="4349700" y="1385447"/>
            <a:ext cx="444600" cy="547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1pPr>
            <a:lvl2pPr lvl="1"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2pPr>
            <a:lvl3pPr lvl="2"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3pPr>
            <a:lvl4pPr lvl="3"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4pPr>
            <a:lvl5pPr lvl="4"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5pPr>
            <a:lvl6pPr lvl="5"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6pPr>
            <a:lvl7pPr lvl="6"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7pPr>
            <a:lvl8pPr lvl="7"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8pPr>
            <a:lvl9pPr lvl="8" algn="l">
              <a:lnSpc>
                <a:spcPct val="100000"/>
              </a:lnSpc>
              <a:spcBef>
                <a:spcPts val="0"/>
              </a:spcBef>
              <a:spcAft>
                <a:spcPts val="0"/>
              </a:spcAft>
              <a:buClr>
                <a:schemeClr val="accent1"/>
              </a:buClr>
              <a:buSzPts val="5000"/>
              <a:buFont typeface="Montserrat ExtraBold"/>
              <a:buNone/>
              <a:defRPr sz="5000">
                <a:solidFill>
                  <a:schemeClr val="accent1"/>
                </a:solidFill>
                <a:latin typeface="Montserrat ExtraBold"/>
                <a:ea typeface="Montserrat ExtraBold"/>
                <a:cs typeface="Montserrat ExtraBold"/>
                <a:sym typeface="Montserrat ExtraBold"/>
              </a:defRPr>
            </a:lvl9pPr>
          </a:lstStyle>
          <a:p/>
        </p:txBody>
      </p:sp>
      <p:grpSp>
        <p:nvGrpSpPr>
          <p:cNvPr id="889" name="Google Shape;889;p10"/>
          <p:cNvGrpSpPr/>
          <p:nvPr/>
        </p:nvGrpSpPr>
        <p:grpSpPr>
          <a:xfrm>
            <a:off x="532843" y="246679"/>
            <a:ext cx="330676" cy="507632"/>
            <a:chOff x="1603769" y="107044"/>
            <a:chExt cx="384731" cy="590613"/>
          </a:xfrm>
        </p:grpSpPr>
        <p:sp>
          <p:nvSpPr>
            <p:cNvPr id="890" name="Google Shape;890;p10"/>
            <p:cNvSpPr/>
            <p:nvPr/>
          </p:nvSpPr>
          <p:spPr>
            <a:xfrm>
              <a:off x="1603769" y="197004"/>
              <a:ext cx="384731" cy="500653"/>
            </a:xfrm>
            <a:custGeom>
              <a:rect b="b" l="l" r="r" t="t"/>
              <a:pathLst>
                <a:path extrusionOk="0" fill="none" h="13652" w="10491">
                  <a:moveTo>
                    <a:pt x="1117" y="136"/>
                  </a:moveTo>
                  <a:cubicBezTo>
                    <a:pt x="409" y="763"/>
                    <a:pt x="27" y="1662"/>
                    <a:pt x="27" y="2589"/>
                  </a:cubicBezTo>
                  <a:lnTo>
                    <a:pt x="27" y="10436"/>
                  </a:lnTo>
                  <a:cubicBezTo>
                    <a:pt x="0" y="12207"/>
                    <a:pt x="1472" y="13651"/>
                    <a:pt x="3243" y="13597"/>
                  </a:cubicBezTo>
                  <a:lnTo>
                    <a:pt x="7248" y="13543"/>
                  </a:lnTo>
                  <a:cubicBezTo>
                    <a:pt x="9047" y="13515"/>
                    <a:pt x="10463" y="12044"/>
                    <a:pt x="10491" y="10245"/>
                  </a:cubicBezTo>
                  <a:lnTo>
                    <a:pt x="10491" y="2398"/>
                  </a:lnTo>
                  <a:cubicBezTo>
                    <a:pt x="10463" y="1472"/>
                    <a:pt x="10082" y="600"/>
                    <a:pt x="9401" y="0"/>
                  </a:cubicBez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0"/>
            <p:cNvSpPr/>
            <p:nvPr/>
          </p:nvSpPr>
          <p:spPr>
            <a:xfrm>
              <a:off x="1607767" y="107044"/>
              <a:ext cx="376737" cy="92965"/>
            </a:xfrm>
            <a:custGeom>
              <a:rect b="b" l="l" r="r" t="t"/>
              <a:pathLst>
                <a:path extrusionOk="0" fill="none" h="2535" w="10273">
                  <a:moveTo>
                    <a:pt x="10273" y="2017"/>
                  </a:moveTo>
                  <a:cubicBezTo>
                    <a:pt x="10273" y="2208"/>
                    <a:pt x="10109" y="2344"/>
                    <a:pt x="9918" y="2344"/>
                  </a:cubicBezTo>
                  <a:lnTo>
                    <a:pt x="354" y="2535"/>
                  </a:lnTo>
                  <a:cubicBezTo>
                    <a:pt x="164" y="2535"/>
                    <a:pt x="0" y="2371"/>
                    <a:pt x="0" y="2181"/>
                  </a:cubicBezTo>
                  <a:lnTo>
                    <a:pt x="0" y="519"/>
                  </a:lnTo>
                  <a:cubicBezTo>
                    <a:pt x="0" y="328"/>
                    <a:pt x="164" y="164"/>
                    <a:pt x="354" y="164"/>
                  </a:cubicBezTo>
                  <a:lnTo>
                    <a:pt x="9918" y="1"/>
                  </a:lnTo>
                  <a:cubicBezTo>
                    <a:pt x="10109" y="1"/>
                    <a:pt x="10273" y="164"/>
                    <a:pt x="10273" y="355"/>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0"/>
            <p:cNvSpPr/>
            <p:nvPr/>
          </p:nvSpPr>
          <p:spPr>
            <a:xfrm>
              <a:off x="1609747" y="301927"/>
              <a:ext cx="372776" cy="6014"/>
            </a:xfrm>
            <a:custGeom>
              <a:rect b="b" l="l" r="r" t="t"/>
              <a:pathLst>
                <a:path extrusionOk="0" fill="none" h="164" w="10165">
                  <a:moveTo>
                    <a:pt x="1" y="164"/>
                  </a:moveTo>
                  <a:lnTo>
                    <a:pt x="10164"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0"/>
            <p:cNvSpPr/>
            <p:nvPr/>
          </p:nvSpPr>
          <p:spPr>
            <a:xfrm>
              <a:off x="1606740" y="569717"/>
              <a:ext cx="378754" cy="7041"/>
            </a:xfrm>
            <a:custGeom>
              <a:rect b="b" l="l" r="r" t="t"/>
              <a:pathLst>
                <a:path extrusionOk="0" fill="none" h="192" w="10328">
                  <a:moveTo>
                    <a:pt x="10328" y="1"/>
                  </a:moveTo>
                  <a:lnTo>
                    <a:pt x="1" y="19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0"/>
            <p:cNvSpPr/>
            <p:nvPr/>
          </p:nvSpPr>
          <p:spPr>
            <a:xfrm>
              <a:off x="1725672" y="378868"/>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0"/>
            <p:cNvSpPr/>
            <p:nvPr/>
          </p:nvSpPr>
          <p:spPr>
            <a:xfrm>
              <a:off x="1725672" y="437839"/>
              <a:ext cx="140932" cy="2017"/>
            </a:xfrm>
            <a:custGeom>
              <a:rect b="b" l="l" r="r" t="t"/>
              <a:pathLst>
                <a:path extrusionOk="0" fill="none" h="55" w="3843">
                  <a:moveTo>
                    <a:pt x="0" y="55"/>
                  </a:moveTo>
                  <a:lnTo>
                    <a:pt x="3842"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0"/>
            <p:cNvSpPr/>
            <p:nvPr/>
          </p:nvSpPr>
          <p:spPr>
            <a:xfrm>
              <a:off x="1725672" y="496773"/>
              <a:ext cx="140932" cy="3044"/>
            </a:xfrm>
            <a:custGeom>
              <a:rect b="b" l="l" r="r" t="t"/>
              <a:pathLst>
                <a:path extrusionOk="0" fill="none" h="83" w="3843">
                  <a:moveTo>
                    <a:pt x="0" y="82"/>
                  </a:moveTo>
                  <a:lnTo>
                    <a:pt x="3842"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97" name="Google Shape;897;p10"/>
          <p:cNvSpPr/>
          <p:nvPr/>
        </p:nvSpPr>
        <p:spPr>
          <a:xfrm>
            <a:off x="379349" y="1728325"/>
            <a:ext cx="134641" cy="134662"/>
          </a:xfrm>
          <a:custGeom>
            <a:rect b="b" l="l" r="r" t="t"/>
            <a:pathLst>
              <a:path extrusionOk="0" fill="none" h="6267" w="6266">
                <a:moveTo>
                  <a:pt x="5149" y="1118"/>
                </a:moveTo>
                <a:cubicBezTo>
                  <a:pt x="6266" y="2234"/>
                  <a:pt x="6266" y="4064"/>
                  <a:pt x="5149" y="5150"/>
                </a:cubicBezTo>
                <a:cubicBezTo>
                  <a:pt x="4033" y="6267"/>
                  <a:pt x="2233" y="6267"/>
                  <a:pt x="1117" y="5150"/>
                </a:cubicBezTo>
                <a:cubicBezTo>
                  <a:pt x="0" y="4064"/>
                  <a:pt x="0" y="2234"/>
                  <a:pt x="1117" y="1118"/>
                </a:cubicBezTo>
                <a:cubicBezTo>
                  <a:pt x="2233" y="1"/>
                  <a:pt x="4033" y="1"/>
                  <a:pt x="5149" y="1118"/>
                </a:cubicBezTo>
                <a:close/>
              </a:path>
            </a:pathLst>
          </a:custGeom>
          <a:noFill/>
          <a:ln cap="flat" cmpd="sng" w="19375">
            <a:solidFill>
              <a:schemeClr val="accent2"/>
            </a:solidFill>
            <a:prstDash val="solid"/>
            <a:miter lim="3101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8" name="Google Shape;898;p10"/>
          <p:cNvGrpSpPr/>
          <p:nvPr/>
        </p:nvGrpSpPr>
        <p:grpSpPr>
          <a:xfrm rot="10800000">
            <a:off x="295877" y="1111631"/>
            <a:ext cx="606382" cy="616689"/>
            <a:chOff x="3027518" y="-1395725"/>
            <a:chExt cx="705506" cy="717497"/>
          </a:xfrm>
        </p:grpSpPr>
        <p:sp>
          <p:nvSpPr>
            <p:cNvPr id="899" name="Google Shape;899;p10"/>
            <p:cNvSpPr/>
            <p:nvPr/>
          </p:nvSpPr>
          <p:spPr>
            <a:xfrm>
              <a:off x="3027518" y="-1395725"/>
              <a:ext cx="705506" cy="717497"/>
            </a:xfrm>
            <a:custGeom>
              <a:rect b="b" l="l" r="r" t="t"/>
              <a:pathLst>
                <a:path extrusionOk="0" fill="none" h="19565" w="19238">
                  <a:moveTo>
                    <a:pt x="19237" y="0"/>
                  </a:moveTo>
                  <a:lnTo>
                    <a:pt x="19237" y="19237"/>
                  </a:lnTo>
                  <a:lnTo>
                    <a:pt x="0" y="19564"/>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0"/>
            <p:cNvSpPr/>
            <p:nvPr/>
          </p:nvSpPr>
          <p:spPr>
            <a:xfrm>
              <a:off x="3298315" y="-1144915"/>
              <a:ext cx="339771" cy="345785"/>
            </a:xfrm>
            <a:custGeom>
              <a:rect b="b" l="l" r="r" t="t"/>
              <a:pathLst>
                <a:path extrusionOk="0" fill="none" h="9429" w="9265">
                  <a:moveTo>
                    <a:pt x="9265" y="1"/>
                  </a:moveTo>
                  <a:lnTo>
                    <a:pt x="9265" y="9265"/>
                  </a:lnTo>
                  <a:lnTo>
                    <a:pt x="1" y="9428"/>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0"/>
            <p:cNvSpPr/>
            <p:nvPr/>
          </p:nvSpPr>
          <p:spPr>
            <a:xfrm>
              <a:off x="3182390" y="-740223"/>
              <a:ext cx="37" cy="55999"/>
            </a:xfrm>
            <a:custGeom>
              <a:rect b="b" l="l" r="r" t="t"/>
              <a:pathLst>
                <a:path extrusionOk="0" fill="none" h="1527" w="1">
                  <a:moveTo>
                    <a:pt x="1" y="1527"/>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0"/>
            <p:cNvSpPr/>
            <p:nvPr/>
          </p:nvSpPr>
          <p:spPr>
            <a:xfrm>
              <a:off x="3260358" y="-741214"/>
              <a:ext cx="37" cy="55009"/>
            </a:xfrm>
            <a:custGeom>
              <a:rect b="b" l="l" r="r" t="t"/>
              <a:pathLst>
                <a:path extrusionOk="0" fill="none" h="1500" w="1">
                  <a:moveTo>
                    <a:pt x="0" y="1499"/>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0"/>
            <p:cNvSpPr/>
            <p:nvPr/>
          </p:nvSpPr>
          <p:spPr>
            <a:xfrm>
              <a:off x="3339279" y="-742204"/>
              <a:ext cx="37" cy="55009"/>
            </a:xfrm>
            <a:custGeom>
              <a:rect b="b" l="l" r="r" t="t"/>
              <a:pathLst>
                <a:path extrusionOk="0" fill="none" h="1500" w="1">
                  <a:moveTo>
                    <a:pt x="1" y="1499"/>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0"/>
            <p:cNvSpPr/>
            <p:nvPr/>
          </p:nvSpPr>
          <p:spPr>
            <a:xfrm>
              <a:off x="3417247" y="-744221"/>
              <a:ext cx="37" cy="55999"/>
            </a:xfrm>
            <a:custGeom>
              <a:rect b="b" l="l" r="r" t="t"/>
              <a:pathLst>
                <a:path extrusionOk="0" fill="none" h="1527" w="1">
                  <a:moveTo>
                    <a:pt x="0" y="1527"/>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0"/>
            <p:cNvSpPr/>
            <p:nvPr/>
          </p:nvSpPr>
          <p:spPr>
            <a:xfrm>
              <a:off x="3496168" y="-745211"/>
              <a:ext cx="37" cy="55009"/>
            </a:xfrm>
            <a:custGeom>
              <a:rect b="b" l="l" r="r" t="t"/>
              <a:pathLst>
                <a:path extrusionOk="0" fill="none" h="1500" w="1">
                  <a:moveTo>
                    <a:pt x="1" y="1499"/>
                  </a:moveTo>
                  <a:lnTo>
                    <a:pt x="1"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0"/>
            <p:cNvSpPr/>
            <p:nvPr/>
          </p:nvSpPr>
          <p:spPr>
            <a:xfrm>
              <a:off x="3574099" y="-747191"/>
              <a:ext cx="37" cy="55999"/>
            </a:xfrm>
            <a:custGeom>
              <a:rect b="b" l="l" r="r" t="t"/>
              <a:pathLst>
                <a:path extrusionOk="0" fill="none" h="1527"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0"/>
            <p:cNvSpPr/>
            <p:nvPr/>
          </p:nvSpPr>
          <p:spPr>
            <a:xfrm>
              <a:off x="3653057" y="-748181"/>
              <a:ext cx="37" cy="55962"/>
            </a:xfrm>
            <a:custGeom>
              <a:rect b="b" l="l" r="r" t="t"/>
              <a:pathLst>
                <a:path extrusionOk="0" fill="none" h="1526" w="1">
                  <a:moveTo>
                    <a:pt x="1" y="1526"/>
                  </a:moveTo>
                  <a:lnTo>
                    <a:pt x="1"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08" name="Google Shape;908;p10"/>
          <p:cNvGrpSpPr/>
          <p:nvPr/>
        </p:nvGrpSpPr>
        <p:grpSpPr>
          <a:xfrm>
            <a:off x="1695468" y="246761"/>
            <a:ext cx="158924" cy="202737"/>
            <a:chOff x="2947570" y="-1075969"/>
            <a:chExt cx="184903" cy="235878"/>
          </a:xfrm>
        </p:grpSpPr>
        <p:sp>
          <p:nvSpPr>
            <p:cNvPr id="909" name="Google Shape;909;p10"/>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0"/>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0"/>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2" name="Google Shape;912;p10"/>
          <p:cNvGrpSpPr/>
          <p:nvPr/>
        </p:nvGrpSpPr>
        <p:grpSpPr>
          <a:xfrm>
            <a:off x="817344" y="795318"/>
            <a:ext cx="158924" cy="202737"/>
            <a:chOff x="2947570" y="-1075969"/>
            <a:chExt cx="184903" cy="235878"/>
          </a:xfrm>
        </p:grpSpPr>
        <p:sp>
          <p:nvSpPr>
            <p:cNvPr id="913" name="Google Shape;913;p10"/>
            <p:cNvSpPr/>
            <p:nvPr/>
          </p:nvSpPr>
          <p:spPr>
            <a:xfrm>
              <a:off x="2947570" y="-1075969"/>
              <a:ext cx="184903" cy="235878"/>
            </a:xfrm>
            <a:custGeom>
              <a:rect b="b" l="l" r="r" t="t"/>
              <a:pathLst>
                <a:path extrusionOk="0" fill="none" h="6432" w="5042">
                  <a:moveTo>
                    <a:pt x="4115" y="1527"/>
                  </a:moveTo>
                  <a:cubicBezTo>
                    <a:pt x="2589" y="1"/>
                    <a:pt x="0" y="1063"/>
                    <a:pt x="0" y="3216"/>
                  </a:cubicBezTo>
                  <a:cubicBezTo>
                    <a:pt x="0" y="5369"/>
                    <a:pt x="2589" y="6431"/>
                    <a:pt x="4115" y="4905"/>
                  </a:cubicBezTo>
                  <a:cubicBezTo>
                    <a:pt x="5041" y="3979"/>
                    <a:pt x="5041" y="2480"/>
                    <a:pt x="4115" y="1527"/>
                  </a:cubicBezTo>
                  <a:close/>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0"/>
            <p:cNvSpPr/>
            <p:nvPr/>
          </p:nvSpPr>
          <p:spPr>
            <a:xfrm>
              <a:off x="2956555" y="-994040"/>
              <a:ext cx="63003" cy="65020"/>
            </a:xfrm>
            <a:custGeom>
              <a:rect b="b" l="l" r="r" t="t"/>
              <a:pathLst>
                <a:path extrusionOk="0" fill="none" h="1773" w="1718">
                  <a:moveTo>
                    <a:pt x="1" y="1772"/>
                  </a:moveTo>
                  <a:lnTo>
                    <a:pt x="1717"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0"/>
            <p:cNvSpPr/>
            <p:nvPr/>
          </p:nvSpPr>
          <p:spPr>
            <a:xfrm>
              <a:off x="3038520" y="-991033"/>
              <a:ext cx="78956" cy="79983"/>
            </a:xfrm>
            <a:custGeom>
              <a:rect b="b" l="l" r="r" t="t"/>
              <a:pathLst>
                <a:path extrusionOk="0" fill="none" h="2181" w="2153">
                  <a:moveTo>
                    <a:pt x="2153" y="1"/>
                  </a:moveTo>
                  <a:lnTo>
                    <a:pt x="0" y="218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6" name="Google Shape;916;p10"/>
          <p:cNvGrpSpPr/>
          <p:nvPr/>
        </p:nvGrpSpPr>
        <p:grpSpPr>
          <a:xfrm>
            <a:off x="956937" y="295929"/>
            <a:ext cx="728333" cy="730918"/>
            <a:chOff x="4492684" y="662647"/>
            <a:chExt cx="847391" cy="850399"/>
          </a:xfrm>
        </p:grpSpPr>
        <p:sp>
          <p:nvSpPr>
            <p:cNvPr id="917" name="Google Shape;917;p10"/>
            <p:cNvSpPr/>
            <p:nvPr/>
          </p:nvSpPr>
          <p:spPr>
            <a:xfrm>
              <a:off x="4492684" y="662647"/>
              <a:ext cx="847391" cy="850399"/>
            </a:xfrm>
            <a:custGeom>
              <a:rect b="b" l="l" r="r" t="t"/>
              <a:pathLst>
                <a:path extrusionOk="0" fill="none" h="23189" w="23107">
                  <a:moveTo>
                    <a:pt x="19019" y="4061"/>
                  </a:moveTo>
                  <a:cubicBezTo>
                    <a:pt x="23107" y="8093"/>
                    <a:pt x="23079" y="14769"/>
                    <a:pt x="18965" y="18938"/>
                  </a:cubicBezTo>
                  <a:cubicBezTo>
                    <a:pt x="14823" y="23080"/>
                    <a:pt x="8175" y="23189"/>
                    <a:pt x="4087" y="19129"/>
                  </a:cubicBezTo>
                  <a:cubicBezTo>
                    <a:pt x="0" y="15069"/>
                    <a:pt x="27" y="8420"/>
                    <a:pt x="4142" y="4252"/>
                  </a:cubicBezTo>
                  <a:cubicBezTo>
                    <a:pt x="8284" y="83"/>
                    <a:pt x="14932" y="1"/>
                    <a:pt x="19019" y="406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0"/>
            <p:cNvSpPr/>
            <p:nvPr/>
          </p:nvSpPr>
          <p:spPr>
            <a:xfrm>
              <a:off x="4858428" y="1029382"/>
              <a:ext cx="115922" cy="115958"/>
            </a:xfrm>
            <a:custGeom>
              <a:rect b="b" l="l" r="r" t="t"/>
              <a:pathLst>
                <a:path extrusionOk="0" fill="none" h="3162" w="3161">
                  <a:moveTo>
                    <a:pt x="3161" y="1554"/>
                  </a:moveTo>
                  <a:cubicBezTo>
                    <a:pt x="3134" y="2426"/>
                    <a:pt x="2452" y="3134"/>
                    <a:pt x="1580" y="3162"/>
                  </a:cubicBezTo>
                  <a:cubicBezTo>
                    <a:pt x="708" y="3162"/>
                    <a:pt x="0" y="2480"/>
                    <a:pt x="0" y="1608"/>
                  </a:cubicBezTo>
                  <a:cubicBezTo>
                    <a:pt x="0" y="737"/>
                    <a:pt x="708" y="28"/>
                    <a:pt x="1580" y="1"/>
                  </a:cubicBezTo>
                  <a:cubicBezTo>
                    <a:pt x="2452" y="1"/>
                    <a:pt x="3161" y="682"/>
                    <a:pt x="3161" y="1554"/>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0"/>
            <p:cNvSpPr/>
            <p:nvPr/>
          </p:nvSpPr>
          <p:spPr>
            <a:xfrm>
              <a:off x="4770485" y="792581"/>
              <a:ext cx="291803" cy="197885"/>
            </a:xfrm>
            <a:custGeom>
              <a:rect b="b" l="l" r="r" t="t"/>
              <a:pathLst>
                <a:path extrusionOk="0" fill="none" h="5396" w="7957">
                  <a:moveTo>
                    <a:pt x="3978" y="4932"/>
                  </a:moveTo>
                  <a:cubicBezTo>
                    <a:pt x="4523" y="4932"/>
                    <a:pt x="5068" y="5068"/>
                    <a:pt x="5532" y="5341"/>
                  </a:cubicBezTo>
                  <a:lnTo>
                    <a:pt x="7957" y="1035"/>
                  </a:lnTo>
                  <a:cubicBezTo>
                    <a:pt x="6730" y="354"/>
                    <a:pt x="5368" y="0"/>
                    <a:pt x="3978" y="55"/>
                  </a:cubicBezTo>
                  <a:cubicBezTo>
                    <a:pt x="2589" y="55"/>
                    <a:pt x="1199" y="436"/>
                    <a:pt x="0" y="1172"/>
                  </a:cubicBezTo>
                  <a:lnTo>
                    <a:pt x="2452" y="5395"/>
                  </a:lnTo>
                  <a:cubicBezTo>
                    <a:pt x="2916" y="5095"/>
                    <a:pt x="3433" y="4959"/>
                    <a:pt x="3978" y="4932"/>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0"/>
            <p:cNvSpPr/>
            <p:nvPr/>
          </p:nvSpPr>
          <p:spPr>
            <a:xfrm>
              <a:off x="4623571" y="1091360"/>
              <a:ext cx="235878" cy="250840"/>
            </a:xfrm>
            <a:custGeom>
              <a:rect b="b" l="l" r="r" t="t"/>
              <a:pathLst>
                <a:path extrusionOk="0" fill="none" h="6840" w="6432">
                  <a:moveTo>
                    <a:pt x="4878" y="0"/>
                  </a:moveTo>
                  <a:lnTo>
                    <a:pt x="1" y="82"/>
                  </a:lnTo>
                  <a:cubicBezTo>
                    <a:pt x="1" y="2861"/>
                    <a:pt x="1499" y="5450"/>
                    <a:pt x="3924" y="6839"/>
                  </a:cubicBezTo>
                  <a:lnTo>
                    <a:pt x="6431" y="2589"/>
                  </a:lnTo>
                  <a:cubicBezTo>
                    <a:pt x="5478" y="2071"/>
                    <a:pt x="4905" y="1063"/>
                    <a:pt x="487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0"/>
            <p:cNvSpPr/>
            <p:nvPr/>
          </p:nvSpPr>
          <p:spPr>
            <a:xfrm>
              <a:off x="4973326" y="1083365"/>
              <a:ext cx="236868" cy="253847"/>
            </a:xfrm>
            <a:custGeom>
              <a:rect b="b" l="l" r="r" t="t"/>
              <a:pathLst>
                <a:path extrusionOk="0" fill="none" h="6922" w="6459">
                  <a:moveTo>
                    <a:pt x="6458" y="0"/>
                  </a:moveTo>
                  <a:lnTo>
                    <a:pt x="1554" y="109"/>
                  </a:lnTo>
                  <a:cubicBezTo>
                    <a:pt x="1526" y="1199"/>
                    <a:pt x="954" y="2207"/>
                    <a:pt x="1" y="2780"/>
                  </a:cubicBezTo>
                  <a:lnTo>
                    <a:pt x="2507" y="6921"/>
                  </a:lnTo>
                  <a:cubicBezTo>
                    <a:pt x="4932" y="5450"/>
                    <a:pt x="6431" y="2834"/>
                    <a:pt x="6458" y="0"/>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2" name="Google Shape;922;p10"/>
          <p:cNvGrpSpPr/>
          <p:nvPr/>
        </p:nvGrpSpPr>
        <p:grpSpPr>
          <a:xfrm>
            <a:off x="559039" y="4454809"/>
            <a:ext cx="308365" cy="307514"/>
            <a:chOff x="2601030" y="2721166"/>
            <a:chExt cx="358773" cy="357783"/>
          </a:xfrm>
        </p:grpSpPr>
        <p:sp>
          <p:nvSpPr>
            <p:cNvPr id="923" name="Google Shape;923;p10"/>
            <p:cNvSpPr/>
            <p:nvPr/>
          </p:nvSpPr>
          <p:spPr>
            <a:xfrm>
              <a:off x="2780914" y="2721166"/>
              <a:ext cx="37" cy="134955"/>
            </a:xfrm>
            <a:custGeom>
              <a:rect b="b" l="l" r="r" t="t"/>
              <a:pathLst>
                <a:path extrusionOk="0" fill="none" h="3680" w="1">
                  <a:moveTo>
                    <a:pt x="0" y="1"/>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0"/>
            <p:cNvSpPr/>
            <p:nvPr/>
          </p:nvSpPr>
          <p:spPr>
            <a:xfrm>
              <a:off x="2780914" y="2944031"/>
              <a:ext cx="37" cy="134918"/>
            </a:xfrm>
            <a:custGeom>
              <a:rect b="b" l="l" r="r" t="t"/>
              <a:pathLst>
                <a:path extrusionOk="0" fill="none" h="3679" w="1">
                  <a:moveTo>
                    <a:pt x="0" y="0"/>
                  </a:moveTo>
                  <a:lnTo>
                    <a:pt x="0" y="367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0"/>
            <p:cNvSpPr/>
            <p:nvPr/>
          </p:nvSpPr>
          <p:spPr>
            <a:xfrm>
              <a:off x="2601030" y="2901049"/>
              <a:ext cx="135945" cy="2017"/>
            </a:xfrm>
            <a:custGeom>
              <a:rect b="b" l="l" r="r" t="t"/>
              <a:pathLst>
                <a:path extrusionOk="0" fill="none" h="55" w="3707">
                  <a:moveTo>
                    <a:pt x="1" y="55"/>
                  </a:moveTo>
                  <a:lnTo>
                    <a:pt x="370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0"/>
            <p:cNvSpPr/>
            <p:nvPr/>
          </p:nvSpPr>
          <p:spPr>
            <a:xfrm>
              <a:off x="2824885" y="2897052"/>
              <a:ext cx="134918" cy="2017"/>
            </a:xfrm>
            <a:custGeom>
              <a:rect b="b" l="l" r="r" t="t"/>
              <a:pathLst>
                <a:path extrusionOk="0" fill="none" h="55" w="3679">
                  <a:moveTo>
                    <a:pt x="0" y="55"/>
                  </a:moveTo>
                  <a:lnTo>
                    <a:pt x="3679"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0"/>
            <p:cNvSpPr/>
            <p:nvPr/>
          </p:nvSpPr>
          <p:spPr>
            <a:xfrm>
              <a:off x="2653987" y="2775149"/>
              <a:ext cx="95972" cy="94945"/>
            </a:xfrm>
            <a:custGeom>
              <a:rect b="b" l="l" r="r" t="t"/>
              <a:pathLst>
                <a:path extrusionOk="0" fill="none" h="2589" w="2617">
                  <a:moveTo>
                    <a:pt x="1" y="0"/>
                  </a:moveTo>
                  <a:lnTo>
                    <a:pt x="2617" y="25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0"/>
            <p:cNvSpPr/>
            <p:nvPr/>
          </p:nvSpPr>
          <p:spPr>
            <a:xfrm>
              <a:off x="2811903" y="2931011"/>
              <a:ext cx="95935" cy="93992"/>
            </a:xfrm>
            <a:custGeom>
              <a:rect b="b" l="l" r="r" t="t"/>
              <a:pathLst>
                <a:path extrusionOk="0" fill="none" h="2563" w="2616">
                  <a:moveTo>
                    <a:pt x="0" y="1"/>
                  </a:moveTo>
                  <a:lnTo>
                    <a:pt x="2616"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10"/>
            <p:cNvSpPr/>
            <p:nvPr/>
          </p:nvSpPr>
          <p:spPr>
            <a:xfrm>
              <a:off x="2653987" y="2932038"/>
              <a:ext cx="95972" cy="96962"/>
            </a:xfrm>
            <a:custGeom>
              <a:rect b="b" l="l" r="r" t="t"/>
              <a:pathLst>
                <a:path extrusionOk="0" fill="none" h="2644" w="2617">
                  <a:moveTo>
                    <a:pt x="1" y="2643"/>
                  </a:moveTo>
                  <a:lnTo>
                    <a:pt x="2617"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10"/>
            <p:cNvSpPr/>
            <p:nvPr/>
          </p:nvSpPr>
          <p:spPr>
            <a:xfrm>
              <a:off x="2811903" y="2771152"/>
              <a:ext cx="95935" cy="96962"/>
            </a:xfrm>
            <a:custGeom>
              <a:rect b="b" l="l" r="r" t="t"/>
              <a:pathLst>
                <a:path extrusionOk="0" fill="none" h="2644" w="2616">
                  <a:moveTo>
                    <a:pt x="0" y="2643"/>
                  </a:moveTo>
                  <a:lnTo>
                    <a:pt x="2616"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1" name="Google Shape;931;p10"/>
          <p:cNvGrpSpPr/>
          <p:nvPr/>
        </p:nvGrpSpPr>
        <p:grpSpPr>
          <a:xfrm>
            <a:off x="7976467" y="4020361"/>
            <a:ext cx="645057" cy="788474"/>
            <a:chOff x="794919" y="4014442"/>
            <a:chExt cx="750503" cy="917364"/>
          </a:xfrm>
        </p:grpSpPr>
        <p:sp>
          <p:nvSpPr>
            <p:cNvPr id="932" name="Google Shape;932;p10"/>
            <p:cNvSpPr/>
            <p:nvPr/>
          </p:nvSpPr>
          <p:spPr>
            <a:xfrm>
              <a:off x="794919" y="4098387"/>
              <a:ext cx="750503" cy="833419"/>
            </a:xfrm>
            <a:custGeom>
              <a:rect b="b" l="l" r="r" t="t"/>
              <a:pathLst>
                <a:path extrusionOk="0" fill="none" h="22726" w="20465">
                  <a:moveTo>
                    <a:pt x="12480" y="1"/>
                  </a:moveTo>
                  <a:lnTo>
                    <a:pt x="12480" y="7685"/>
                  </a:lnTo>
                  <a:cubicBezTo>
                    <a:pt x="12480" y="7685"/>
                    <a:pt x="17685" y="15614"/>
                    <a:pt x="18666" y="17221"/>
                  </a:cubicBezTo>
                  <a:cubicBezTo>
                    <a:pt x="19647" y="18884"/>
                    <a:pt x="20464" y="20110"/>
                    <a:pt x="20464" y="20845"/>
                  </a:cubicBezTo>
                  <a:cubicBezTo>
                    <a:pt x="20464" y="21636"/>
                    <a:pt x="20192" y="22399"/>
                    <a:pt x="18530" y="22426"/>
                  </a:cubicBezTo>
                  <a:lnTo>
                    <a:pt x="10246" y="22562"/>
                  </a:lnTo>
                  <a:lnTo>
                    <a:pt x="1935" y="22698"/>
                  </a:lnTo>
                  <a:cubicBezTo>
                    <a:pt x="301" y="22726"/>
                    <a:pt x="1" y="22017"/>
                    <a:pt x="1" y="21200"/>
                  </a:cubicBezTo>
                  <a:cubicBezTo>
                    <a:pt x="1" y="20464"/>
                    <a:pt x="818" y="19211"/>
                    <a:pt x="1826" y="17521"/>
                  </a:cubicBezTo>
                  <a:cubicBezTo>
                    <a:pt x="2780" y="15886"/>
                    <a:pt x="7985" y="7766"/>
                    <a:pt x="7985" y="7766"/>
                  </a:cubicBezTo>
                  <a:lnTo>
                    <a:pt x="7985" y="5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0"/>
            <p:cNvSpPr/>
            <p:nvPr/>
          </p:nvSpPr>
          <p:spPr>
            <a:xfrm>
              <a:off x="967797" y="4578039"/>
              <a:ext cx="404754" cy="7041"/>
            </a:xfrm>
            <a:custGeom>
              <a:rect b="b" l="l" r="r" t="t"/>
              <a:pathLst>
                <a:path extrusionOk="0" fill="none" h="192" w="11037">
                  <a:moveTo>
                    <a:pt x="1" y="192"/>
                  </a:moveTo>
                  <a:lnTo>
                    <a:pt x="11036"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0"/>
            <p:cNvSpPr/>
            <p:nvPr/>
          </p:nvSpPr>
          <p:spPr>
            <a:xfrm>
              <a:off x="1033773" y="4014442"/>
              <a:ext cx="272807" cy="76976"/>
            </a:xfrm>
            <a:custGeom>
              <a:rect b="b" l="l" r="r" t="t"/>
              <a:pathLst>
                <a:path extrusionOk="0" fill="none" h="2099" w="7439">
                  <a:moveTo>
                    <a:pt x="7439" y="982"/>
                  </a:moveTo>
                  <a:cubicBezTo>
                    <a:pt x="7439" y="1527"/>
                    <a:pt x="7003" y="1990"/>
                    <a:pt x="6431" y="1990"/>
                  </a:cubicBezTo>
                  <a:lnTo>
                    <a:pt x="981" y="2099"/>
                  </a:lnTo>
                  <a:cubicBezTo>
                    <a:pt x="436" y="2099"/>
                    <a:pt x="0" y="1663"/>
                    <a:pt x="0" y="1118"/>
                  </a:cubicBezTo>
                  <a:lnTo>
                    <a:pt x="0" y="1118"/>
                  </a:lnTo>
                  <a:cubicBezTo>
                    <a:pt x="0" y="573"/>
                    <a:pt x="436" y="110"/>
                    <a:pt x="981" y="110"/>
                  </a:cubicBezTo>
                  <a:lnTo>
                    <a:pt x="6431" y="1"/>
                  </a:lnTo>
                  <a:cubicBezTo>
                    <a:pt x="6976" y="1"/>
                    <a:pt x="7439" y="437"/>
                    <a:pt x="7439" y="982"/>
                  </a:cubicBez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35" name="Google Shape;935;p10"/>
          <p:cNvGrpSpPr/>
          <p:nvPr/>
        </p:nvGrpSpPr>
        <p:grpSpPr>
          <a:xfrm>
            <a:off x="8558624" y="4261402"/>
            <a:ext cx="187263" cy="187264"/>
            <a:chOff x="1447449" y="4268259"/>
            <a:chExt cx="217875" cy="217875"/>
          </a:xfrm>
        </p:grpSpPr>
        <p:sp>
          <p:nvSpPr>
            <p:cNvPr id="936" name="Google Shape;936;p10"/>
            <p:cNvSpPr/>
            <p:nvPr/>
          </p:nvSpPr>
          <p:spPr>
            <a:xfrm>
              <a:off x="1556370" y="4268259"/>
              <a:ext cx="37" cy="82000"/>
            </a:xfrm>
            <a:custGeom>
              <a:rect b="b" l="l" r="r" t="t"/>
              <a:pathLst>
                <a:path extrusionOk="0" fill="none" h="2236"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0"/>
            <p:cNvSpPr/>
            <p:nvPr/>
          </p:nvSpPr>
          <p:spPr>
            <a:xfrm>
              <a:off x="1556370" y="4404171"/>
              <a:ext cx="37" cy="81963"/>
            </a:xfrm>
            <a:custGeom>
              <a:rect b="b" l="l" r="r" t="t"/>
              <a:pathLst>
                <a:path extrusionOk="0" fill="none" h="2235" w="1">
                  <a:moveTo>
                    <a:pt x="1" y="1"/>
                  </a:moveTo>
                  <a:lnTo>
                    <a:pt x="1" y="2235"/>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0"/>
            <p:cNvSpPr/>
            <p:nvPr/>
          </p:nvSpPr>
          <p:spPr>
            <a:xfrm>
              <a:off x="1447449" y="4377179"/>
              <a:ext cx="82000" cy="2054"/>
            </a:xfrm>
            <a:custGeom>
              <a:rect b="b" l="l" r="r" t="t"/>
              <a:pathLst>
                <a:path extrusionOk="0" fill="none" h="56" w="2236">
                  <a:moveTo>
                    <a:pt x="1" y="55"/>
                  </a:moveTo>
                  <a:lnTo>
                    <a:pt x="22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0"/>
            <p:cNvSpPr/>
            <p:nvPr/>
          </p:nvSpPr>
          <p:spPr>
            <a:xfrm>
              <a:off x="1583361" y="4375199"/>
              <a:ext cx="81963" cy="1027"/>
            </a:xfrm>
            <a:custGeom>
              <a:rect b="b" l="l" r="r" t="t"/>
              <a:pathLst>
                <a:path extrusionOk="0" fill="none" h="28" w="2235">
                  <a:moveTo>
                    <a:pt x="1" y="28"/>
                  </a:moveTo>
                  <a:lnTo>
                    <a:pt x="2235" y="0"/>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0"/>
            <p:cNvSpPr/>
            <p:nvPr/>
          </p:nvSpPr>
          <p:spPr>
            <a:xfrm>
              <a:off x="1479429" y="4301265"/>
              <a:ext cx="58016" cy="56989"/>
            </a:xfrm>
            <a:custGeom>
              <a:rect b="b" l="l" r="r" t="t"/>
              <a:pathLst>
                <a:path extrusionOk="0" fill="none" h="1554" w="1582">
                  <a:moveTo>
                    <a:pt x="1" y="0"/>
                  </a:moveTo>
                  <a:lnTo>
                    <a:pt x="1581" y="1553"/>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0"/>
            <p:cNvSpPr/>
            <p:nvPr/>
          </p:nvSpPr>
          <p:spPr>
            <a:xfrm>
              <a:off x="1575366" y="4395186"/>
              <a:ext cx="57979" cy="56989"/>
            </a:xfrm>
            <a:custGeom>
              <a:rect b="b" l="l" r="r" t="t"/>
              <a:pathLst>
                <a:path extrusionOk="0" fill="none" h="1554" w="1581">
                  <a:moveTo>
                    <a:pt x="1" y="0"/>
                  </a:moveTo>
                  <a:lnTo>
                    <a:pt x="1581" y="155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0"/>
            <p:cNvSpPr/>
            <p:nvPr/>
          </p:nvSpPr>
          <p:spPr>
            <a:xfrm>
              <a:off x="1479429" y="4396176"/>
              <a:ext cx="58016" cy="59006"/>
            </a:xfrm>
            <a:custGeom>
              <a:rect b="b" l="l" r="r" t="t"/>
              <a:pathLst>
                <a:path extrusionOk="0" fill="none" h="1609" w="1582">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0"/>
            <p:cNvSpPr/>
            <p:nvPr/>
          </p:nvSpPr>
          <p:spPr>
            <a:xfrm>
              <a:off x="1575366" y="4299248"/>
              <a:ext cx="57979" cy="59006"/>
            </a:xfrm>
            <a:custGeom>
              <a:rect b="b" l="l" r="r" t="t"/>
              <a:pathLst>
                <a:path extrusionOk="0" fill="none" h="1609" w="1581">
                  <a:moveTo>
                    <a:pt x="1" y="1608"/>
                  </a:moveTo>
                  <a:lnTo>
                    <a:pt x="1581"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4" name="Google Shape;944;p10"/>
          <p:cNvGrpSpPr/>
          <p:nvPr/>
        </p:nvGrpSpPr>
        <p:grpSpPr>
          <a:xfrm>
            <a:off x="7888089" y="3759456"/>
            <a:ext cx="181240" cy="670824"/>
            <a:chOff x="2419167" y="1286206"/>
            <a:chExt cx="210867" cy="780481"/>
          </a:xfrm>
        </p:grpSpPr>
        <p:sp>
          <p:nvSpPr>
            <p:cNvPr id="945" name="Google Shape;945;p10"/>
            <p:cNvSpPr/>
            <p:nvPr/>
          </p:nvSpPr>
          <p:spPr>
            <a:xfrm>
              <a:off x="2419167" y="1286206"/>
              <a:ext cx="210867" cy="41000"/>
            </a:xfrm>
            <a:custGeom>
              <a:rect b="b" l="l" r="r" t="t"/>
              <a:pathLst>
                <a:path extrusionOk="0" fill="none" h="1118" w="5750">
                  <a:moveTo>
                    <a:pt x="1" y="600"/>
                  </a:moveTo>
                  <a:cubicBezTo>
                    <a:pt x="1" y="328"/>
                    <a:pt x="219" y="110"/>
                    <a:pt x="518" y="110"/>
                  </a:cubicBezTo>
                  <a:lnTo>
                    <a:pt x="5259" y="28"/>
                  </a:lnTo>
                  <a:cubicBezTo>
                    <a:pt x="5532" y="1"/>
                    <a:pt x="5750" y="219"/>
                    <a:pt x="5750" y="518"/>
                  </a:cubicBezTo>
                  <a:lnTo>
                    <a:pt x="5750" y="518"/>
                  </a:lnTo>
                  <a:cubicBezTo>
                    <a:pt x="5750" y="791"/>
                    <a:pt x="5532" y="1009"/>
                    <a:pt x="5259" y="1036"/>
                  </a:cubicBezTo>
                  <a:lnTo>
                    <a:pt x="518" y="1118"/>
                  </a:lnTo>
                  <a:cubicBezTo>
                    <a:pt x="246" y="1118"/>
                    <a:pt x="1" y="900"/>
                    <a:pt x="28" y="600"/>
                  </a:cubicBez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0"/>
            <p:cNvSpPr/>
            <p:nvPr/>
          </p:nvSpPr>
          <p:spPr>
            <a:xfrm>
              <a:off x="2576056" y="1324200"/>
              <a:ext cx="37" cy="59960"/>
            </a:xfrm>
            <a:custGeom>
              <a:rect b="b" l="l" r="r" t="t"/>
              <a:pathLst>
                <a:path extrusionOk="0" fill="none" h="1635"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0"/>
            <p:cNvSpPr/>
            <p:nvPr/>
          </p:nvSpPr>
          <p:spPr>
            <a:xfrm>
              <a:off x="2472123" y="1326180"/>
              <a:ext cx="37" cy="59996"/>
            </a:xfrm>
            <a:custGeom>
              <a:rect b="b" l="l" r="r" t="t"/>
              <a:pathLst>
                <a:path extrusionOk="0" fill="none" h="1636" w="1">
                  <a:moveTo>
                    <a:pt x="1" y="0"/>
                  </a:moveTo>
                  <a:lnTo>
                    <a:pt x="1" y="163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0"/>
            <p:cNvSpPr/>
            <p:nvPr/>
          </p:nvSpPr>
          <p:spPr>
            <a:xfrm>
              <a:off x="2434166" y="1384124"/>
              <a:ext cx="179879" cy="468711"/>
            </a:xfrm>
            <a:custGeom>
              <a:rect b="b" l="l" r="r" t="t"/>
              <a:pathLst>
                <a:path extrusionOk="0" fill="none" h="12781" w="4905">
                  <a:moveTo>
                    <a:pt x="0" y="83"/>
                  </a:moveTo>
                  <a:lnTo>
                    <a:pt x="4905" y="1"/>
                  </a:lnTo>
                  <a:lnTo>
                    <a:pt x="4905" y="12698"/>
                  </a:lnTo>
                  <a:lnTo>
                    <a:pt x="0" y="12780"/>
                  </a:lnTo>
                  <a:close/>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0"/>
            <p:cNvSpPr/>
            <p:nvPr/>
          </p:nvSpPr>
          <p:spPr>
            <a:xfrm>
              <a:off x="2476121" y="1850794"/>
              <a:ext cx="96962" cy="47014"/>
            </a:xfrm>
            <a:custGeom>
              <a:rect b="b" l="l" r="r" t="t"/>
              <a:pathLst>
                <a:path extrusionOk="0" fill="none" h="1282" w="2644">
                  <a:moveTo>
                    <a:pt x="2644" y="1"/>
                  </a:moveTo>
                  <a:lnTo>
                    <a:pt x="2644" y="1227"/>
                  </a:lnTo>
                  <a:lnTo>
                    <a:pt x="1" y="1281"/>
                  </a:lnTo>
                  <a:lnTo>
                    <a:pt x="1"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0"/>
            <p:cNvSpPr/>
            <p:nvPr/>
          </p:nvSpPr>
          <p:spPr>
            <a:xfrm>
              <a:off x="2439154" y="1793840"/>
              <a:ext cx="169904" cy="3044"/>
            </a:xfrm>
            <a:custGeom>
              <a:rect b="b" l="l" r="r" t="t"/>
              <a:pathLst>
                <a:path extrusionOk="0" fill="none" h="83" w="4633">
                  <a:moveTo>
                    <a:pt x="4633" y="1"/>
                  </a:moveTo>
                  <a:lnTo>
                    <a:pt x="1" y="8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0"/>
            <p:cNvSpPr/>
            <p:nvPr/>
          </p:nvSpPr>
          <p:spPr>
            <a:xfrm>
              <a:off x="2527097" y="1896783"/>
              <a:ext cx="37" cy="169904"/>
            </a:xfrm>
            <a:custGeom>
              <a:rect b="b" l="l" r="r" t="t"/>
              <a:pathLst>
                <a:path extrusionOk="0" fill="none" h="4633" w="1">
                  <a:moveTo>
                    <a:pt x="0" y="0"/>
                  </a:moveTo>
                  <a:lnTo>
                    <a:pt x="0" y="4632"/>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0"/>
            <p:cNvSpPr/>
            <p:nvPr/>
          </p:nvSpPr>
          <p:spPr>
            <a:xfrm>
              <a:off x="2438164" y="175287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0"/>
            <p:cNvSpPr/>
            <p:nvPr/>
          </p:nvSpPr>
          <p:spPr>
            <a:xfrm>
              <a:off x="2438164" y="1706888"/>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0"/>
            <p:cNvSpPr/>
            <p:nvPr/>
          </p:nvSpPr>
          <p:spPr>
            <a:xfrm>
              <a:off x="2438164" y="1659946"/>
              <a:ext cx="50975" cy="1027"/>
            </a:xfrm>
            <a:custGeom>
              <a:rect b="b" l="l" r="r" t="t"/>
              <a:pathLst>
                <a:path extrusionOk="0" fill="none" h="28" w="1390">
                  <a:moveTo>
                    <a:pt x="1390" y="0"/>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0"/>
            <p:cNvSpPr/>
            <p:nvPr/>
          </p:nvSpPr>
          <p:spPr>
            <a:xfrm>
              <a:off x="2438164" y="1613957"/>
              <a:ext cx="50975" cy="1064"/>
            </a:xfrm>
            <a:custGeom>
              <a:rect b="b" l="l" r="r" t="t"/>
              <a:pathLst>
                <a:path extrusionOk="0" fill="none" h="29"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0"/>
            <p:cNvSpPr/>
            <p:nvPr/>
          </p:nvSpPr>
          <p:spPr>
            <a:xfrm>
              <a:off x="2438164" y="1568005"/>
              <a:ext cx="50975" cy="1027"/>
            </a:xfrm>
            <a:custGeom>
              <a:rect b="b" l="l" r="r" t="t"/>
              <a:pathLst>
                <a:path extrusionOk="0" fill="none" h="28" w="1390">
                  <a:moveTo>
                    <a:pt x="1390" y="1"/>
                  </a:moveTo>
                  <a:lnTo>
                    <a:pt x="0" y="28"/>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0"/>
            <p:cNvSpPr/>
            <p:nvPr/>
          </p:nvSpPr>
          <p:spPr>
            <a:xfrm>
              <a:off x="2438164" y="1522053"/>
              <a:ext cx="50975" cy="1027"/>
            </a:xfrm>
            <a:custGeom>
              <a:rect b="b" l="l" r="r" t="t"/>
              <a:pathLst>
                <a:path extrusionOk="0" fill="none" h="28" w="1390">
                  <a:moveTo>
                    <a:pt x="1390" y="0"/>
                  </a:moveTo>
                  <a:lnTo>
                    <a:pt x="0" y="27"/>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0"/>
            <p:cNvSpPr/>
            <p:nvPr/>
          </p:nvSpPr>
          <p:spPr>
            <a:xfrm>
              <a:off x="2438164" y="1476065"/>
              <a:ext cx="50975" cy="37"/>
            </a:xfrm>
            <a:custGeom>
              <a:rect b="b" l="l" r="r" t="t"/>
              <a:pathLst>
                <a:path extrusionOk="0" fill="none" h="1" w="1390">
                  <a:moveTo>
                    <a:pt x="1390" y="1"/>
                  </a:moveTo>
                  <a:lnTo>
                    <a:pt x="0"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0"/>
            <p:cNvSpPr/>
            <p:nvPr/>
          </p:nvSpPr>
          <p:spPr>
            <a:xfrm>
              <a:off x="2438164" y="1430113"/>
              <a:ext cx="50975" cy="37"/>
            </a:xfrm>
            <a:custGeom>
              <a:rect b="b" l="l" r="r" t="t"/>
              <a:pathLst>
                <a:path extrusionOk="0" fill="none" h="1" w="1390">
                  <a:moveTo>
                    <a:pt x="1390" y="0"/>
                  </a:moveTo>
                  <a:lnTo>
                    <a:pt x="0" y="0"/>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0" name="Google Shape;960;p10"/>
          <p:cNvGrpSpPr/>
          <p:nvPr/>
        </p:nvGrpSpPr>
        <p:grpSpPr>
          <a:xfrm rot="900084">
            <a:off x="8232295" y="3168175"/>
            <a:ext cx="717269" cy="750780"/>
            <a:chOff x="3153626" y="-2653955"/>
            <a:chExt cx="834426" cy="873411"/>
          </a:xfrm>
        </p:grpSpPr>
        <p:sp>
          <p:nvSpPr>
            <p:cNvPr id="961" name="Google Shape;961;p10"/>
            <p:cNvSpPr/>
            <p:nvPr/>
          </p:nvSpPr>
          <p:spPr>
            <a:xfrm>
              <a:off x="3416465" y="-2283223"/>
              <a:ext cx="283808" cy="285825"/>
            </a:xfrm>
            <a:custGeom>
              <a:rect b="b" l="l" r="r" t="t"/>
              <a:pathLst>
                <a:path extrusionOk="0" fill="none" h="7794" w="7739">
                  <a:moveTo>
                    <a:pt x="7711" y="3843"/>
                  </a:moveTo>
                  <a:cubicBezTo>
                    <a:pt x="7684" y="5968"/>
                    <a:pt x="5995" y="7712"/>
                    <a:pt x="3869" y="7766"/>
                  </a:cubicBezTo>
                  <a:cubicBezTo>
                    <a:pt x="1744" y="7794"/>
                    <a:pt x="0" y="6077"/>
                    <a:pt x="0" y="3979"/>
                  </a:cubicBezTo>
                  <a:cubicBezTo>
                    <a:pt x="27" y="1826"/>
                    <a:pt x="1717" y="110"/>
                    <a:pt x="3869" y="55"/>
                  </a:cubicBezTo>
                  <a:cubicBezTo>
                    <a:pt x="5995" y="1"/>
                    <a:pt x="7739" y="1717"/>
                    <a:pt x="7711" y="3843"/>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0"/>
            <p:cNvSpPr/>
            <p:nvPr/>
          </p:nvSpPr>
          <p:spPr>
            <a:xfrm>
              <a:off x="3312532" y="-2053390"/>
              <a:ext cx="132938" cy="118966"/>
            </a:xfrm>
            <a:custGeom>
              <a:rect b="b" l="l" r="r" t="t"/>
              <a:pathLst>
                <a:path extrusionOk="0" fill="none" h="3244" w="3625">
                  <a:moveTo>
                    <a:pt x="3624" y="1"/>
                  </a:moveTo>
                  <a:lnTo>
                    <a:pt x="0" y="3243"/>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0"/>
            <p:cNvSpPr/>
            <p:nvPr/>
          </p:nvSpPr>
          <p:spPr>
            <a:xfrm>
              <a:off x="3153626" y="-1957452"/>
              <a:ext cx="174928" cy="176908"/>
            </a:xfrm>
            <a:custGeom>
              <a:rect b="b" l="l" r="r" t="t"/>
              <a:pathLst>
                <a:path extrusionOk="0" fill="none" h="4824" w="4770">
                  <a:moveTo>
                    <a:pt x="4769" y="2371"/>
                  </a:moveTo>
                  <a:cubicBezTo>
                    <a:pt x="4769" y="3679"/>
                    <a:pt x="3707" y="4769"/>
                    <a:pt x="2399" y="4796"/>
                  </a:cubicBezTo>
                  <a:cubicBezTo>
                    <a:pt x="1064" y="4823"/>
                    <a:pt x="1" y="3761"/>
                    <a:pt x="1" y="2453"/>
                  </a:cubicBezTo>
                  <a:cubicBezTo>
                    <a:pt x="1" y="1118"/>
                    <a:pt x="1064" y="55"/>
                    <a:pt x="2399" y="1"/>
                  </a:cubicBezTo>
                  <a:cubicBezTo>
                    <a:pt x="3707" y="1"/>
                    <a:pt x="4769" y="1063"/>
                    <a:pt x="4769" y="237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0"/>
            <p:cNvSpPr/>
            <p:nvPr/>
          </p:nvSpPr>
          <p:spPr>
            <a:xfrm>
              <a:off x="3554357" y="-2461089"/>
              <a:ext cx="2017" cy="175918"/>
            </a:xfrm>
            <a:custGeom>
              <a:rect b="b" l="l" r="r" t="t"/>
              <a:pathLst>
                <a:path extrusionOk="0" fill="none" h="4797" w="55">
                  <a:moveTo>
                    <a:pt x="55" y="4796"/>
                  </a:moveTo>
                  <a:lnTo>
                    <a:pt x="0"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0"/>
            <p:cNvSpPr/>
            <p:nvPr/>
          </p:nvSpPr>
          <p:spPr>
            <a:xfrm>
              <a:off x="3432454" y="-2653955"/>
              <a:ext cx="235841" cy="195904"/>
            </a:xfrm>
            <a:custGeom>
              <a:rect b="b" l="l" r="r" t="t"/>
              <a:pathLst>
                <a:path extrusionOk="0" fill="none" h="5342" w="6431">
                  <a:moveTo>
                    <a:pt x="1689" y="4497"/>
                  </a:moveTo>
                  <a:cubicBezTo>
                    <a:pt x="0" y="3134"/>
                    <a:pt x="818" y="437"/>
                    <a:pt x="2970" y="219"/>
                  </a:cubicBezTo>
                  <a:cubicBezTo>
                    <a:pt x="5095" y="1"/>
                    <a:pt x="6431" y="2480"/>
                    <a:pt x="5068" y="4142"/>
                  </a:cubicBezTo>
                  <a:cubicBezTo>
                    <a:pt x="4224" y="5178"/>
                    <a:pt x="2725" y="5341"/>
                    <a:pt x="1689" y="4497"/>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0"/>
            <p:cNvSpPr/>
            <p:nvPr/>
          </p:nvSpPr>
          <p:spPr>
            <a:xfrm>
              <a:off x="3676259" y="-2054380"/>
              <a:ext cx="139942" cy="105947"/>
            </a:xfrm>
            <a:custGeom>
              <a:rect b="b" l="l" r="r" t="t"/>
              <a:pathLst>
                <a:path extrusionOk="0" fill="none" h="2889" w="3816">
                  <a:moveTo>
                    <a:pt x="1" y="0"/>
                  </a:moveTo>
                  <a:lnTo>
                    <a:pt x="3815" y="2889"/>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0"/>
            <p:cNvSpPr/>
            <p:nvPr/>
          </p:nvSpPr>
          <p:spPr>
            <a:xfrm>
              <a:off x="3797172" y="-1988442"/>
              <a:ext cx="190880" cy="192897"/>
            </a:xfrm>
            <a:custGeom>
              <a:rect b="b" l="l" r="r" t="t"/>
              <a:pathLst>
                <a:path extrusionOk="0" fill="none" h="5260" w="5205">
                  <a:moveTo>
                    <a:pt x="2153" y="301"/>
                  </a:moveTo>
                  <a:cubicBezTo>
                    <a:pt x="3434" y="1"/>
                    <a:pt x="4687" y="846"/>
                    <a:pt x="4960" y="2126"/>
                  </a:cubicBezTo>
                  <a:cubicBezTo>
                    <a:pt x="5205" y="3434"/>
                    <a:pt x="4360" y="4687"/>
                    <a:pt x="3052" y="4960"/>
                  </a:cubicBezTo>
                  <a:cubicBezTo>
                    <a:pt x="1772" y="5260"/>
                    <a:pt x="518" y="4415"/>
                    <a:pt x="246" y="3134"/>
                  </a:cubicBezTo>
                  <a:cubicBezTo>
                    <a:pt x="1" y="1826"/>
                    <a:pt x="845" y="573"/>
                    <a:pt x="2153" y="30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68" name="Google Shape;968;p10"/>
          <p:cNvGrpSpPr/>
          <p:nvPr/>
        </p:nvGrpSpPr>
        <p:grpSpPr>
          <a:xfrm>
            <a:off x="7424800" y="4733552"/>
            <a:ext cx="166649" cy="167500"/>
            <a:chOff x="3407917" y="-1400250"/>
            <a:chExt cx="193891" cy="194881"/>
          </a:xfrm>
        </p:grpSpPr>
        <p:sp>
          <p:nvSpPr>
            <p:cNvPr id="969" name="Google Shape;969;p10"/>
            <p:cNvSpPr/>
            <p:nvPr/>
          </p:nvSpPr>
          <p:spPr>
            <a:xfrm>
              <a:off x="3504845" y="-1400250"/>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0"/>
            <p:cNvSpPr/>
            <p:nvPr/>
          </p:nvSpPr>
          <p:spPr>
            <a:xfrm>
              <a:off x="3504845" y="-1279337"/>
              <a:ext cx="37" cy="73968"/>
            </a:xfrm>
            <a:custGeom>
              <a:rect b="b" l="l" r="r" t="t"/>
              <a:pathLst>
                <a:path extrusionOk="0" fill="none" h="2017" w="1">
                  <a:moveTo>
                    <a:pt x="1" y="0"/>
                  </a:moveTo>
                  <a:lnTo>
                    <a:pt x="1" y="2017"/>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0"/>
            <p:cNvSpPr/>
            <p:nvPr/>
          </p:nvSpPr>
          <p:spPr>
            <a:xfrm>
              <a:off x="3407917" y="-1302331"/>
              <a:ext cx="72978" cy="1027"/>
            </a:xfrm>
            <a:custGeom>
              <a:rect b="b" l="l" r="r" t="t"/>
              <a:pathLst>
                <a:path extrusionOk="0" fill="none" h="28" w="1990">
                  <a:moveTo>
                    <a:pt x="1" y="28"/>
                  </a:moveTo>
                  <a:lnTo>
                    <a:pt x="1990"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0"/>
            <p:cNvSpPr/>
            <p:nvPr/>
          </p:nvSpPr>
          <p:spPr>
            <a:xfrm>
              <a:off x="3528830" y="-1304312"/>
              <a:ext cx="72978" cy="1027"/>
            </a:xfrm>
            <a:custGeom>
              <a:rect b="b" l="l" r="r" t="t"/>
              <a:pathLst>
                <a:path extrusionOk="0" fill="none" h="28" w="1990">
                  <a:moveTo>
                    <a:pt x="1" y="27"/>
                  </a:moveTo>
                  <a:lnTo>
                    <a:pt x="1990"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0"/>
            <p:cNvSpPr/>
            <p:nvPr/>
          </p:nvSpPr>
          <p:spPr>
            <a:xfrm>
              <a:off x="3436889" y="-1370287"/>
              <a:ext cx="51011" cy="51011"/>
            </a:xfrm>
            <a:custGeom>
              <a:rect b="b" l="l" r="r" t="t"/>
              <a:pathLst>
                <a:path extrusionOk="0" fill="none" h="1391" w="1391">
                  <a:moveTo>
                    <a:pt x="1" y="1"/>
                  </a:moveTo>
                  <a:lnTo>
                    <a:pt x="1391"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0"/>
            <p:cNvSpPr/>
            <p:nvPr/>
          </p:nvSpPr>
          <p:spPr>
            <a:xfrm>
              <a:off x="3521825" y="-1286342"/>
              <a:ext cx="52002" cy="51011"/>
            </a:xfrm>
            <a:custGeom>
              <a:rect b="b" l="l" r="r" t="t"/>
              <a:pathLst>
                <a:path extrusionOk="0" fill="none" h="1391" w="1418">
                  <a:moveTo>
                    <a:pt x="1" y="1"/>
                  </a:moveTo>
                  <a:lnTo>
                    <a:pt x="1418" y="139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0"/>
            <p:cNvSpPr/>
            <p:nvPr/>
          </p:nvSpPr>
          <p:spPr>
            <a:xfrm>
              <a:off x="3436889" y="-1285352"/>
              <a:ext cx="51011" cy="52992"/>
            </a:xfrm>
            <a:custGeom>
              <a:rect b="b" l="l" r="r" t="t"/>
              <a:pathLst>
                <a:path extrusionOk="0" fill="none" h="1445" w="1391">
                  <a:moveTo>
                    <a:pt x="1" y="1445"/>
                  </a:moveTo>
                  <a:lnTo>
                    <a:pt x="1391" y="1"/>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0"/>
            <p:cNvSpPr/>
            <p:nvPr/>
          </p:nvSpPr>
          <p:spPr>
            <a:xfrm>
              <a:off x="3521825" y="-1372268"/>
              <a:ext cx="52002" cy="52002"/>
            </a:xfrm>
            <a:custGeom>
              <a:rect b="b" l="l" r="r" t="t"/>
              <a:pathLst>
                <a:path extrusionOk="0" fill="none" h="1418" w="1418">
                  <a:moveTo>
                    <a:pt x="1" y="1417"/>
                  </a:moveTo>
                  <a:lnTo>
                    <a:pt x="1418" y="0"/>
                  </a:lnTo>
                </a:path>
              </a:pathLst>
            </a:custGeom>
            <a:noFill/>
            <a:ln cap="rnd"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7" name="Google Shape;977;p10"/>
          <p:cNvGrpSpPr/>
          <p:nvPr/>
        </p:nvGrpSpPr>
        <p:grpSpPr>
          <a:xfrm>
            <a:off x="7603861" y="4483576"/>
            <a:ext cx="196716" cy="249985"/>
            <a:chOff x="2079424" y="521748"/>
            <a:chExt cx="228873" cy="290850"/>
          </a:xfrm>
        </p:grpSpPr>
        <p:sp>
          <p:nvSpPr>
            <p:cNvPr id="978" name="Google Shape;978;p10"/>
            <p:cNvSpPr/>
            <p:nvPr/>
          </p:nvSpPr>
          <p:spPr>
            <a:xfrm>
              <a:off x="2079424" y="521748"/>
              <a:ext cx="228873" cy="290850"/>
            </a:xfrm>
            <a:custGeom>
              <a:rect b="b" l="l" r="r" t="t"/>
              <a:pathLst>
                <a:path extrusionOk="0" fill="none" h="7931" w="6241">
                  <a:moveTo>
                    <a:pt x="5068" y="1881"/>
                  </a:moveTo>
                  <a:cubicBezTo>
                    <a:pt x="3216" y="1"/>
                    <a:pt x="0" y="1309"/>
                    <a:pt x="0" y="3979"/>
                  </a:cubicBezTo>
                  <a:cubicBezTo>
                    <a:pt x="0" y="6622"/>
                    <a:pt x="3216" y="7930"/>
                    <a:pt x="5068" y="6050"/>
                  </a:cubicBezTo>
                  <a:cubicBezTo>
                    <a:pt x="6240" y="4905"/>
                    <a:pt x="6240" y="3025"/>
                    <a:pt x="5068" y="1881"/>
                  </a:cubicBezTo>
                  <a:close/>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0"/>
            <p:cNvSpPr/>
            <p:nvPr/>
          </p:nvSpPr>
          <p:spPr>
            <a:xfrm>
              <a:off x="2090389" y="622673"/>
              <a:ext cx="78993" cy="79983"/>
            </a:xfrm>
            <a:custGeom>
              <a:rect b="b" l="l" r="r" t="t"/>
              <a:pathLst>
                <a:path extrusionOk="0" fill="none" h="2181" w="2154">
                  <a:moveTo>
                    <a:pt x="1" y="2181"/>
                  </a:moveTo>
                  <a:lnTo>
                    <a:pt x="2154"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0"/>
            <p:cNvSpPr/>
            <p:nvPr/>
          </p:nvSpPr>
          <p:spPr>
            <a:xfrm>
              <a:off x="2192341" y="626670"/>
              <a:ext cx="96962" cy="98979"/>
            </a:xfrm>
            <a:custGeom>
              <a:rect b="b" l="l" r="r" t="t"/>
              <a:pathLst>
                <a:path extrusionOk="0" fill="none" h="2699" w="2644">
                  <a:moveTo>
                    <a:pt x="2643" y="1"/>
                  </a:moveTo>
                  <a:lnTo>
                    <a:pt x="0" y="2698"/>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1" name="Google Shape;981;p10"/>
          <p:cNvGrpSpPr/>
          <p:nvPr/>
        </p:nvGrpSpPr>
        <p:grpSpPr>
          <a:xfrm>
            <a:off x="8745950" y="4672877"/>
            <a:ext cx="110824" cy="110824"/>
            <a:chOff x="794923" y="2795124"/>
            <a:chExt cx="128941" cy="128941"/>
          </a:xfrm>
        </p:grpSpPr>
        <p:sp>
          <p:nvSpPr>
            <p:cNvPr id="982" name="Google Shape;982;p10"/>
            <p:cNvSpPr/>
            <p:nvPr/>
          </p:nvSpPr>
          <p:spPr>
            <a:xfrm>
              <a:off x="859871" y="2795124"/>
              <a:ext cx="37" cy="128941"/>
            </a:xfrm>
            <a:custGeom>
              <a:rect b="b" l="l" r="r" t="t"/>
              <a:pathLst>
                <a:path extrusionOk="0" fill="none" h="3516" w="1">
                  <a:moveTo>
                    <a:pt x="0" y="0"/>
                  </a:moveTo>
                  <a:lnTo>
                    <a:pt x="0" y="3515"/>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0"/>
            <p:cNvSpPr/>
            <p:nvPr/>
          </p:nvSpPr>
          <p:spPr>
            <a:xfrm>
              <a:off x="794923" y="2858056"/>
              <a:ext cx="128941" cy="2054"/>
            </a:xfrm>
            <a:custGeom>
              <a:rect b="b" l="l" r="r" t="t"/>
              <a:pathLst>
                <a:path extrusionOk="0" fill="none" h="56" w="3516">
                  <a:moveTo>
                    <a:pt x="0" y="55"/>
                  </a:moveTo>
                  <a:lnTo>
                    <a:pt x="3515" y="1"/>
                  </a:lnTo>
                </a:path>
              </a:pathLst>
            </a:custGeom>
            <a:noFill/>
            <a:ln cap="rnd"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84" name="Google Shape;984;p10"/>
          <p:cNvGrpSpPr/>
          <p:nvPr/>
        </p:nvGrpSpPr>
        <p:grpSpPr>
          <a:xfrm>
            <a:off x="8330431" y="439171"/>
            <a:ext cx="200705" cy="200675"/>
            <a:chOff x="6886110" y="773687"/>
            <a:chExt cx="249075" cy="249038"/>
          </a:xfrm>
        </p:grpSpPr>
        <p:sp>
          <p:nvSpPr>
            <p:cNvPr id="985" name="Google Shape;985;p10"/>
            <p:cNvSpPr/>
            <p:nvPr/>
          </p:nvSpPr>
          <p:spPr>
            <a:xfrm>
              <a:off x="7010631" y="773687"/>
              <a:ext cx="37" cy="94410"/>
            </a:xfrm>
            <a:custGeom>
              <a:rect b="b" l="l" r="r" t="t"/>
              <a:pathLst>
                <a:path extrusionOk="0" fill="none" h="2562" w="1">
                  <a:moveTo>
                    <a:pt x="1" y="0"/>
                  </a:moveTo>
                  <a:lnTo>
                    <a:pt x="1" y="256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0"/>
            <p:cNvSpPr/>
            <p:nvPr/>
          </p:nvSpPr>
          <p:spPr>
            <a:xfrm>
              <a:off x="7010631" y="928315"/>
              <a:ext cx="37" cy="94410"/>
            </a:xfrm>
            <a:custGeom>
              <a:rect b="b" l="l" r="r" t="t"/>
              <a:pathLst>
                <a:path extrusionOk="0" fill="none" h="2562" w="1">
                  <a:moveTo>
                    <a:pt x="1" y="0"/>
                  </a:moveTo>
                  <a:lnTo>
                    <a:pt x="1" y="256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0"/>
            <p:cNvSpPr/>
            <p:nvPr/>
          </p:nvSpPr>
          <p:spPr>
            <a:xfrm>
              <a:off x="6886110" y="899203"/>
              <a:ext cx="94447" cy="1032"/>
            </a:xfrm>
            <a:custGeom>
              <a:rect b="b" l="l" r="r" t="t"/>
              <a:pathLst>
                <a:path extrusionOk="0" fill="none" h="28" w="2563">
                  <a:moveTo>
                    <a:pt x="1" y="27"/>
                  </a:moveTo>
                  <a:lnTo>
                    <a:pt x="2562"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0"/>
            <p:cNvSpPr/>
            <p:nvPr/>
          </p:nvSpPr>
          <p:spPr>
            <a:xfrm>
              <a:off x="7041770" y="896181"/>
              <a:ext cx="93415" cy="1032"/>
            </a:xfrm>
            <a:custGeom>
              <a:rect b="b" l="l" r="r" t="t"/>
              <a:pathLst>
                <a:path extrusionOk="0" fill="none" h="28" w="2535">
                  <a:moveTo>
                    <a:pt x="0" y="28"/>
                  </a:moveTo>
                  <a:lnTo>
                    <a:pt x="2534"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0"/>
            <p:cNvSpPr/>
            <p:nvPr/>
          </p:nvSpPr>
          <p:spPr>
            <a:xfrm>
              <a:off x="6923293" y="811828"/>
              <a:ext cx="66293" cy="65298"/>
            </a:xfrm>
            <a:custGeom>
              <a:rect b="b" l="l" r="r" t="t"/>
              <a:pathLst>
                <a:path extrusionOk="0" fill="none" h="1772" w="1799">
                  <a:moveTo>
                    <a:pt x="0" y="1"/>
                  </a:moveTo>
                  <a:lnTo>
                    <a:pt x="1798" y="1772"/>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0"/>
            <p:cNvSpPr/>
            <p:nvPr/>
          </p:nvSpPr>
          <p:spPr>
            <a:xfrm>
              <a:off x="7032741" y="919286"/>
              <a:ext cx="66293" cy="65298"/>
            </a:xfrm>
            <a:custGeom>
              <a:rect b="b" l="l" r="r" t="t"/>
              <a:pathLst>
                <a:path extrusionOk="0" fill="none" h="1772" w="1799">
                  <a:moveTo>
                    <a:pt x="0" y="0"/>
                  </a:moveTo>
                  <a:lnTo>
                    <a:pt x="1798" y="177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0"/>
            <p:cNvSpPr/>
            <p:nvPr/>
          </p:nvSpPr>
          <p:spPr>
            <a:xfrm>
              <a:off x="6923293" y="920281"/>
              <a:ext cx="66293" cy="67288"/>
            </a:xfrm>
            <a:custGeom>
              <a:rect b="b" l="l" r="r" t="t"/>
              <a:pathLst>
                <a:path extrusionOk="0" fill="none" h="1826" w="1799">
                  <a:moveTo>
                    <a:pt x="0" y="1826"/>
                  </a:moveTo>
                  <a:lnTo>
                    <a:pt x="1798" y="0"/>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0"/>
            <p:cNvSpPr/>
            <p:nvPr/>
          </p:nvSpPr>
          <p:spPr>
            <a:xfrm>
              <a:off x="7032741" y="808806"/>
              <a:ext cx="66293" cy="67325"/>
            </a:xfrm>
            <a:custGeom>
              <a:rect b="b" l="l" r="r" t="t"/>
              <a:pathLst>
                <a:path extrusionOk="0" fill="none" h="1827" w="1799">
                  <a:moveTo>
                    <a:pt x="0" y="1826"/>
                  </a:moveTo>
                  <a:lnTo>
                    <a:pt x="1798" y="1"/>
                  </a:lnTo>
                </a:path>
              </a:pathLst>
            </a:custGeom>
            <a:noFill/>
            <a:ln cap="rnd"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1pPr>
            <a:lvl2pPr lvl="1"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2pPr>
            <a:lvl3pPr lvl="2"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3pPr>
            <a:lvl4pPr lvl="3"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4pPr>
            <a:lvl5pPr lvl="4"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5pPr>
            <a:lvl6pPr lvl="5"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6pPr>
            <a:lvl7pPr lvl="6"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7pPr>
            <a:lvl8pPr lvl="7"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8pPr>
            <a:lvl9pPr lvl="8" marR="0" rtl="0" algn="l">
              <a:lnSpc>
                <a:spcPct val="100000"/>
              </a:lnSpc>
              <a:spcBef>
                <a:spcPts val="0"/>
              </a:spcBef>
              <a:spcAft>
                <a:spcPts val="0"/>
              </a:spcAft>
              <a:buClr>
                <a:schemeClr val="dk1"/>
              </a:buClr>
              <a:buSzPts val="2800"/>
              <a:buFont typeface="Montserrat Black"/>
              <a:buNone/>
              <a:defRPr b="0" i="0" sz="2800" u="none" cap="none" strike="noStrike">
                <a:solidFill>
                  <a:schemeClr val="dk1"/>
                </a:solidFill>
                <a:latin typeface="Montserrat Black"/>
                <a:ea typeface="Montserrat Black"/>
                <a:cs typeface="Montserrat Black"/>
                <a:sym typeface="Montserrat Black"/>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1pPr>
            <a:lvl2pPr indent="-304800" lvl="1" marL="9144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2pPr>
            <a:lvl3pPr indent="-304800" lvl="2" marL="13716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3pPr>
            <a:lvl4pPr indent="-304800" lvl="3" marL="18288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4pPr>
            <a:lvl5pPr indent="-304800" lvl="4" marL="22860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5pPr>
            <a:lvl6pPr indent="-304800" lvl="5" marL="27432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6pPr>
            <a:lvl7pPr indent="-304800" lvl="6" marL="32004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7pPr>
            <a:lvl8pPr indent="-304800" lvl="7" marL="3657600" marR="0" rtl="0" algn="l">
              <a:lnSpc>
                <a:spcPct val="115000"/>
              </a:lnSpc>
              <a:spcBef>
                <a:spcPts val="1600"/>
              </a:spcBef>
              <a:spcAft>
                <a:spcPts val="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8pPr>
            <a:lvl9pPr indent="-304800" lvl="8" marL="4114800" marR="0" rtl="0" algn="l">
              <a:lnSpc>
                <a:spcPct val="115000"/>
              </a:lnSpc>
              <a:spcBef>
                <a:spcPts val="1600"/>
              </a:spcBef>
              <a:spcAft>
                <a:spcPts val="1600"/>
              </a:spcAft>
              <a:buClr>
                <a:schemeClr val="dk1"/>
              </a:buClr>
              <a:buSzPts val="1200"/>
              <a:buFont typeface="Nunito Light"/>
              <a:buChar char="■"/>
              <a:defRPr b="0" i="0" sz="1200" u="none" cap="none" strike="noStrike">
                <a:solidFill>
                  <a:schemeClr val="dk1"/>
                </a:solidFill>
                <a:latin typeface="Nunito Light"/>
                <a:ea typeface="Nunito Light"/>
                <a:cs typeface="Nunito Light"/>
                <a:sym typeface="Nunit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os="5760">
          <p15:clr>
            <a:srgbClr val="EA4335"/>
          </p15:clr>
        </p15:guide>
        <p15:guide id="3">
          <p15:clr>
            <a:srgbClr val="EA4335"/>
          </p15:clr>
        </p15:guide>
        <p15:guide id="4" pos="449">
          <p15:clr>
            <a:srgbClr val="EA4335"/>
          </p15:clr>
        </p15:guide>
        <p15:guide id="5" pos="5311">
          <p15:clr>
            <a:srgbClr val="EA4335"/>
          </p15:clr>
        </p15:guide>
        <p15:guide id="6" orient="horz">
          <p15:clr>
            <a:srgbClr val="EA4335"/>
          </p15:clr>
        </p15:guide>
        <p15:guide id="7" orient="horz" pos="1620">
          <p15:clr>
            <a:srgbClr val="EA4335"/>
          </p15:clr>
        </p15:guide>
        <p15:guide id="8" orient="horz" pos="3237">
          <p15:clr>
            <a:srgbClr val="EA4335"/>
          </p15:clr>
        </p15:guide>
        <p15:guide id="9" orient="horz" pos="2903">
          <p15:clr>
            <a:srgbClr val="EA4335"/>
          </p15:clr>
        </p15:guide>
        <p15:guide id="10" orient="horz" pos="340">
          <p15:clr>
            <a:srgbClr val="EA4335"/>
          </p15:clr>
        </p15:guide>
        <p15:guide id="11" orient="horz" pos="61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2" name="Shape 2702"/>
        <p:cNvGrpSpPr/>
        <p:nvPr/>
      </p:nvGrpSpPr>
      <p:grpSpPr>
        <a:xfrm>
          <a:off x="0" y="0"/>
          <a:ext cx="0" cy="0"/>
          <a:chOff x="0" y="0"/>
          <a:chExt cx="0" cy="0"/>
        </a:xfrm>
      </p:grpSpPr>
      <p:sp>
        <p:nvSpPr>
          <p:cNvPr id="2703" name="Google Shape;2703;p30"/>
          <p:cNvSpPr txBox="1"/>
          <p:nvPr/>
        </p:nvSpPr>
        <p:spPr>
          <a:xfrm>
            <a:off x="2047100" y="2977800"/>
            <a:ext cx="289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34343"/>
                </a:solidFill>
                <a:latin typeface="Nunito"/>
                <a:ea typeface="Nunito"/>
                <a:cs typeface="Nunito"/>
                <a:sym typeface="Nunito"/>
              </a:rPr>
              <a:t>	</a:t>
            </a:r>
            <a:r>
              <a:rPr b="1" lang="en">
                <a:latin typeface="Nunito"/>
                <a:ea typeface="Nunito"/>
                <a:cs typeface="Nunito"/>
                <a:sym typeface="Nunito"/>
              </a:rPr>
              <a:t>		          </a:t>
            </a:r>
            <a:endParaRPr b="1">
              <a:latin typeface="Nunito"/>
              <a:ea typeface="Nunito"/>
              <a:cs typeface="Nunito"/>
              <a:sym typeface="Nunito"/>
            </a:endParaRPr>
          </a:p>
        </p:txBody>
      </p:sp>
      <p:sp>
        <p:nvSpPr>
          <p:cNvPr id="2704" name="Google Shape;2704;p30"/>
          <p:cNvSpPr txBox="1"/>
          <p:nvPr/>
        </p:nvSpPr>
        <p:spPr>
          <a:xfrm>
            <a:off x="4945700" y="2977800"/>
            <a:ext cx="333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Light"/>
              <a:ea typeface="Nunito Light"/>
              <a:cs typeface="Nunito Light"/>
              <a:sym typeface="Nunito Light"/>
            </a:endParaRPr>
          </a:p>
          <a:p>
            <a:pPr indent="0" lvl="0" marL="0" rtl="0" algn="l">
              <a:spcBef>
                <a:spcPts val="0"/>
              </a:spcBef>
              <a:spcAft>
                <a:spcPts val="0"/>
              </a:spcAft>
              <a:buNone/>
            </a:pPr>
            <a:r>
              <a:t/>
            </a:r>
            <a:endParaRPr b="1">
              <a:solidFill>
                <a:srgbClr val="434343"/>
              </a:solidFill>
              <a:latin typeface="Nunito"/>
              <a:ea typeface="Nunito"/>
              <a:cs typeface="Nunito"/>
              <a:sym typeface="Nunito"/>
            </a:endParaRPr>
          </a:p>
        </p:txBody>
      </p:sp>
      <p:sp>
        <p:nvSpPr>
          <p:cNvPr id="2705" name="Google Shape;2705;p30"/>
          <p:cNvSpPr txBox="1"/>
          <p:nvPr>
            <p:ph type="ctrTitle"/>
          </p:nvPr>
        </p:nvSpPr>
        <p:spPr>
          <a:xfrm>
            <a:off x="1547100" y="1323550"/>
            <a:ext cx="6049800" cy="12120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rgbClr val="000000"/>
              </a:buClr>
              <a:buSzPts val="4100"/>
              <a:buFont typeface="Arial"/>
              <a:buNone/>
            </a:pPr>
            <a:r>
              <a:rPr lang="en" sz="4100">
                <a:solidFill>
                  <a:srgbClr val="262626"/>
                </a:solidFill>
                <a:latin typeface="Nunito"/>
                <a:ea typeface="Nunito"/>
                <a:cs typeface="Nunito"/>
                <a:sym typeface="Nunito"/>
              </a:rPr>
              <a:t>Determining Skeletal Age Using Deep Learning</a:t>
            </a:r>
            <a:endParaRPr>
              <a:latin typeface="Nunito ExtraBold"/>
              <a:ea typeface="Nunito ExtraBold"/>
              <a:cs typeface="Nunito ExtraBold"/>
              <a:sym typeface="Nunito ExtraBold"/>
            </a:endParaRPr>
          </a:p>
        </p:txBody>
      </p:sp>
      <p:sp>
        <p:nvSpPr>
          <p:cNvPr id="2706" name="Google Shape;2706;p30"/>
          <p:cNvSpPr txBox="1"/>
          <p:nvPr/>
        </p:nvSpPr>
        <p:spPr>
          <a:xfrm>
            <a:off x="3787777" y="3138825"/>
            <a:ext cx="1738800" cy="6234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Arial"/>
                <a:ea typeface="Arial"/>
                <a:cs typeface="Arial"/>
                <a:sym typeface="Arial"/>
              </a:rPr>
              <a:t>Group </a:t>
            </a:r>
            <a:r>
              <a:rPr b="1" lang="en" sz="1800">
                <a:solidFill>
                  <a:schemeClr val="dk2"/>
                </a:solidFill>
              </a:rPr>
              <a:t>13</a:t>
            </a:r>
            <a:endParaRPr b="1" i="0" sz="1800" u="none" cap="none" strike="noStrike">
              <a:solidFill>
                <a:schemeClr val="dk2"/>
              </a:solidFill>
              <a:latin typeface="Arial"/>
              <a:ea typeface="Arial"/>
              <a:cs typeface="Arial"/>
              <a:sym typeface="Arial"/>
            </a:endParaRPr>
          </a:p>
        </p:txBody>
      </p:sp>
      <p:graphicFrame>
        <p:nvGraphicFramePr>
          <p:cNvPr id="2707" name="Google Shape;2707;p30"/>
          <p:cNvGraphicFramePr/>
          <p:nvPr/>
        </p:nvGraphicFramePr>
        <p:xfrm>
          <a:off x="2601175" y="3667850"/>
          <a:ext cx="3000000" cy="3000000"/>
        </p:xfrm>
        <a:graphic>
          <a:graphicData uri="http://schemas.openxmlformats.org/drawingml/2006/table">
            <a:tbl>
              <a:tblPr>
                <a:noFill/>
                <a:tableStyleId>{CA04074C-F736-46E6-9D4D-773C162FC705}</a:tableStyleId>
              </a:tblPr>
              <a:tblGrid>
                <a:gridCol w="2076975"/>
                <a:gridCol w="1338500"/>
              </a:tblGrid>
              <a:tr h="302525">
                <a:tc>
                  <a:txBody>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434343"/>
                          </a:solidFill>
                        </a:rPr>
                        <a:t>Abhay Shastry </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ENG18CS00</a:t>
                      </a:r>
                      <a:r>
                        <a:rPr b="1" lang="en" sz="1100">
                          <a:solidFill>
                            <a:srgbClr val="434343"/>
                          </a:solidFill>
                        </a:rPr>
                        <a:t>08</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302525">
                <a:tc>
                  <a:txBody>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434343"/>
                          </a:solidFill>
                        </a:rPr>
                        <a:t>Antonio Mervyn </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a:t>
                      </a:r>
                      <a:r>
                        <a:rPr b="1" lang="en" sz="1100">
                          <a:solidFill>
                            <a:srgbClr val="434343"/>
                          </a:solidFill>
                        </a:rPr>
                        <a:t>056</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312475">
                <a:tc>
                  <a:txBody>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434343"/>
                          </a:solidFill>
                        </a:rPr>
                        <a:t>Binish Zehra Rizvi</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a:t>
                      </a:r>
                      <a:r>
                        <a:rPr b="1" lang="en" sz="1100">
                          <a:solidFill>
                            <a:srgbClr val="434343"/>
                          </a:solidFill>
                        </a:rPr>
                        <a:t>060</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3025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Va</a:t>
                      </a:r>
                      <a:r>
                        <a:rPr b="1" lang="en" sz="1100">
                          <a:solidFill>
                            <a:srgbClr val="434343"/>
                          </a:solidFill>
                        </a:rPr>
                        <a:t>run Menon</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ENG18CS03</a:t>
                      </a:r>
                      <a:r>
                        <a:rPr b="1" lang="en" sz="1100">
                          <a:solidFill>
                            <a:srgbClr val="434343"/>
                          </a:solidFill>
                        </a:rPr>
                        <a:t>14</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bl>
          </a:graphicData>
        </a:graphic>
      </p:graphicFrame>
      <p:sp>
        <p:nvSpPr>
          <p:cNvPr id="2708" name="Google Shape;2708;p30"/>
          <p:cNvSpPr txBox="1"/>
          <p:nvPr/>
        </p:nvSpPr>
        <p:spPr>
          <a:xfrm>
            <a:off x="5778500" y="2543850"/>
            <a:ext cx="3415500" cy="1026300"/>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34343"/>
                </a:solidFill>
                <a:latin typeface="Arial"/>
                <a:ea typeface="Arial"/>
                <a:cs typeface="Arial"/>
                <a:sym typeface="Arial"/>
              </a:rPr>
              <a:t>GUIDE       : Dr. Sanjay Chitnis</a:t>
            </a:r>
            <a:endParaRPr b="1"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34343"/>
                </a:solidFill>
                <a:latin typeface="Arial"/>
                <a:ea typeface="Arial"/>
                <a:cs typeface="Arial"/>
                <a:sym typeface="Arial"/>
              </a:rPr>
              <a:t>                    (Chairman, Dept. of CSE)</a:t>
            </a:r>
            <a:endParaRPr b="1"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34343"/>
                </a:solidFill>
                <a:latin typeface="Arial"/>
                <a:ea typeface="Arial"/>
                <a:cs typeface="Arial"/>
                <a:sym typeface="Arial"/>
              </a:rPr>
              <a:t>CO-GUIDE: Prof. </a:t>
            </a:r>
            <a:r>
              <a:rPr b="1" lang="en" sz="1100">
                <a:solidFill>
                  <a:srgbClr val="434343"/>
                </a:solidFill>
              </a:rPr>
              <a:t>Shwetha G S</a:t>
            </a:r>
            <a:endParaRPr b="1" i="0" sz="1100" u="none" cap="none" strike="noStrike">
              <a:solidFill>
                <a:srgbClr val="434343"/>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434343"/>
                </a:solidFill>
                <a:latin typeface="Arial"/>
                <a:ea typeface="Arial"/>
                <a:cs typeface="Arial"/>
                <a:sym typeface="Arial"/>
              </a:rPr>
              <a:t>                    (</a:t>
            </a:r>
            <a:r>
              <a:rPr b="1" lang="en" sz="1100">
                <a:solidFill>
                  <a:srgbClr val="434343"/>
                </a:solidFill>
              </a:rPr>
              <a:t>Assistant </a:t>
            </a:r>
            <a:r>
              <a:rPr b="1" i="0" lang="en" sz="1100" u="none" cap="none" strike="noStrike">
                <a:solidFill>
                  <a:srgbClr val="434343"/>
                </a:solidFill>
                <a:latin typeface="Arial"/>
                <a:ea typeface="Arial"/>
                <a:cs typeface="Arial"/>
                <a:sym typeface="Arial"/>
              </a:rPr>
              <a:t> Professor, Dept of CSE)</a:t>
            </a:r>
            <a:endParaRPr b="1" i="0" sz="1100" u="none" cap="none" strike="noStrike">
              <a:solidFill>
                <a:srgbClr val="434343"/>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4" name="Shape 2764"/>
        <p:cNvGrpSpPr/>
        <p:nvPr/>
      </p:nvGrpSpPr>
      <p:grpSpPr>
        <a:xfrm>
          <a:off x="0" y="0"/>
          <a:ext cx="0" cy="0"/>
          <a:chOff x="0" y="0"/>
          <a:chExt cx="0" cy="0"/>
        </a:xfrm>
      </p:grpSpPr>
      <p:sp>
        <p:nvSpPr>
          <p:cNvPr id="2765" name="Google Shape;2765;p39"/>
          <p:cNvSpPr txBox="1"/>
          <p:nvPr>
            <p:ph idx="1" type="body"/>
          </p:nvPr>
        </p:nvSpPr>
        <p:spPr>
          <a:xfrm>
            <a:off x="1025400" y="1697250"/>
            <a:ext cx="6673500" cy="22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Inception Layer is a combination of all those layers (namely, 1×1 Convolutional layer, 3×3 Convolutional layer, 5×5 Convolutional layer) with their output filter banks concatenated into a single output vector forming the input of the next stage.</a:t>
            </a:r>
            <a:endParaRPr/>
          </a:p>
        </p:txBody>
      </p:sp>
      <p:sp>
        <p:nvSpPr>
          <p:cNvPr id="2766" name="Google Shape;2766;p39"/>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INCEPTION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0" name="Shape 2770"/>
        <p:cNvGrpSpPr/>
        <p:nvPr/>
      </p:nvGrpSpPr>
      <p:grpSpPr>
        <a:xfrm>
          <a:off x="0" y="0"/>
          <a:ext cx="0" cy="0"/>
          <a:chOff x="0" y="0"/>
          <a:chExt cx="0" cy="0"/>
        </a:xfrm>
      </p:grpSpPr>
      <p:sp>
        <p:nvSpPr>
          <p:cNvPr id="2771" name="Google Shape;2771;p40"/>
          <p:cNvSpPr txBox="1"/>
          <p:nvPr>
            <p:ph type="title"/>
          </p:nvPr>
        </p:nvSpPr>
        <p:spPr>
          <a:xfrm>
            <a:off x="819450" y="539500"/>
            <a:ext cx="7505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INCEPTION</a:t>
            </a:r>
            <a:endParaRPr/>
          </a:p>
        </p:txBody>
      </p:sp>
      <p:pic>
        <p:nvPicPr>
          <p:cNvPr id="2772" name="Google Shape;2772;p40"/>
          <p:cNvPicPr preferRelativeResize="0"/>
          <p:nvPr/>
        </p:nvPicPr>
        <p:blipFill>
          <a:blip r:embed="rId3">
            <a:alphaModFix/>
          </a:blip>
          <a:stretch>
            <a:fillRect/>
          </a:stretch>
        </p:blipFill>
        <p:spPr>
          <a:xfrm>
            <a:off x="1473524" y="1274200"/>
            <a:ext cx="5963326" cy="305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6" name="Shape 2776"/>
        <p:cNvGrpSpPr/>
        <p:nvPr/>
      </p:nvGrpSpPr>
      <p:grpSpPr>
        <a:xfrm>
          <a:off x="0" y="0"/>
          <a:ext cx="0" cy="0"/>
          <a:chOff x="0" y="0"/>
          <a:chExt cx="0" cy="0"/>
        </a:xfrm>
      </p:grpSpPr>
      <p:sp>
        <p:nvSpPr>
          <p:cNvPr id="2777" name="Google Shape;2777;p41"/>
          <p:cNvSpPr txBox="1"/>
          <p:nvPr>
            <p:ph type="title"/>
          </p:nvPr>
        </p:nvSpPr>
        <p:spPr>
          <a:xfrm>
            <a:off x="819450" y="539500"/>
            <a:ext cx="7505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XCEPTION</a:t>
            </a:r>
            <a:endParaRPr/>
          </a:p>
        </p:txBody>
      </p:sp>
      <p:sp>
        <p:nvSpPr>
          <p:cNvPr id="2778" name="Google Shape;2778;p41"/>
          <p:cNvSpPr txBox="1"/>
          <p:nvPr/>
        </p:nvSpPr>
        <p:spPr>
          <a:xfrm>
            <a:off x="703225" y="1496850"/>
            <a:ext cx="7534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Nunito"/>
                <a:ea typeface="Nunito"/>
                <a:cs typeface="Nunito"/>
                <a:sym typeface="Nunito"/>
              </a:rPr>
              <a:t>Xception by Google, stands for Extreme version of Inception, is reviewed. With a modified depthwise separable convolution, it is even better than Inception-v3</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a:p>
            <a:pPr indent="0" lvl="0" marL="0" rtl="0" algn="l">
              <a:spcBef>
                <a:spcPts val="0"/>
              </a:spcBef>
              <a:spcAft>
                <a:spcPts val="0"/>
              </a:spcAft>
              <a:buNone/>
            </a:pPr>
            <a:r>
              <a:rPr lang="en" sz="1600">
                <a:solidFill>
                  <a:schemeClr val="dk1"/>
                </a:solidFill>
                <a:latin typeface="Nunito"/>
                <a:ea typeface="Nunito"/>
                <a:cs typeface="Nunito"/>
                <a:sym typeface="Nunito"/>
              </a:rPr>
              <a:t>It’s main difference lies in the fact that normal convolution is replaced by a concept called Depthwise Separable Convolution</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a:p>
            <a:pPr indent="0" lvl="0" marL="0" rtl="0" algn="l">
              <a:spcBef>
                <a:spcPts val="0"/>
              </a:spcBef>
              <a:spcAft>
                <a:spcPts val="0"/>
              </a:spcAft>
              <a:buNone/>
            </a:pPr>
            <a:r>
              <a:rPr lang="en" sz="1600">
                <a:solidFill>
                  <a:schemeClr val="dk1"/>
                </a:solidFill>
                <a:latin typeface="Nunito"/>
                <a:ea typeface="Nunito"/>
                <a:cs typeface="Nunito"/>
                <a:sym typeface="Nunito"/>
              </a:rPr>
              <a:t>Another difference lies in the fact that the non linearity is not immediately  established as we go into the input layer </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a:p>
            <a:pPr indent="0" lvl="0" marL="0" rtl="0" algn="l">
              <a:spcBef>
                <a:spcPts val="0"/>
              </a:spcBef>
              <a:spcAft>
                <a:spcPts val="0"/>
              </a:spcAft>
              <a:buNone/>
            </a:pPr>
            <a:r>
              <a:t/>
            </a:r>
            <a:endParaRPr sz="1600">
              <a:solidFill>
                <a:schemeClr val="dk1"/>
              </a:solidFill>
              <a:latin typeface="Nunito"/>
              <a:ea typeface="Nunito"/>
              <a:cs typeface="Nunito"/>
              <a:sym typeface="Nunito"/>
            </a:endParaRPr>
          </a:p>
        </p:txBody>
      </p:sp>
      <p:sp>
        <p:nvSpPr>
          <p:cNvPr id="2779" name="Google Shape;2779;p41"/>
          <p:cNvSpPr txBox="1"/>
          <p:nvPr>
            <p:ph idx="1" type="body"/>
          </p:nvPr>
        </p:nvSpPr>
        <p:spPr>
          <a:xfrm>
            <a:off x="713250" y="1228325"/>
            <a:ext cx="7717500" cy="337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pic>
        <p:nvPicPr>
          <p:cNvPr id="2784" name="Google Shape;2784;p42"/>
          <p:cNvPicPr preferRelativeResize="0"/>
          <p:nvPr/>
        </p:nvPicPr>
        <p:blipFill rotWithShape="1">
          <a:blip r:embed="rId3">
            <a:alphaModFix/>
          </a:blip>
          <a:srcRect b="10082" l="3531" r="3522" t="13941"/>
          <a:stretch/>
        </p:blipFill>
        <p:spPr>
          <a:xfrm>
            <a:off x="622875" y="1018888"/>
            <a:ext cx="7748659" cy="3562925"/>
          </a:xfrm>
          <a:prstGeom prst="rect">
            <a:avLst/>
          </a:prstGeom>
          <a:noFill/>
          <a:ln>
            <a:noFill/>
          </a:ln>
        </p:spPr>
      </p:pic>
      <p:sp>
        <p:nvSpPr>
          <p:cNvPr id="2785" name="Google Shape;2785;p42"/>
          <p:cNvSpPr txBox="1"/>
          <p:nvPr>
            <p:ph type="title"/>
          </p:nvPr>
        </p:nvSpPr>
        <p:spPr>
          <a:xfrm>
            <a:off x="1361400" y="539500"/>
            <a:ext cx="64212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9" name="Shape 2789"/>
        <p:cNvGrpSpPr/>
        <p:nvPr/>
      </p:nvGrpSpPr>
      <p:grpSpPr>
        <a:xfrm>
          <a:off x="0" y="0"/>
          <a:ext cx="0" cy="0"/>
          <a:chOff x="0" y="0"/>
          <a:chExt cx="0" cy="0"/>
        </a:xfrm>
      </p:grpSpPr>
      <p:sp>
        <p:nvSpPr>
          <p:cNvPr id="2790" name="Google Shape;2790;p43"/>
          <p:cNvSpPr txBox="1"/>
          <p:nvPr>
            <p:ph idx="1" type="body"/>
          </p:nvPr>
        </p:nvSpPr>
        <p:spPr>
          <a:xfrm>
            <a:off x="1025400" y="1697250"/>
            <a:ext cx="6673500" cy="22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43"/>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92" name="Google Shape;2792;p43"/>
          <p:cNvPicPr preferRelativeResize="0"/>
          <p:nvPr/>
        </p:nvPicPr>
        <p:blipFill>
          <a:blip r:embed="rId3">
            <a:alphaModFix/>
          </a:blip>
          <a:stretch>
            <a:fillRect/>
          </a:stretch>
        </p:blipFill>
        <p:spPr>
          <a:xfrm>
            <a:off x="736200" y="539500"/>
            <a:ext cx="7414200" cy="4170300"/>
          </a:xfrm>
          <a:prstGeom prst="rect">
            <a:avLst/>
          </a:prstGeom>
          <a:noFill/>
          <a:ln>
            <a:noFill/>
          </a:ln>
        </p:spPr>
      </p:pic>
      <p:sp>
        <p:nvSpPr>
          <p:cNvPr id="2793" name="Google Shape;2793;p43"/>
          <p:cNvSpPr txBox="1"/>
          <p:nvPr/>
        </p:nvSpPr>
        <p:spPr>
          <a:xfrm>
            <a:off x="-1265775" y="311425"/>
            <a:ext cx="5786400" cy="67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Light"/>
              <a:ea typeface="Nunito Light"/>
              <a:cs typeface="Nunito Light"/>
              <a:sym typeface="Nunito Light"/>
            </a:endParaRPr>
          </a:p>
        </p:txBody>
      </p:sp>
      <p:sp>
        <p:nvSpPr>
          <p:cNvPr id="2794" name="Google Shape;2794;p43"/>
          <p:cNvSpPr txBox="1"/>
          <p:nvPr/>
        </p:nvSpPr>
        <p:spPr>
          <a:xfrm>
            <a:off x="7760775" y="4107975"/>
            <a:ext cx="284400" cy="2730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Light"/>
              <a:ea typeface="Nunito Light"/>
              <a:cs typeface="Nunito Light"/>
              <a:sym typeface="Nunito Light"/>
            </a:endParaRPr>
          </a:p>
        </p:txBody>
      </p:sp>
      <p:sp>
        <p:nvSpPr>
          <p:cNvPr id="2795" name="Google Shape;2795;p43"/>
          <p:cNvSpPr/>
          <p:nvPr/>
        </p:nvSpPr>
        <p:spPr>
          <a:xfrm>
            <a:off x="7815700" y="4369975"/>
            <a:ext cx="284400" cy="273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9" name="Shape 2799"/>
        <p:cNvGrpSpPr/>
        <p:nvPr/>
      </p:nvGrpSpPr>
      <p:grpSpPr>
        <a:xfrm>
          <a:off x="0" y="0"/>
          <a:ext cx="0" cy="0"/>
          <a:chOff x="0" y="0"/>
          <a:chExt cx="0" cy="0"/>
        </a:xfrm>
      </p:grpSpPr>
      <p:sp>
        <p:nvSpPr>
          <p:cNvPr id="2800" name="Google Shape;2800;p44"/>
          <p:cNvSpPr txBox="1"/>
          <p:nvPr>
            <p:ph idx="1" type="body"/>
          </p:nvPr>
        </p:nvSpPr>
        <p:spPr>
          <a:xfrm>
            <a:off x="1025400" y="1697250"/>
            <a:ext cx="6673500" cy="22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44"/>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802" name="Google Shape;2802;p44"/>
          <p:cNvPicPr preferRelativeResize="0"/>
          <p:nvPr/>
        </p:nvPicPr>
        <p:blipFill>
          <a:blip r:embed="rId3">
            <a:alphaModFix/>
          </a:blip>
          <a:stretch>
            <a:fillRect/>
          </a:stretch>
        </p:blipFill>
        <p:spPr>
          <a:xfrm>
            <a:off x="1416600" y="666900"/>
            <a:ext cx="5987224" cy="4081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45"/>
          <p:cNvSpPr txBox="1"/>
          <p:nvPr>
            <p:ph idx="4294967295" type="subTitle"/>
          </p:nvPr>
        </p:nvSpPr>
        <p:spPr>
          <a:xfrm>
            <a:off x="1490700" y="1479325"/>
            <a:ext cx="6395400" cy="268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It’s just a thing function that you use to get the output of node. It is also known as Transfer Function.</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en" sz="1400"/>
              <a:t>It is used to determine the output of neural network like yes or no. It maps the resulting values in between 0 to 1 or -1 to 1 etc. (depending upon the function).</a:t>
            </a:r>
            <a:endParaRPr sz="1400"/>
          </a:p>
        </p:txBody>
      </p:sp>
      <p:sp>
        <p:nvSpPr>
          <p:cNvPr id="2808" name="Google Shape;2808;p45"/>
          <p:cNvSpPr txBox="1"/>
          <p:nvPr>
            <p:ph type="title"/>
          </p:nvPr>
        </p:nvSpPr>
        <p:spPr>
          <a:xfrm>
            <a:off x="1361400" y="539500"/>
            <a:ext cx="64212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Activation </a:t>
            </a:r>
            <a:endParaRPr/>
          </a:p>
          <a:p>
            <a:pPr indent="0" lvl="0" marL="0" rtl="0" algn="ctr">
              <a:spcBef>
                <a:spcPts val="0"/>
              </a:spcBef>
              <a:spcAft>
                <a:spcPts val="0"/>
              </a:spcAft>
              <a:buNone/>
            </a:pPr>
            <a:r>
              <a:rPr lang="en"/>
              <a:t>Function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2" name="Shape 2812"/>
        <p:cNvGrpSpPr/>
        <p:nvPr/>
      </p:nvGrpSpPr>
      <p:grpSpPr>
        <a:xfrm>
          <a:off x="0" y="0"/>
          <a:ext cx="0" cy="0"/>
          <a:chOff x="0" y="0"/>
          <a:chExt cx="0" cy="0"/>
        </a:xfrm>
      </p:grpSpPr>
      <p:sp>
        <p:nvSpPr>
          <p:cNvPr id="2813" name="Google Shape;2813;p46"/>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ReLU</a:t>
            </a:r>
            <a:endParaRPr/>
          </a:p>
        </p:txBody>
      </p:sp>
      <p:sp>
        <p:nvSpPr>
          <p:cNvPr id="2814" name="Google Shape;2814;p46"/>
          <p:cNvSpPr txBox="1"/>
          <p:nvPr>
            <p:ph idx="1" type="subTitle"/>
          </p:nvPr>
        </p:nvSpPr>
        <p:spPr>
          <a:xfrm>
            <a:off x="292600" y="1045600"/>
            <a:ext cx="7741200" cy="94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ReLU function is the Rectified linear unit. It is the most widely used activation function. It is defined as:</a:t>
            </a:r>
            <a:endParaRPr/>
          </a:p>
        </p:txBody>
      </p:sp>
      <p:pic>
        <p:nvPicPr>
          <p:cNvPr id="2815" name="Google Shape;2815;p46"/>
          <p:cNvPicPr preferRelativeResize="0"/>
          <p:nvPr/>
        </p:nvPicPr>
        <p:blipFill>
          <a:blip r:embed="rId3">
            <a:alphaModFix/>
          </a:blip>
          <a:stretch>
            <a:fillRect/>
          </a:stretch>
        </p:blipFill>
        <p:spPr>
          <a:xfrm>
            <a:off x="4806600" y="1859400"/>
            <a:ext cx="3989953" cy="2847200"/>
          </a:xfrm>
          <a:prstGeom prst="rect">
            <a:avLst/>
          </a:prstGeom>
          <a:noFill/>
          <a:ln>
            <a:noFill/>
          </a:ln>
        </p:spPr>
      </p:pic>
      <p:sp>
        <p:nvSpPr>
          <p:cNvPr id="2816" name="Google Shape;2816;p46"/>
          <p:cNvSpPr txBox="1"/>
          <p:nvPr/>
        </p:nvSpPr>
        <p:spPr>
          <a:xfrm>
            <a:off x="662300" y="2144475"/>
            <a:ext cx="35958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Light"/>
                <a:ea typeface="Nunito Light"/>
                <a:cs typeface="Nunito Light"/>
                <a:sym typeface="Nunito Light"/>
              </a:rPr>
              <a:t>The main advantage of using the ReLU function over other activation functions is that it does not activate all the neurons at the same time.</a:t>
            </a:r>
            <a:endParaRPr sz="1600">
              <a:solidFill>
                <a:schemeClr val="lt1"/>
              </a:solidFill>
              <a:latin typeface="Nunito Light"/>
              <a:ea typeface="Nunito Light"/>
              <a:cs typeface="Nunito Light"/>
              <a:sym typeface="Nunito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47"/>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Sigmoid</a:t>
            </a:r>
            <a:endParaRPr/>
          </a:p>
        </p:txBody>
      </p:sp>
      <p:sp>
        <p:nvSpPr>
          <p:cNvPr id="2822" name="Google Shape;2822;p47"/>
          <p:cNvSpPr txBox="1"/>
          <p:nvPr/>
        </p:nvSpPr>
        <p:spPr>
          <a:xfrm>
            <a:off x="703225" y="1285875"/>
            <a:ext cx="7916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a:ea typeface="Nunito"/>
                <a:cs typeface="Nunito"/>
                <a:sym typeface="Nunito"/>
              </a:rPr>
              <a:t>Sigmoid function is a widely used activation function. It is defined as</a:t>
            </a:r>
            <a:endParaRPr>
              <a:latin typeface="Nunito Light"/>
              <a:ea typeface="Nunito Light"/>
              <a:cs typeface="Nunito Light"/>
              <a:sym typeface="Nunito Light"/>
            </a:endParaRPr>
          </a:p>
        </p:txBody>
      </p:sp>
      <p:pic>
        <p:nvPicPr>
          <p:cNvPr id="2823" name="Google Shape;2823;p47"/>
          <p:cNvPicPr preferRelativeResize="0"/>
          <p:nvPr/>
        </p:nvPicPr>
        <p:blipFill>
          <a:blip r:embed="rId3">
            <a:alphaModFix/>
          </a:blip>
          <a:stretch>
            <a:fillRect/>
          </a:stretch>
        </p:blipFill>
        <p:spPr>
          <a:xfrm>
            <a:off x="4998354" y="1877300"/>
            <a:ext cx="3909270" cy="2807425"/>
          </a:xfrm>
          <a:prstGeom prst="rect">
            <a:avLst/>
          </a:prstGeom>
          <a:noFill/>
          <a:ln>
            <a:noFill/>
          </a:ln>
        </p:spPr>
      </p:pic>
      <p:sp>
        <p:nvSpPr>
          <p:cNvPr id="2824" name="Google Shape;2824;p47"/>
          <p:cNvSpPr txBox="1"/>
          <p:nvPr/>
        </p:nvSpPr>
        <p:spPr>
          <a:xfrm>
            <a:off x="944500" y="2230375"/>
            <a:ext cx="3994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Light"/>
                <a:ea typeface="Nunito Light"/>
                <a:cs typeface="Nunito Light"/>
                <a:sym typeface="Nunito Light"/>
              </a:rPr>
              <a:t>The main reason why we use sigmoid function is because it exists between (0 to 1). Therefore, it is especially used for models where we have to predict the probability as an output.Since probability of anything exists only between the range of 0 and 1, sigmoid is the right choice.</a:t>
            </a:r>
            <a:endParaRPr>
              <a:solidFill>
                <a:schemeClr val="lt1"/>
              </a:solidFill>
              <a:latin typeface="Nunito Light"/>
              <a:ea typeface="Nunito Light"/>
              <a:cs typeface="Nunito Light"/>
              <a:sym typeface="Nunito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8" name="Shape 2828"/>
        <p:cNvGrpSpPr/>
        <p:nvPr/>
      </p:nvGrpSpPr>
      <p:grpSpPr>
        <a:xfrm>
          <a:off x="0" y="0"/>
          <a:ext cx="0" cy="0"/>
          <a:chOff x="0" y="0"/>
          <a:chExt cx="0" cy="0"/>
        </a:xfrm>
      </p:grpSpPr>
      <p:sp>
        <p:nvSpPr>
          <p:cNvPr id="2829" name="Google Shape;2829;p48"/>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Swish </a:t>
            </a:r>
            <a:endParaRPr/>
          </a:p>
        </p:txBody>
      </p:sp>
      <p:sp>
        <p:nvSpPr>
          <p:cNvPr id="2830" name="Google Shape;2830;p48"/>
          <p:cNvSpPr txBox="1"/>
          <p:nvPr/>
        </p:nvSpPr>
        <p:spPr>
          <a:xfrm>
            <a:off x="568650" y="1386325"/>
            <a:ext cx="800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Nunito Light"/>
              <a:ea typeface="Nunito Light"/>
              <a:cs typeface="Nunito Light"/>
              <a:sym typeface="Nunito Light"/>
            </a:endParaRPr>
          </a:p>
        </p:txBody>
      </p:sp>
      <p:sp>
        <p:nvSpPr>
          <p:cNvPr id="2831" name="Google Shape;2831;p48"/>
          <p:cNvSpPr txBox="1"/>
          <p:nvPr/>
        </p:nvSpPr>
        <p:spPr>
          <a:xfrm>
            <a:off x="598800" y="1202925"/>
            <a:ext cx="78999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Light"/>
                <a:ea typeface="Nunito Light"/>
                <a:cs typeface="Nunito Light"/>
                <a:sym typeface="Nunito Light"/>
              </a:rPr>
              <a:t>Swish is essentially a modified sigmoid function</a:t>
            </a:r>
            <a:r>
              <a:rPr lang="en">
                <a:latin typeface="Nunito Light"/>
                <a:ea typeface="Nunito Light"/>
                <a:cs typeface="Nunito Light"/>
                <a:sym typeface="Nunito Light"/>
              </a:rPr>
              <a:t> </a:t>
            </a:r>
            <a:r>
              <a:rPr lang="en">
                <a:solidFill>
                  <a:srgbClr val="FFE2DF"/>
                </a:solidFill>
                <a:latin typeface="Nunito"/>
                <a:ea typeface="Nunito"/>
                <a:cs typeface="Nunito"/>
                <a:sym typeface="Nunito"/>
              </a:rPr>
              <a:t>which is simply </a:t>
            </a:r>
            <a:r>
              <a:rPr b="1" lang="en">
                <a:solidFill>
                  <a:srgbClr val="FFE2DF"/>
                </a:solidFill>
                <a:latin typeface="Nunito"/>
                <a:ea typeface="Nunito"/>
                <a:cs typeface="Nunito"/>
                <a:sym typeface="Nunito"/>
              </a:rPr>
              <a:t>f(x) = x · sigmoid(x)</a:t>
            </a:r>
            <a:r>
              <a:rPr lang="en">
                <a:solidFill>
                  <a:srgbClr val="FFE2DF"/>
                </a:solidFill>
                <a:latin typeface="Nunito"/>
                <a:ea typeface="Nunito"/>
                <a:cs typeface="Nunito"/>
                <a:sym typeface="Nunito"/>
              </a:rPr>
              <a:t>. Experiments show that Swish tends to work better than ReLU on deeper models across a number of challenging data sets.</a:t>
            </a:r>
            <a:r>
              <a:rPr lang="en">
                <a:latin typeface="Nunito Light"/>
                <a:ea typeface="Nunito Light"/>
                <a:cs typeface="Nunito Light"/>
                <a:sym typeface="Nunito Light"/>
              </a:rPr>
              <a:t>. </a:t>
            </a:r>
            <a:endParaRPr>
              <a:latin typeface="Nunito Light"/>
              <a:ea typeface="Nunito Light"/>
              <a:cs typeface="Nunito Light"/>
              <a:sym typeface="Nunito Light"/>
            </a:endParaRPr>
          </a:p>
          <a:p>
            <a:pPr indent="0" lvl="0" marL="0" rtl="0" algn="l">
              <a:spcBef>
                <a:spcPts val="0"/>
              </a:spcBef>
              <a:spcAft>
                <a:spcPts val="0"/>
              </a:spcAft>
              <a:buNone/>
            </a:pPr>
            <a:r>
              <a:t/>
            </a:r>
            <a:endParaRPr>
              <a:latin typeface="Nunito Light"/>
              <a:ea typeface="Nunito Light"/>
              <a:cs typeface="Nunito Light"/>
              <a:sym typeface="Nunito Light"/>
            </a:endParaRPr>
          </a:p>
          <a:p>
            <a:pPr indent="0" lvl="0" marL="0" rtl="0" algn="l">
              <a:spcBef>
                <a:spcPts val="0"/>
              </a:spcBef>
              <a:spcAft>
                <a:spcPts val="0"/>
              </a:spcAft>
              <a:buNone/>
            </a:pPr>
            <a:r>
              <a:rPr lang="en">
                <a:solidFill>
                  <a:srgbClr val="FFE2DF"/>
                </a:solidFill>
                <a:latin typeface="Nunito"/>
                <a:ea typeface="Nunito"/>
                <a:cs typeface="Nunito"/>
                <a:sym typeface="Nunito"/>
              </a:rPr>
              <a:t>Swish is a smooth, non-monotonic function that consistently matches or outperforms ReLU on deep networks applied to a variety of challenging domains such as Image classification and Machine translation.</a:t>
            </a:r>
            <a:endParaRPr>
              <a:latin typeface="Nunito Light"/>
              <a:ea typeface="Nunito Light"/>
              <a:cs typeface="Nunito Light"/>
              <a:sym typeface="Nunito Light"/>
            </a:endParaRPr>
          </a:p>
        </p:txBody>
      </p:sp>
      <p:pic>
        <p:nvPicPr>
          <p:cNvPr id="2832" name="Google Shape;2832;p48"/>
          <p:cNvPicPr preferRelativeResize="0"/>
          <p:nvPr/>
        </p:nvPicPr>
        <p:blipFill>
          <a:blip r:embed="rId3">
            <a:alphaModFix/>
          </a:blip>
          <a:stretch>
            <a:fillRect/>
          </a:stretch>
        </p:blipFill>
        <p:spPr>
          <a:xfrm>
            <a:off x="2744225" y="2847625"/>
            <a:ext cx="4470779" cy="1942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2" name="Shape 2712"/>
        <p:cNvGrpSpPr/>
        <p:nvPr/>
      </p:nvGrpSpPr>
      <p:grpSpPr>
        <a:xfrm>
          <a:off x="0" y="0"/>
          <a:ext cx="0" cy="0"/>
          <a:chOff x="0" y="0"/>
          <a:chExt cx="0" cy="0"/>
        </a:xfrm>
      </p:grpSpPr>
      <p:sp>
        <p:nvSpPr>
          <p:cNvPr id="2713" name="Google Shape;2713;p31"/>
          <p:cNvSpPr txBox="1"/>
          <p:nvPr>
            <p:ph type="title"/>
          </p:nvPr>
        </p:nvSpPr>
        <p:spPr>
          <a:xfrm>
            <a:off x="2620950" y="539500"/>
            <a:ext cx="4092900" cy="5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Introduction</a:t>
            </a:r>
            <a:endParaRPr/>
          </a:p>
        </p:txBody>
      </p:sp>
      <p:sp>
        <p:nvSpPr>
          <p:cNvPr id="2714" name="Google Shape;2714;p31"/>
          <p:cNvSpPr txBox="1"/>
          <p:nvPr>
            <p:ph idx="1" type="subTitle"/>
          </p:nvPr>
        </p:nvSpPr>
        <p:spPr>
          <a:xfrm>
            <a:off x="1752425" y="1399675"/>
            <a:ext cx="5689800" cy="2731200"/>
          </a:xfrm>
          <a:prstGeom prst="rect">
            <a:avLst/>
          </a:prstGeom>
        </p:spPr>
        <p:txBody>
          <a:bodyPr anchorCtr="0" anchor="ctr" bIns="91425" lIns="91425" spcFirstLastPara="1" rIns="91425" wrap="square" tIns="91425">
            <a:noAutofit/>
          </a:bodyPr>
          <a:lstStyle/>
          <a:p>
            <a:pPr indent="0" lvl="0" marL="457200" rtl="0" algn="just">
              <a:lnSpc>
                <a:spcPct val="115000"/>
              </a:lnSpc>
              <a:spcBef>
                <a:spcPts val="120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ctr">
              <a:spcBef>
                <a:spcPts val="0"/>
              </a:spcBef>
              <a:spcAft>
                <a:spcPts val="0"/>
              </a:spcAft>
              <a:buNone/>
            </a:pPr>
            <a:r>
              <a:rPr lang="en"/>
              <a:t>A Skeletal bone age assessment is a procedure used in pediatric radiology for both diagnostic and therapeutic investigations of endocrinology problems, children growth and genetic disorders. </a:t>
            </a:r>
            <a:endParaRPr/>
          </a:p>
          <a:p>
            <a:pPr indent="0" lvl="0" marL="0" rtl="0" algn="ctr">
              <a:spcBef>
                <a:spcPts val="0"/>
              </a:spcBef>
              <a:spcAft>
                <a:spcPts val="0"/>
              </a:spcAft>
              <a:buNone/>
            </a:pPr>
            <a:r>
              <a:rPr lang="en"/>
              <a:t>It is usually performed by radiological examination of the left hand, because of the discriminant nature of bone ossification stages of the non-dominant hand, and then compared to chronological age: a discrepancy between the two values indicates abnormalities.</a:t>
            </a:r>
            <a:endParaRPr/>
          </a:p>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6" name="Shape 2836"/>
        <p:cNvGrpSpPr/>
        <p:nvPr/>
      </p:nvGrpSpPr>
      <p:grpSpPr>
        <a:xfrm>
          <a:off x="0" y="0"/>
          <a:ext cx="0" cy="0"/>
          <a:chOff x="0" y="0"/>
          <a:chExt cx="0" cy="0"/>
        </a:xfrm>
      </p:grpSpPr>
      <p:sp>
        <p:nvSpPr>
          <p:cNvPr id="2837" name="Google Shape;2837;p49"/>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Overfitting</a:t>
            </a:r>
            <a:endParaRPr/>
          </a:p>
        </p:txBody>
      </p:sp>
      <p:sp>
        <p:nvSpPr>
          <p:cNvPr id="2838" name="Google Shape;2838;p49"/>
          <p:cNvSpPr txBox="1"/>
          <p:nvPr>
            <p:ph idx="1" type="subTitle"/>
          </p:nvPr>
        </p:nvSpPr>
        <p:spPr>
          <a:xfrm>
            <a:off x="486075" y="1144350"/>
            <a:ext cx="3576300" cy="323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Overfitting occurs when our model becomes really good at being able to classify or predict on data that was included in the training set, but is not as good at classifying data that it wasn't trained on. So essentially, the model has overfit the data in the training set.</a:t>
            </a:r>
            <a:endParaRPr/>
          </a:p>
        </p:txBody>
      </p:sp>
      <p:pic>
        <p:nvPicPr>
          <p:cNvPr id="2839" name="Google Shape;2839;p49"/>
          <p:cNvPicPr preferRelativeResize="0"/>
          <p:nvPr/>
        </p:nvPicPr>
        <p:blipFill>
          <a:blip r:embed="rId3">
            <a:alphaModFix/>
          </a:blip>
          <a:stretch>
            <a:fillRect/>
          </a:stretch>
        </p:blipFill>
        <p:spPr>
          <a:xfrm>
            <a:off x="4274425" y="1755700"/>
            <a:ext cx="4583225" cy="3122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3" name="Shape 2843"/>
        <p:cNvGrpSpPr/>
        <p:nvPr/>
      </p:nvGrpSpPr>
      <p:grpSpPr>
        <a:xfrm>
          <a:off x="0" y="0"/>
          <a:ext cx="0" cy="0"/>
          <a:chOff x="0" y="0"/>
          <a:chExt cx="0" cy="0"/>
        </a:xfrm>
      </p:grpSpPr>
      <p:sp>
        <p:nvSpPr>
          <p:cNvPr id="2844" name="Google Shape;2844;p50"/>
          <p:cNvSpPr txBox="1"/>
          <p:nvPr>
            <p:ph type="title"/>
          </p:nvPr>
        </p:nvSpPr>
        <p:spPr>
          <a:xfrm>
            <a:off x="2620950" y="779975"/>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Are We Avoiding Overfitting?</a:t>
            </a:r>
            <a:endParaRPr/>
          </a:p>
        </p:txBody>
      </p:sp>
      <p:sp>
        <p:nvSpPr>
          <p:cNvPr id="2845" name="Google Shape;2845;p50"/>
          <p:cNvSpPr txBox="1"/>
          <p:nvPr>
            <p:ph idx="1" type="subTitle"/>
          </p:nvPr>
        </p:nvSpPr>
        <p:spPr>
          <a:xfrm>
            <a:off x="2261250" y="2010450"/>
            <a:ext cx="4621500" cy="14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We are using 2 functions to prevent overfitting our model:</a:t>
            </a:r>
            <a:endParaRPr/>
          </a:p>
          <a:p>
            <a:pPr indent="0" lvl="0" marL="0" rtl="0" algn="ctr">
              <a:spcBef>
                <a:spcPts val="0"/>
              </a:spcBef>
              <a:spcAft>
                <a:spcPts val="0"/>
              </a:spcAft>
              <a:buNone/>
            </a:pPr>
            <a:r>
              <a:t/>
            </a:r>
            <a:endParaRPr/>
          </a:p>
          <a:p>
            <a:pPr indent="-330200" lvl="0" marL="457200" rtl="0" algn="ctr">
              <a:spcBef>
                <a:spcPts val="0"/>
              </a:spcBef>
              <a:spcAft>
                <a:spcPts val="0"/>
              </a:spcAft>
              <a:buSzPts val="1600"/>
              <a:buAutoNum type="arabicPeriod"/>
            </a:pPr>
            <a:r>
              <a:rPr b="1" lang="en"/>
              <a:t>EarlyStopping </a:t>
            </a:r>
            <a:endParaRPr b="1"/>
          </a:p>
          <a:p>
            <a:pPr indent="-330200" lvl="0" marL="457200" rtl="0" algn="ctr">
              <a:spcBef>
                <a:spcPts val="0"/>
              </a:spcBef>
              <a:spcAft>
                <a:spcPts val="0"/>
              </a:spcAft>
              <a:buSzPts val="1600"/>
              <a:buAutoNum type="arabicPeriod"/>
            </a:pPr>
            <a:r>
              <a:rPr b="1" lang="en"/>
              <a:t>ReduceLROnPlateau</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9" name="Shape 2849"/>
        <p:cNvGrpSpPr/>
        <p:nvPr/>
      </p:nvGrpSpPr>
      <p:grpSpPr>
        <a:xfrm>
          <a:off x="0" y="0"/>
          <a:ext cx="0" cy="0"/>
          <a:chOff x="0" y="0"/>
          <a:chExt cx="0" cy="0"/>
        </a:xfrm>
      </p:grpSpPr>
      <p:sp>
        <p:nvSpPr>
          <p:cNvPr id="2850" name="Google Shape;2850;p51"/>
          <p:cNvSpPr txBox="1"/>
          <p:nvPr>
            <p:ph type="title"/>
          </p:nvPr>
        </p:nvSpPr>
        <p:spPr>
          <a:xfrm>
            <a:off x="2620950" y="539500"/>
            <a:ext cx="4070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EarlyStopping</a:t>
            </a:r>
            <a:endParaRPr/>
          </a:p>
        </p:txBody>
      </p:sp>
      <p:sp>
        <p:nvSpPr>
          <p:cNvPr id="2851" name="Google Shape;2851;p51"/>
          <p:cNvSpPr txBox="1"/>
          <p:nvPr>
            <p:ph idx="1" type="subTitle"/>
          </p:nvPr>
        </p:nvSpPr>
        <p:spPr>
          <a:xfrm>
            <a:off x="1645550" y="1257625"/>
            <a:ext cx="6167700" cy="297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Stop training when a monitored metric has stopped improving.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Assuming the goal of a training is to minimize the loss. With this, the metric to be monitored would be 'loss', and mode would be 'min'. A model.fit() training loop will check at end of every epoch whether the loss is no longer decreasing, considering the min_delta and patience if applicable. Once it's found no longer decreasing, model.stop_training is marked True and the training terminates.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5" name="Shape 2855"/>
        <p:cNvGrpSpPr/>
        <p:nvPr/>
      </p:nvGrpSpPr>
      <p:grpSpPr>
        <a:xfrm>
          <a:off x="0" y="0"/>
          <a:ext cx="0" cy="0"/>
          <a:chOff x="0" y="0"/>
          <a:chExt cx="0" cy="0"/>
        </a:xfrm>
      </p:grpSpPr>
      <p:sp>
        <p:nvSpPr>
          <p:cNvPr id="2856" name="Google Shape;2856;p52"/>
          <p:cNvSpPr txBox="1"/>
          <p:nvPr>
            <p:ph type="title"/>
          </p:nvPr>
        </p:nvSpPr>
        <p:spPr>
          <a:xfrm>
            <a:off x="2620950" y="539500"/>
            <a:ext cx="40473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EarlyStopping</a:t>
            </a:r>
            <a:endParaRPr/>
          </a:p>
        </p:txBody>
      </p:sp>
      <p:sp>
        <p:nvSpPr>
          <p:cNvPr id="2857" name="Google Shape;2857;p52"/>
          <p:cNvSpPr txBox="1"/>
          <p:nvPr>
            <p:ph idx="1" type="subTitle"/>
          </p:nvPr>
        </p:nvSpPr>
        <p:spPr>
          <a:xfrm>
            <a:off x="2261250" y="2010450"/>
            <a:ext cx="4621500" cy="14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8" name="Google Shape;2858;p52"/>
          <p:cNvSpPr txBox="1"/>
          <p:nvPr/>
        </p:nvSpPr>
        <p:spPr>
          <a:xfrm>
            <a:off x="1695525" y="1479325"/>
            <a:ext cx="421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Implementation</a:t>
            </a:r>
            <a:r>
              <a:rPr b="1" lang="en" sz="2000">
                <a:solidFill>
                  <a:schemeClr val="lt1"/>
                </a:solidFill>
                <a:latin typeface="Nunito"/>
                <a:ea typeface="Nunito"/>
                <a:cs typeface="Nunito"/>
                <a:sym typeface="Nunito"/>
              </a:rPr>
              <a:t> of EarlyStopping</a:t>
            </a:r>
            <a:endParaRPr b="1" sz="2000">
              <a:solidFill>
                <a:schemeClr val="lt1"/>
              </a:solidFill>
              <a:latin typeface="Nunito"/>
              <a:ea typeface="Nunito"/>
              <a:cs typeface="Nunito"/>
              <a:sym typeface="Nunito"/>
            </a:endParaRPr>
          </a:p>
        </p:txBody>
      </p:sp>
      <p:pic>
        <p:nvPicPr>
          <p:cNvPr id="2859" name="Google Shape;2859;p52"/>
          <p:cNvPicPr preferRelativeResize="0"/>
          <p:nvPr/>
        </p:nvPicPr>
        <p:blipFill rotWithShape="1">
          <a:blip r:embed="rId3">
            <a:alphaModFix/>
          </a:blip>
          <a:srcRect b="0" l="0" r="24425" t="0"/>
          <a:stretch/>
        </p:blipFill>
        <p:spPr>
          <a:xfrm>
            <a:off x="228600" y="2405650"/>
            <a:ext cx="8693876" cy="1930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3" name="Shape 2863"/>
        <p:cNvGrpSpPr/>
        <p:nvPr/>
      </p:nvGrpSpPr>
      <p:grpSpPr>
        <a:xfrm>
          <a:off x="0" y="0"/>
          <a:ext cx="0" cy="0"/>
          <a:chOff x="0" y="0"/>
          <a:chExt cx="0" cy="0"/>
        </a:xfrm>
      </p:grpSpPr>
      <p:sp>
        <p:nvSpPr>
          <p:cNvPr id="2864" name="Google Shape;2864;p53"/>
          <p:cNvSpPr txBox="1"/>
          <p:nvPr>
            <p:ph type="title"/>
          </p:nvPr>
        </p:nvSpPr>
        <p:spPr>
          <a:xfrm>
            <a:off x="1467950" y="539500"/>
            <a:ext cx="5871900" cy="1110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ReduceLROnPlateau</a:t>
            </a:r>
            <a:endParaRPr/>
          </a:p>
          <a:p>
            <a:pPr indent="0" lvl="0" marL="0" rtl="0" algn="l">
              <a:spcBef>
                <a:spcPts val="0"/>
              </a:spcBef>
              <a:spcAft>
                <a:spcPts val="0"/>
              </a:spcAft>
              <a:buNone/>
            </a:pPr>
            <a:r>
              <a:t/>
            </a:r>
            <a:endParaRPr/>
          </a:p>
        </p:txBody>
      </p:sp>
      <p:sp>
        <p:nvSpPr>
          <p:cNvPr id="2865" name="Google Shape;2865;p53"/>
          <p:cNvSpPr txBox="1"/>
          <p:nvPr>
            <p:ph idx="1" type="subTitle"/>
          </p:nvPr>
        </p:nvSpPr>
        <p:spPr>
          <a:xfrm>
            <a:off x="2261250" y="2010450"/>
            <a:ext cx="4621500" cy="142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Reduce learning rate when a metric has stopped improving.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Models often benefit from reducing the learning rate by a factor of 0-10 once learning stagnates. This callback monitors a quantity and if no improvement is seen for a 'patience' number of epochs, the learning rate is reduced.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9" name="Shape 2869"/>
        <p:cNvGrpSpPr/>
        <p:nvPr/>
      </p:nvGrpSpPr>
      <p:grpSpPr>
        <a:xfrm>
          <a:off x="0" y="0"/>
          <a:ext cx="0" cy="0"/>
          <a:chOff x="0" y="0"/>
          <a:chExt cx="0" cy="0"/>
        </a:xfrm>
      </p:grpSpPr>
      <p:sp>
        <p:nvSpPr>
          <p:cNvPr id="2870" name="Google Shape;2870;p54"/>
          <p:cNvSpPr txBox="1"/>
          <p:nvPr>
            <p:ph type="title"/>
          </p:nvPr>
        </p:nvSpPr>
        <p:spPr>
          <a:xfrm>
            <a:off x="2620950" y="539500"/>
            <a:ext cx="40473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ReduceLROnPlateau</a:t>
            </a:r>
            <a:endParaRPr/>
          </a:p>
        </p:txBody>
      </p:sp>
      <p:sp>
        <p:nvSpPr>
          <p:cNvPr id="2871" name="Google Shape;2871;p54"/>
          <p:cNvSpPr txBox="1"/>
          <p:nvPr/>
        </p:nvSpPr>
        <p:spPr>
          <a:xfrm>
            <a:off x="1695525" y="1479325"/>
            <a:ext cx="4824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Nunito"/>
                <a:ea typeface="Nunito"/>
                <a:cs typeface="Nunito"/>
                <a:sym typeface="Nunito"/>
              </a:rPr>
              <a:t>Implementation of </a:t>
            </a:r>
            <a:r>
              <a:rPr b="1" lang="en" sz="2000">
                <a:solidFill>
                  <a:schemeClr val="lt1"/>
                </a:solidFill>
                <a:latin typeface="Nunito"/>
                <a:ea typeface="Nunito"/>
                <a:cs typeface="Nunito"/>
                <a:sym typeface="Nunito"/>
              </a:rPr>
              <a:t>ReduceLROnPlateau</a:t>
            </a:r>
            <a:endParaRPr b="1" sz="2000">
              <a:solidFill>
                <a:schemeClr val="lt1"/>
              </a:solidFill>
              <a:latin typeface="Nunito"/>
              <a:ea typeface="Nunito"/>
              <a:cs typeface="Nunito"/>
              <a:sym typeface="Nunito"/>
            </a:endParaRPr>
          </a:p>
        </p:txBody>
      </p:sp>
      <p:pic>
        <p:nvPicPr>
          <p:cNvPr id="2872" name="Google Shape;2872;p54"/>
          <p:cNvPicPr preferRelativeResize="0"/>
          <p:nvPr/>
        </p:nvPicPr>
        <p:blipFill>
          <a:blip r:embed="rId3">
            <a:alphaModFix/>
          </a:blip>
          <a:stretch>
            <a:fillRect/>
          </a:stretch>
        </p:blipFill>
        <p:spPr>
          <a:xfrm>
            <a:off x="1371600" y="2355925"/>
            <a:ext cx="6515850" cy="232907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6" name="Shape 2876"/>
        <p:cNvGrpSpPr/>
        <p:nvPr/>
      </p:nvGrpSpPr>
      <p:grpSpPr>
        <a:xfrm>
          <a:off x="0" y="0"/>
          <a:ext cx="0" cy="0"/>
          <a:chOff x="0" y="0"/>
          <a:chExt cx="0" cy="0"/>
        </a:xfrm>
      </p:grpSpPr>
      <p:sp>
        <p:nvSpPr>
          <p:cNvPr id="2877" name="Google Shape;2877;p55"/>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Final Model </a:t>
            </a:r>
            <a:endParaRPr/>
          </a:p>
        </p:txBody>
      </p:sp>
      <p:sp>
        <p:nvSpPr>
          <p:cNvPr id="2878" name="Google Shape;2878;p55"/>
          <p:cNvSpPr txBox="1"/>
          <p:nvPr/>
        </p:nvSpPr>
        <p:spPr>
          <a:xfrm>
            <a:off x="924225" y="1235650"/>
            <a:ext cx="77352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Nunito Light"/>
                <a:ea typeface="Nunito Light"/>
                <a:cs typeface="Nunito Light"/>
                <a:sym typeface="Nunito Light"/>
              </a:rPr>
              <a:t>Now that we have looked at different aspects of Deep Learning Neural networks, Convolution Neural Network to be specific, we can basically take the best possible algorithms, equations and models to </a:t>
            </a:r>
            <a:r>
              <a:rPr lang="en" sz="1600">
                <a:solidFill>
                  <a:schemeClr val="lt1"/>
                </a:solidFill>
                <a:latin typeface="Nunito Light"/>
                <a:ea typeface="Nunito Light"/>
                <a:cs typeface="Nunito Light"/>
                <a:sym typeface="Nunito Light"/>
              </a:rPr>
              <a:t>combine</a:t>
            </a:r>
            <a:r>
              <a:rPr lang="en" sz="1600">
                <a:solidFill>
                  <a:schemeClr val="lt1"/>
                </a:solidFill>
                <a:latin typeface="Nunito Light"/>
                <a:ea typeface="Nunito Light"/>
                <a:cs typeface="Nunito Light"/>
                <a:sym typeface="Nunito Light"/>
              </a:rPr>
              <a:t> them to form a completely new model that is ideal for our task of bone age assessment</a:t>
            </a:r>
            <a:endParaRPr sz="1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6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600">
                <a:solidFill>
                  <a:schemeClr val="lt1"/>
                </a:solidFill>
                <a:latin typeface="Nunito Light"/>
                <a:ea typeface="Nunito Light"/>
                <a:cs typeface="Nunito Light"/>
                <a:sym typeface="Nunito Light"/>
              </a:rPr>
              <a:t>Our final model now basically consists of Xception as our architecture with Swish as the activation function that runs 5 epochs at 100 steps with a batch size of 32</a:t>
            </a:r>
            <a:endParaRPr sz="1600">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sz="16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600">
                <a:solidFill>
                  <a:schemeClr val="lt1"/>
                </a:solidFill>
                <a:latin typeface="Nunito Light"/>
                <a:ea typeface="Nunito Light"/>
                <a:cs typeface="Nunito Light"/>
                <a:sym typeface="Nunito Light"/>
              </a:rPr>
              <a:t> We also made </a:t>
            </a:r>
            <a:r>
              <a:rPr lang="en" sz="1600">
                <a:solidFill>
                  <a:schemeClr val="lt1"/>
                </a:solidFill>
                <a:latin typeface="Nunito Light"/>
                <a:ea typeface="Nunito Light"/>
                <a:cs typeface="Nunito Light"/>
                <a:sym typeface="Nunito Light"/>
              </a:rPr>
              <a:t>another</a:t>
            </a:r>
            <a:r>
              <a:rPr lang="en" sz="1600">
                <a:solidFill>
                  <a:schemeClr val="lt1"/>
                </a:solidFill>
                <a:latin typeface="Nunito Light"/>
                <a:ea typeface="Nunito Light"/>
                <a:cs typeface="Nunito Light"/>
                <a:sym typeface="Nunito Light"/>
              </a:rPr>
              <a:t> model with ReLU to show the extent of difference between using swish rather than RelU</a:t>
            </a:r>
            <a:endParaRPr sz="1600">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sz="1600">
                <a:solidFill>
                  <a:schemeClr val="lt1"/>
                </a:solidFill>
                <a:latin typeface="Nunito Light"/>
                <a:ea typeface="Nunito Light"/>
                <a:cs typeface="Nunito Light"/>
                <a:sym typeface="Nunito Light"/>
              </a:rPr>
              <a:t> </a:t>
            </a:r>
            <a:endParaRPr sz="1600">
              <a:solidFill>
                <a:schemeClr val="lt1"/>
              </a:solidFill>
              <a:latin typeface="Nunito Light"/>
              <a:ea typeface="Nunito Light"/>
              <a:cs typeface="Nunito Light"/>
              <a:sym typeface="Nunito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56"/>
          <p:cNvSpPr txBox="1"/>
          <p:nvPr>
            <p:ph type="title"/>
          </p:nvPr>
        </p:nvSpPr>
        <p:spPr>
          <a:xfrm>
            <a:off x="2048300" y="310900"/>
            <a:ext cx="5245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 with RELU</a:t>
            </a:r>
            <a:endParaRPr/>
          </a:p>
        </p:txBody>
      </p:sp>
      <p:pic>
        <p:nvPicPr>
          <p:cNvPr id="2884" name="Google Shape;2884;p56"/>
          <p:cNvPicPr preferRelativeResize="0"/>
          <p:nvPr/>
        </p:nvPicPr>
        <p:blipFill>
          <a:blip r:embed="rId3">
            <a:alphaModFix/>
          </a:blip>
          <a:stretch>
            <a:fillRect/>
          </a:stretch>
        </p:blipFill>
        <p:spPr>
          <a:xfrm>
            <a:off x="2324075" y="935550"/>
            <a:ext cx="4270468" cy="42079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8" name="Shape 2888"/>
        <p:cNvGrpSpPr/>
        <p:nvPr/>
      </p:nvGrpSpPr>
      <p:grpSpPr>
        <a:xfrm>
          <a:off x="0" y="0"/>
          <a:ext cx="0" cy="0"/>
          <a:chOff x="0" y="0"/>
          <a:chExt cx="0" cy="0"/>
        </a:xfrm>
      </p:grpSpPr>
      <p:sp>
        <p:nvSpPr>
          <p:cNvPr id="2889" name="Google Shape;2889;p57"/>
          <p:cNvSpPr txBox="1"/>
          <p:nvPr>
            <p:ph type="title"/>
          </p:nvPr>
        </p:nvSpPr>
        <p:spPr>
          <a:xfrm>
            <a:off x="1883250" y="539500"/>
            <a:ext cx="53775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accuracy with ReLU</a:t>
            </a:r>
            <a:endParaRPr/>
          </a:p>
        </p:txBody>
      </p:sp>
      <p:pic>
        <p:nvPicPr>
          <p:cNvPr id="2890" name="Google Shape;2890;p57"/>
          <p:cNvPicPr preferRelativeResize="0"/>
          <p:nvPr/>
        </p:nvPicPr>
        <p:blipFill>
          <a:blip r:embed="rId3">
            <a:alphaModFix/>
          </a:blip>
          <a:stretch>
            <a:fillRect/>
          </a:stretch>
        </p:blipFill>
        <p:spPr>
          <a:xfrm>
            <a:off x="1100925" y="1433050"/>
            <a:ext cx="6821399" cy="3375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4" name="Shape 2894"/>
        <p:cNvGrpSpPr/>
        <p:nvPr/>
      </p:nvGrpSpPr>
      <p:grpSpPr>
        <a:xfrm>
          <a:off x="0" y="0"/>
          <a:ext cx="0" cy="0"/>
          <a:chOff x="0" y="0"/>
          <a:chExt cx="0" cy="0"/>
        </a:xfrm>
      </p:grpSpPr>
      <p:sp>
        <p:nvSpPr>
          <p:cNvPr id="2895" name="Google Shape;2895;p58"/>
          <p:cNvSpPr txBox="1"/>
          <p:nvPr>
            <p:ph type="title"/>
          </p:nvPr>
        </p:nvSpPr>
        <p:spPr>
          <a:xfrm>
            <a:off x="1422425" y="310900"/>
            <a:ext cx="59514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Output with swish</a:t>
            </a:r>
            <a:endParaRPr/>
          </a:p>
        </p:txBody>
      </p:sp>
      <p:pic>
        <p:nvPicPr>
          <p:cNvPr id="2896" name="Google Shape;2896;p58"/>
          <p:cNvPicPr preferRelativeResize="0"/>
          <p:nvPr/>
        </p:nvPicPr>
        <p:blipFill>
          <a:blip r:embed="rId3">
            <a:alphaModFix/>
          </a:blip>
          <a:stretch>
            <a:fillRect/>
          </a:stretch>
        </p:blipFill>
        <p:spPr>
          <a:xfrm>
            <a:off x="2223376" y="903300"/>
            <a:ext cx="4312532" cy="4159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8" name="Shape 2718"/>
        <p:cNvGrpSpPr/>
        <p:nvPr/>
      </p:nvGrpSpPr>
      <p:grpSpPr>
        <a:xfrm>
          <a:off x="0" y="0"/>
          <a:ext cx="0" cy="0"/>
          <a:chOff x="0" y="0"/>
          <a:chExt cx="0" cy="0"/>
        </a:xfrm>
      </p:grpSpPr>
      <p:sp>
        <p:nvSpPr>
          <p:cNvPr id="2719" name="Google Shape;2719;p32"/>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Tanner-Whitehouse method</a:t>
            </a:r>
            <a:endParaRPr sz="2500"/>
          </a:p>
        </p:txBody>
      </p:sp>
      <p:sp>
        <p:nvSpPr>
          <p:cNvPr id="2720" name="Google Shape;2720;p32"/>
          <p:cNvSpPr txBox="1"/>
          <p:nvPr/>
        </p:nvSpPr>
        <p:spPr>
          <a:xfrm>
            <a:off x="777225" y="1341750"/>
            <a:ext cx="8103300" cy="3320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lt1"/>
                </a:solidFill>
                <a:latin typeface="Nunito"/>
                <a:ea typeface="Nunito"/>
                <a:cs typeface="Nunito"/>
                <a:sym typeface="Nunito"/>
              </a:rPr>
              <a:t>The </a:t>
            </a:r>
            <a:r>
              <a:rPr b="1" lang="en" sz="1600">
                <a:solidFill>
                  <a:schemeClr val="lt1"/>
                </a:solidFill>
                <a:latin typeface="Nunito"/>
                <a:ea typeface="Nunito"/>
                <a:cs typeface="Nunito"/>
                <a:sym typeface="Nunito"/>
              </a:rPr>
              <a:t>Tanner-Whitehouse (TW) method</a:t>
            </a:r>
            <a:r>
              <a:rPr lang="en" sz="1600">
                <a:solidFill>
                  <a:schemeClr val="lt1"/>
                </a:solidFill>
                <a:latin typeface="Nunito"/>
                <a:ea typeface="Nunito"/>
                <a:cs typeface="Nunito"/>
                <a:sym typeface="Nunito"/>
              </a:rPr>
              <a:t> is a way of assessing the bone age of children. There are several variations of this method, but all use a radiograph of the left hand and wrist to assess the relative maturity of the bones of the patient.</a:t>
            </a:r>
            <a:endParaRPr sz="1600">
              <a:solidFill>
                <a:schemeClr val="lt1"/>
              </a:solidFill>
              <a:latin typeface="Nunito"/>
              <a:ea typeface="Nunito"/>
              <a:cs typeface="Nunito"/>
              <a:sym typeface="Nunito"/>
            </a:endParaRPr>
          </a:p>
          <a:p>
            <a:pPr indent="0" lvl="0" marL="0" rtl="0" algn="l">
              <a:lnSpc>
                <a:spcPct val="115000"/>
              </a:lnSpc>
              <a:spcBef>
                <a:spcPts val="1100"/>
              </a:spcBef>
              <a:spcAft>
                <a:spcPts val="0"/>
              </a:spcAft>
              <a:buClr>
                <a:srgbClr val="000000"/>
              </a:buClr>
              <a:buSzPts val="1100"/>
              <a:buFont typeface="Arial"/>
              <a:buNone/>
            </a:pPr>
            <a:r>
              <a:rPr lang="en" sz="1600">
                <a:solidFill>
                  <a:schemeClr val="lt1"/>
                </a:solidFill>
                <a:latin typeface="Nunito"/>
                <a:ea typeface="Nunito"/>
                <a:cs typeface="Nunito"/>
                <a:sym typeface="Nunito"/>
              </a:rPr>
              <a:t>The </a:t>
            </a:r>
            <a:r>
              <a:rPr b="1" lang="en" sz="1600">
                <a:solidFill>
                  <a:schemeClr val="lt1"/>
                </a:solidFill>
                <a:latin typeface="Nunito"/>
                <a:ea typeface="Nunito"/>
                <a:cs typeface="Nunito"/>
                <a:sym typeface="Nunito"/>
              </a:rPr>
              <a:t>TW2</a:t>
            </a:r>
            <a:r>
              <a:rPr lang="en" sz="1600">
                <a:solidFill>
                  <a:schemeClr val="lt1"/>
                </a:solidFill>
                <a:latin typeface="Nunito"/>
                <a:ea typeface="Nunito"/>
                <a:cs typeface="Nunito"/>
                <a:sym typeface="Nunito"/>
              </a:rPr>
              <a:t> (Tanner-Whitehouse 2) methods:</a:t>
            </a:r>
            <a:endParaRPr sz="1600">
              <a:solidFill>
                <a:schemeClr val="lt1"/>
              </a:solidFill>
              <a:latin typeface="Nunito"/>
              <a:ea typeface="Nunito"/>
              <a:cs typeface="Nunito"/>
              <a:sym typeface="Nunito"/>
            </a:endParaRPr>
          </a:p>
          <a:p>
            <a:pPr indent="-330200" lvl="0" marL="647700" rtl="0" algn="l">
              <a:lnSpc>
                <a:spcPct val="115000"/>
              </a:lnSpc>
              <a:spcBef>
                <a:spcPts val="1100"/>
              </a:spcBef>
              <a:spcAft>
                <a:spcPts val="0"/>
              </a:spcAft>
              <a:buClr>
                <a:schemeClr val="lt1"/>
              </a:buClr>
              <a:buSzPts val="1600"/>
              <a:buFont typeface="Nunito"/>
              <a:buChar char="●"/>
            </a:pPr>
            <a:r>
              <a:rPr lang="en" sz="1600">
                <a:solidFill>
                  <a:schemeClr val="lt1"/>
                </a:solidFill>
                <a:latin typeface="Nunito"/>
                <a:ea typeface="Nunito"/>
                <a:cs typeface="Nunito"/>
                <a:sym typeface="Nunito"/>
              </a:rPr>
              <a:t>RUS (radius-ulna-short bones): 13 bones including the radius, ulna and short bones of the thumb, middle and little fingers</a:t>
            </a:r>
            <a:endParaRPr sz="1600">
              <a:solidFill>
                <a:schemeClr val="lt1"/>
              </a:solidFill>
              <a:latin typeface="Nunito"/>
              <a:ea typeface="Nunito"/>
              <a:cs typeface="Nunito"/>
              <a:sym typeface="Nunito"/>
            </a:endParaRPr>
          </a:p>
          <a:p>
            <a:pPr indent="-330200" lvl="0" marL="647700" rtl="0" algn="l">
              <a:lnSpc>
                <a:spcPct val="115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carpus: 7 carpal bones</a:t>
            </a:r>
            <a:endParaRPr sz="1600">
              <a:solidFill>
                <a:schemeClr val="lt1"/>
              </a:solidFill>
              <a:latin typeface="Nunito"/>
              <a:ea typeface="Nunito"/>
              <a:cs typeface="Nunito"/>
              <a:sym typeface="Nunito"/>
            </a:endParaRPr>
          </a:p>
          <a:p>
            <a:pPr indent="-330200" lvl="0" marL="647700" rtl="0" algn="l">
              <a:lnSpc>
                <a:spcPct val="115000"/>
              </a:lnSpc>
              <a:spcBef>
                <a:spcPts val="0"/>
              </a:spcBef>
              <a:spcAft>
                <a:spcPts val="0"/>
              </a:spcAft>
              <a:buClr>
                <a:schemeClr val="lt1"/>
              </a:buClr>
              <a:buSzPts val="1600"/>
              <a:buFont typeface="Nunito"/>
              <a:buChar char="●"/>
            </a:pPr>
            <a:r>
              <a:rPr lang="en" sz="1600">
                <a:solidFill>
                  <a:schemeClr val="lt1"/>
                </a:solidFill>
                <a:latin typeface="Nunito"/>
                <a:ea typeface="Nunito"/>
                <a:cs typeface="Nunito"/>
                <a:sym typeface="Nunito"/>
              </a:rPr>
              <a:t>20-bones method: combines the two</a:t>
            </a:r>
            <a:endParaRPr sz="1600">
              <a:solidFill>
                <a:schemeClr val="lt1"/>
              </a:solidFill>
              <a:latin typeface="Nunito"/>
              <a:ea typeface="Nunito"/>
              <a:cs typeface="Nunito"/>
              <a:sym typeface="Nunito"/>
            </a:endParaRPr>
          </a:p>
          <a:p>
            <a:pPr indent="0" lvl="0" marL="0" rtl="0" algn="l">
              <a:spcBef>
                <a:spcPts val="29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0" name="Shape 2900"/>
        <p:cNvGrpSpPr/>
        <p:nvPr/>
      </p:nvGrpSpPr>
      <p:grpSpPr>
        <a:xfrm>
          <a:off x="0" y="0"/>
          <a:ext cx="0" cy="0"/>
          <a:chOff x="0" y="0"/>
          <a:chExt cx="0" cy="0"/>
        </a:xfrm>
      </p:grpSpPr>
      <p:sp>
        <p:nvSpPr>
          <p:cNvPr id="2901" name="Google Shape;2901;p59"/>
          <p:cNvSpPr txBox="1"/>
          <p:nvPr>
            <p:ph type="title"/>
          </p:nvPr>
        </p:nvSpPr>
        <p:spPr>
          <a:xfrm>
            <a:off x="1883250" y="539500"/>
            <a:ext cx="53775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 accuracy with SWISH</a:t>
            </a:r>
            <a:endParaRPr/>
          </a:p>
        </p:txBody>
      </p:sp>
      <p:pic>
        <p:nvPicPr>
          <p:cNvPr id="2902" name="Google Shape;2902;p59"/>
          <p:cNvPicPr preferRelativeResize="0"/>
          <p:nvPr/>
        </p:nvPicPr>
        <p:blipFill>
          <a:blip r:embed="rId3">
            <a:alphaModFix/>
          </a:blip>
          <a:stretch>
            <a:fillRect/>
          </a:stretch>
        </p:blipFill>
        <p:spPr>
          <a:xfrm>
            <a:off x="1042050" y="1370650"/>
            <a:ext cx="6867725" cy="3358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6" name="Shape 2906"/>
        <p:cNvGrpSpPr/>
        <p:nvPr/>
      </p:nvGrpSpPr>
      <p:grpSpPr>
        <a:xfrm>
          <a:off x="0" y="0"/>
          <a:ext cx="0" cy="0"/>
          <a:chOff x="0" y="0"/>
          <a:chExt cx="0" cy="0"/>
        </a:xfrm>
      </p:grpSpPr>
      <p:sp>
        <p:nvSpPr>
          <p:cNvPr id="2907" name="Google Shape;2907;p60"/>
          <p:cNvSpPr txBox="1"/>
          <p:nvPr>
            <p:ph type="title"/>
          </p:nvPr>
        </p:nvSpPr>
        <p:spPr>
          <a:xfrm>
            <a:off x="1731500" y="1341600"/>
            <a:ext cx="5681100" cy="733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2908" name="Google Shape;2908;p60"/>
          <p:cNvSpPr txBox="1"/>
          <p:nvPr>
            <p:ph idx="1" type="subTitle"/>
          </p:nvPr>
        </p:nvSpPr>
        <p:spPr>
          <a:xfrm>
            <a:off x="2867750" y="2247400"/>
            <a:ext cx="3408600" cy="675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GROUP 13</a:t>
            </a:r>
            <a:endParaRPr/>
          </a:p>
        </p:txBody>
      </p:sp>
      <p:graphicFrame>
        <p:nvGraphicFramePr>
          <p:cNvPr id="2909" name="Google Shape;2909;p60"/>
          <p:cNvGraphicFramePr/>
          <p:nvPr/>
        </p:nvGraphicFramePr>
        <p:xfrm>
          <a:off x="2585250" y="2867225"/>
          <a:ext cx="3000000" cy="3000000"/>
        </p:xfrm>
        <a:graphic>
          <a:graphicData uri="http://schemas.openxmlformats.org/drawingml/2006/table">
            <a:tbl>
              <a:tblPr>
                <a:noFill/>
                <a:tableStyleId>{CA04074C-F736-46E6-9D4D-773C162FC705}</a:tableStyleId>
              </a:tblPr>
              <a:tblGrid>
                <a:gridCol w="2582125"/>
                <a:gridCol w="1664050"/>
              </a:tblGrid>
              <a:tr h="463125">
                <a:tc>
                  <a:txBody>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434343"/>
                          </a:solidFill>
                        </a:rPr>
                        <a:t>Abhay Shastry </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ENG18CS00</a:t>
                      </a:r>
                      <a:r>
                        <a:rPr b="1" lang="en" sz="1100">
                          <a:solidFill>
                            <a:srgbClr val="434343"/>
                          </a:solidFill>
                        </a:rPr>
                        <a:t>08</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463125">
                <a:tc>
                  <a:txBody>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434343"/>
                          </a:solidFill>
                        </a:rPr>
                        <a:t>Antonio Mervyn </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a:t>
                      </a:r>
                      <a:r>
                        <a:rPr b="1" lang="en" sz="1100">
                          <a:solidFill>
                            <a:srgbClr val="434343"/>
                          </a:solidFill>
                        </a:rPr>
                        <a:t>056</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474775">
                <a:tc>
                  <a:txBody>
                    <a:bodyPr/>
                    <a:lstStyle/>
                    <a:p>
                      <a:pPr indent="0" lvl="0" marL="0" marR="0" rtl="0" algn="l">
                        <a:lnSpc>
                          <a:spcPct val="100000"/>
                        </a:lnSpc>
                        <a:spcBef>
                          <a:spcPts val="0"/>
                        </a:spcBef>
                        <a:spcAft>
                          <a:spcPts val="0"/>
                        </a:spcAft>
                        <a:buClr>
                          <a:srgbClr val="000000"/>
                        </a:buClr>
                        <a:buSzPts val="1100"/>
                        <a:buFont typeface="Arial"/>
                        <a:buNone/>
                      </a:pPr>
                      <a:r>
                        <a:rPr b="1" lang="en" sz="1100">
                          <a:solidFill>
                            <a:srgbClr val="434343"/>
                          </a:solidFill>
                        </a:rPr>
                        <a:t>Binish Zehra Rizvi</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a:t>
                      </a:r>
                      <a:r>
                        <a:rPr b="1" lang="en" sz="1100">
                          <a:solidFill>
                            <a:srgbClr val="434343"/>
                          </a:solidFill>
                        </a:rPr>
                        <a:t>060</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r h="463125">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Va</a:t>
                      </a:r>
                      <a:r>
                        <a:rPr b="1" lang="en" sz="1100">
                          <a:solidFill>
                            <a:srgbClr val="434343"/>
                          </a:solidFill>
                        </a:rPr>
                        <a:t>run Menon</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434343"/>
                          </a:solidFill>
                        </a:rPr>
                        <a:t>ENG18CS03</a:t>
                      </a:r>
                      <a:r>
                        <a:rPr b="1" lang="en" sz="1100">
                          <a:solidFill>
                            <a:srgbClr val="434343"/>
                          </a:solidFill>
                        </a:rPr>
                        <a:t>14</a:t>
                      </a:r>
                      <a:endParaRPr b="1" sz="1100" u="none" cap="none" strike="noStrike">
                        <a:solidFill>
                          <a:srgbClr val="434343"/>
                        </a:solidFill>
                      </a:endParaRPr>
                    </a:p>
                  </a:txBody>
                  <a:tcPr marT="68575" marB="68575" marR="68575" marL="68575">
                    <a:lnL cap="flat" cmpd="sng" w="28575">
                      <a:solidFill>
                        <a:srgbClr val="666666"/>
                      </a:solidFill>
                      <a:prstDash val="solid"/>
                      <a:round/>
                      <a:headEnd len="sm" w="sm" type="none"/>
                      <a:tailEnd len="sm" w="sm" type="none"/>
                    </a:lnL>
                    <a:lnR cap="flat" cmpd="sng" w="28575">
                      <a:solidFill>
                        <a:srgbClr val="666666"/>
                      </a:solidFill>
                      <a:prstDash val="solid"/>
                      <a:round/>
                      <a:headEnd len="sm" w="sm" type="none"/>
                      <a:tailEnd len="sm" w="sm" type="none"/>
                    </a:lnR>
                    <a:lnT cap="flat" cmpd="sng" w="28575">
                      <a:solidFill>
                        <a:srgbClr val="666666"/>
                      </a:solidFill>
                      <a:prstDash val="solid"/>
                      <a:round/>
                      <a:headEnd len="sm" w="sm" type="none"/>
                      <a:tailEnd len="sm" w="sm" type="none"/>
                    </a:lnT>
                    <a:lnB cap="flat" cmpd="sng" w="28575">
                      <a:solidFill>
                        <a:srgbClr val="666666"/>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4" name="Shape 2724"/>
        <p:cNvGrpSpPr/>
        <p:nvPr/>
      </p:nvGrpSpPr>
      <p:grpSpPr>
        <a:xfrm>
          <a:off x="0" y="0"/>
          <a:ext cx="0" cy="0"/>
          <a:chOff x="0" y="0"/>
          <a:chExt cx="0" cy="0"/>
        </a:xfrm>
      </p:grpSpPr>
      <p:sp>
        <p:nvSpPr>
          <p:cNvPr id="2725" name="Google Shape;2725;p33"/>
          <p:cNvSpPr txBox="1"/>
          <p:nvPr>
            <p:ph type="title"/>
          </p:nvPr>
        </p:nvSpPr>
        <p:spPr>
          <a:xfrm>
            <a:off x="2620950" y="539500"/>
            <a:ext cx="39021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chemeClr val="dk1"/>
                </a:solidFill>
              </a:rPr>
              <a:t>Tanner-Whitehouse method</a:t>
            </a:r>
            <a:endParaRPr/>
          </a:p>
        </p:txBody>
      </p:sp>
      <p:sp>
        <p:nvSpPr>
          <p:cNvPr id="2726" name="Google Shape;2726;p33"/>
          <p:cNvSpPr txBox="1"/>
          <p:nvPr>
            <p:ph idx="1" type="subTitle"/>
          </p:nvPr>
        </p:nvSpPr>
        <p:spPr>
          <a:xfrm>
            <a:off x="1112300" y="1260050"/>
            <a:ext cx="4621500" cy="312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Each of the bones that is being evaluated is compared to a standard set of bones at different stages of maturation. A score is assigned to each bone based on maturation and sex of the patient.</a:t>
            </a:r>
            <a:endParaRPr/>
          </a:p>
          <a:p>
            <a:pPr indent="0" lvl="0" marL="0" rtl="0" algn="ctr">
              <a:spcBef>
                <a:spcPts val="0"/>
              </a:spcBef>
              <a:spcAft>
                <a:spcPts val="0"/>
              </a:spcAft>
              <a:buNone/>
            </a:pPr>
            <a:r>
              <a:rPr lang="en"/>
              <a:t>Once all the bones have been scored, a total score is generated by adding all bone scores together and then plotted on a graph to determine how the bone age relates to the chronological age.</a:t>
            </a:r>
            <a:endParaRPr/>
          </a:p>
          <a:p>
            <a:pPr indent="0" lvl="0" marL="0" rtl="0" algn="ctr">
              <a:spcBef>
                <a:spcPts val="0"/>
              </a:spcBef>
              <a:spcAft>
                <a:spcPts val="0"/>
              </a:spcAft>
              <a:buNone/>
            </a:pPr>
            <a:r>
              <a:t/>
            </a:r>
            <a:endParaRPr/>
          </a:p>
        </p:txBody>
      </p:sp>
      <p:pic>
        <p:nvPicPr>
          <p:cNvPr id="2727" name="Google Shape;2727;p33"/>
          <p:cNvPicPr preferRelativeResize="0"/>
          <p:nvPr/>
        </p:nvPicPr>
        <p:blipFill>
          <a:blip r:embed="rId3">
            <a:alphaModFix/>
          </a:blip>
          <a:stretch>
            <a:fillRect/>
          </a:stretch>
        </p:blipFill>
        <p:spPr>
          <a:xfrm>
            <a:off x="5886200" y="1198000"/>
            <a:ext cx="2647300" cy="3250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1" name="Shape 2731"/>
        <p:cNvGrpSpPr/>
        <p:nvPr/>
      </p:nvGrpSpPr>
      <p:grpSpPr>
        <a:xfrm>
          <a:off x="0" y="0"/>
          <a:ext cx="0" cy="0"/>
          <a:chOff x="0" y="0"/>
          <a:chExt cx="0" cy="0"/>
        </a:xfrm>
      </p:grpSpPr>
      <p:sp>
        <p:nvSpPr>
          <p:cNvPr id="2732" name="Google Shape;2732;p34"/>
          <p:cNvSpPr txBox="1"/>
          <p:nvPr>
            <p:ph type="title"/>
          </p:nvPr>
        </p:nvSpPr>
        <p:spPr>
          <a:xfrm>
            <a:off x="2138750" y="358675"/>
            <a:ext cx="4109700" cy="98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Problem Statement</a:t>
            </a:r>
            <a:endParaRPr/>
          </a:p>
        </p:txBody>
      </p:sp>
      <p:sp>
        <p:nvSpPr>
          <p:cNvPr id="2733" name="Google Shape;2733;p34"/>
          <p:cNvSpPr txBox="1"/>
          <p:nvPr/>
        </p:nvSpPr>
        <p:spPr>
          <a:xfrm>
            <a:off x="714300" y="1530400"/>
            <a:ext cx="7715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Nunito Light"/>
                <a:ea typeface="Nunito Light"/>
                <a:cs typeface="Nunito Light"/>
                <a:sym typeface="Nunito Light"/>
              </a:rPr>
              <a:t>Traditional bone age assessment methods normally require doctors to physically examine the x-ray with reference to a huge dataset of x rays to look for even the smallest </a:t>
            </a:r>
            <a:r>
              <a:rPr lang="en">
                <a:solidFill>
                  <a:schemeClr val="lt1"/>
                </a:solidFill>
                <a:latin typeface="Nunito Light"/>
                <a:ea typeface="Nunito Light"/>
                <a:cs typeface="Nunito Light"/>
                <a:sym typeface="Nunito Light"/>
              </a:rPr>
              <a:t>discrepancies</a:t>
            </a:r>
            <a:r>
              <a:rPr lang="en">
                <a:solidFill>
                  <a:schemeClr val="lt1"/>
                </a:solidFill>
                <a:latin typeface="Nunito Light"/>
                <a:ea typeface="Nunito Light"/>
                <a:cs typeface="Nunito Light"/>
                <a:sym typeface="Nunito Light"/>
              </a:rPr>
              <a:t> </a:t>
            </a:r>
            <a:endParaRPr>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a:solidFill>
                  <a:schemeClr val="lt1"/>
                </a:solidFill>
                <a:latin typeface="Nunito Light"/>
                <a:ea typeface="Nunito Light"/>
                <a:cs typeface="Nunito Light"/>
                <a:sym typeface="Nunito Light"/>
              </a:rPr>
              <a:t>This is a very tedious task that requires a huge amount of time by the doctor</a:t>
            </a:r>
            <a:endParaRPr>
              <a:solidFill>
                <a:schemeClr val="lt1"/>
              </a:solidFill>
              <a:latin typeface="Nunito Light"/>
              <a:ea typeface="Nunito Light"/>
              <a:cs typeface="Nunito Light"/>
              <a:sym typeface="Nunito Light"/>
            </a:endParaRPr>
          </a:p>
          <a:p>
            <a:pPr indent="0" lvl="0" marL="0" rtl="0" algn="l">
              <a:spcBef>
                <a:spcPts val="0"/>
              </a:spcBef>
              <a:spcAft>
                <a:spcPts val="0"/>
              </a:spcAft>
              <a:buNone/>
            </a:pPr>
            <a:r>
              <a:t/>
            </a:r>
            <a:endParaRPr>
              <a:solidFill>
                <a:schemeClr val="lt1"/>
              </a:solidFill>
              <a:latin typeface="Nunito Light"/>
              <a:ea typeface="Nunito Light"/>
              <a:cs typeface="Nunito Light"/>
              <a:sym typeface="Nunito Light"/>
            </a:endParaRPr>
          </a:p>
          <a:p>
            <a:pPr indent="0" lvl="0" marL="0" rtl="0" algn="l">
              <a:spcBef>
                <a:spcPts val="0"/>
              </a:spcBef>
              <a:spcAft>
                <a:spcPts val="0"/>
              </a:spcAft>
              <a:buNone/>
            </a:pPr>
            <a:r>
              <a:rPr lang="en">
                <a:solidFill>
                  <a:schemeClr val="lt1"/>
                </a:solidFill>
                <a:latin typeface="Nunito Light"/>
                <a:ea typeface="Nunito Light"/>
                <a:cs typeface="Nunito Light"/>
                <a:sym typeface="Nunito Light"/>
              </a:rPr>
              <a:t>If we can find a solution to this problem, we can free up the time taken by doctors so that they can attend more pressing matters</a:t>
            </a:r>
            <a:endParaRPr>
              <a:solidFill>
                <a:schemeClr val="lt1"/>
              </a:solidFill>
              <a:latin typeface="Nunito Light"/>
              <a:ea typeface="Nunito Light"/>
              <a:cs typeface="Nunito Light"/>
              <a:sym typeface="Nunito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7" name="Shape 2737"/>
        <p:cNvGrpSpPr/>
        <p:nvPr/>
      </p:nvGrpSpPr>
      <p:grpSpPr>
        <a:xfrm>
          <a:off x="0" y="0"/>
          <a:ext cx="0" cy="0"/>
          <a:chOff x="0" y="0"/>
          <a:chExt cx="0" cy="0"/>
        </a:xfrm>
      </p:grpSpPr>
      <p:sp>
        <p:nvSpPr>
          <p:cNvPr id="2738" name="Google Shape;2738;p35"/>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739" name="Google Shape;2739;p35"/>
          <p:cNvSpPr txBox="1"/>
          <p:nvPr/>
        </p:nvSpPr>
        <p:spPr>
          <a:xfrm>
            <a:off x="672900" y="1694896"/>
            <a:ext cx="7798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latin typeface="Nunito Light"/>
                <a:ea typeface="Nunito Light"/>
                <a:cs typeface="Nunito Light"/>
                <a:sym typeface="Nunito Light"/>
              </a:rPr>
              <a:t>Since we have established the tedium associated with traditional methods of bone age </a:t>
            </a:r>
            <a:r>
              <a:rPr lang="en">
                <a:solidFill>
                  <a:srgbClr val="434343"/>
                </a:solidFill>
                <a:latin typeface="Nunito Light"/>
                <a:ea typeface="Nunito Light"/>
                <a:cs typeface="Nunito Light"/>
                <a:sym typeface="Nunito Light"/>
              </a:rPr>
              <a:t>assessment</a:t>
            </a:r>
            <a:r>
              <a:rPr lang="en">
                <a:solidFill>
                  <a:srgbClr val="434343"/>
                </a:solidFill>
                <a:latin typeface="Nunito Light"/>
                <a:ea typeface="Nunito Light"/>
                <a:cs typeface="Nunito Light"/>
                <a:sym typeface="Nunito Light"/>
              </a:rPr>
              <a:t>, it is clear that we need to find a solution to this using technological advancements.</a:t>
            </a:r>
            <a:endParaRPr>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a:solidFill>
                  <a:srgbClr val="434343"/>
                </a:solidFill>
                <a:latin typeface="Nunito Light"/>
                <a:ea typeface="Nunito Light"/>
                <a:cs typeface="Nunito Light"/>
                <a:sym typeface="Nunito Light"/>
              </a:rPr>
              <a:t>This is where Neural networks come into play where we use </a:t>
            </a:r>
            <a:r>
              <a:rPr lang="en">
                <a:solidFill>
                  <a:srgbClr val="434343"/>
                </a:solidFill>
                <a:latin typeface="Nunito Light"/>
                <a:ea typeface="Nunito Light"/>
                <a:cs typeface="Nunito Light"/>
                <a:sym typeface="Nunito Light"/>
              </a:rPr>
              <a:t>artificial</a:t>
            </a:r>
            <a:r>
              <a:rPr lang="en">
                <a:solidFill>
                  <a:srgbClr val="434343"/>
                </a:solidFill>
                <a:latin typeface="Nunito Light"/>
                <a:ea typeface="Nunito Light"/>
                <a:cs typeface="Nunito Light"/>
                <a:sym typeface="Nunito Light"/>
              </a:rPr>
              <a:t> neural networks in the form of a modified CNN in order to create an application that quickly and efficiently assess bone age</a:t>
            </a:r>
            <a:endParaRPr>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a:solidFill>
                <a:srgbClr val="434343"/>
              </a:solidFill>
              <a:latin typeface="Nunito Light"/>
              <a:ea typeface="Nunito Light"/>
              <a:cs typeface="Nunito Light"/>
              <a:sym typeface="Nunito Light"/>
            </a:endParaRPr>
          </a:p>
          <a:p>
            <a:pPr indent="0" lvl="0" marL="0" rtl="0" algn="l">
              <a:spcBef>
                <a:spcPts val="0"/>
              </a:spcBef>
              <a:spcAft>
                <a:spcPts val="0"/>
              </a:spcAft>
              <a:buNone/>
            </a:pPr>
            <a:r>
              <a:rPr lang="en">
                <a:solidFill>
                  <a:srgbClr val="434343"/>
                </a:solidFill>
                <a:latin typeface="Nunito Light"/>
                <a:ea typeface="Nunito Light"/>
                <a:cs typeface="Nunito Light"/>
                <a:sym typeface="Nunito Light"/>
              </a:rPr>
              <a:t>To sum it up, </a:t>
            </a:r>
            <a:r>
              <a:rPr lang="en">
                <a:solidFill>
                  <a:srgbClr val="434343"/>
                </a:solidFill>
                <a:latin typeface="Nunito"/>
                <a:ea typeface="Nunito"/>
                <a:cs typeface="Nunito"/>
                <a:sym typeface="Nunito"/>
              </a:rPr>
              <a:t>Deep Learning on Determining Skeletal Age will help the doctors in the medical field to predict the bone age of the patients in a relatively short amount of time and provide an accurate result, minimizing physical errors.</a:t>
            </a:r>
            <a:endParaRPr>
              <a:solidFill>
                <a:srgbClr val="434343"/>
              </a:solidFill>
              <a:latin typeface="Nunito Light"/>
              <a:ea typeface="Nunito Light"/>
              <a:cs typeface="Nunito Light"/>
              <a:sym typeface="Nunito Light"/>
            </a:endParaRPr>
          </a:p>
          <a:p>
            <a:pPr indent="0" lvl="0" marL="0" rtl="0" algn="l">
              <a:spcBef>
                <a:spcPts val="0"/>
              </a:spcBef>
              <a:spcAft>
                <a:spcPts val="0"/>
              </a:spcAft>
              <a:buNone/>
            </a:pPr>
            <a:r>
              <a:t/>
            </a:r>
            <a:endParaRPr>
              <a:latin typeface="Nunito Light"/>
              <a:ea typeface="Nunito Light"/>
              <a:cs typeface="Nunito Light"/>
              <a:sym typeface="Nunito Light"/>
            </a:endParaRPr>
          </a:p>
          <a:p>
            <a:pPr indent="0" lvl="0" marL="0" rtl="0" algn="l">
              <a:spcBef>
                <a:spcPts val="0"/>
              </a:spcBef>
              <a:spcAft>
                <a:spcPts val="0"/>
              </a:spcAft>
              <a:buNone/>
            </a:pPr>
            <a:r>
              <a:t/>
            </a:r>
            <a:endParaRPr>
              <a:latin typeface="Nunito Light"/>
              <a:ea typeface="Nunito Light"/>
              <a:cs typeface="Nunito Light"/>
              <a:sym typeface="Nuni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36"/>
          <p:cNvSpPr txBox="1"/>
          <p:nvPr>
            <p:ph idx="1" type="body"/>
          </p:nvPr>
        </p:nvSpPr>
        <p:spPr>
          <a:xfrm>
            <a:off x="1025400" y="1697250"/>
            <a:ext cx="6673500" cy="22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36"/>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Flow  </a:t>
            </a:r>
            <a:endParaRPr/>
          </a:p>
        </p:txBody>
      </p:sp>
      <p:pic>
        <p:nvPicPr>
          <p:cNvPr id="2746" name="Google Shape;2746;p36"/>
          <p:cNvPicPr preferRelativeResize="0"/>
          <p:nvPr/>
        </p:nvPicPr>
        <p:blipFill rotWithShape="1">
          <a:blip r:embed="rId3">
            <a:alphaModFix/>
          </a:blip>
          <a:srcRect b="0" l="0" r="0" t="19302"/>
          <a:stretch/>
        </p:blipFill>
        <p:spPr>
          <a:xfrm>
            <a:off x="192150" y="1095075"/>
            <a:ext cx="8759700" cy="38655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0" name="Shape 2750"/>
        <p:cNvGrpSpPr/>
        <p:nvPr/>
      </p:nvGrpSpPr>
      <p:grpSpPr>
        <a:xfrm>
          <a:off x="0" y="0"/>
          <a:ext cx="0" cy="0"/>
          <a:chOff x="0" y="0"/>
          <a:chExt cx="0" cy="0"/>
        </a:xfrm>
      </p:grpSpPr>
      <p:sp>
        <p:nvSpPr>
          <p:cNvPr id="2751" name="Google Shape;2751;p37"/>
          <p:cNvSpPr txBox="1"/>
          <p:nvPr>
            <p:ph idx="1" type="body"/>
          </p:nvPr>
        </p:nvSpPr>
        <p:spPr>
          <a:xfrm>
            <a:off x="1025400" y="1697250"/>
            <a:ext cx="4198200" cy="24012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
              <a:t>A convolutional neural network (CNN) is a type of artificial neural network used in image recognition and processing that is specifically designed to process pixel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Convolutional neural networks apply a filter to an input to create a feature map that summarizes the presence of detected features in the input.</a:t>
            </a:r>
            <a:endParaRPr/>
          </a:p>
        </p:txBody>
      </p:sp>
      <p:sp>
        <p:nvSpPr>
          <p:cNvPr id="2752" name="Google Shape;2752;p37"/>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Typical CNN</a:t>
            </a:r>
            <a:endParaRPr/>
          </a:p>
        </p:txBody>
      </p:sp>
      <p:pic>
        <p:nvPicPr>
          <p:cNvPr id="2753" name="Google Shape;2753;p37"/>
          <p:cNvPicPr preferRelativeResize="0"/>
          <p:nvPr/>
        </p:nvPicPr>
        <p:blipFill rotWithShape="1">
          <a:blip r:embed="rId3">
            <a:alphaModFix/>
          </a:blip>
          <a:srcRect b="9132" l="3899" r="3473" t="0"/>
          <a:stretch/>
        </p:blipFill>
        <p:spPr>
          <a:xfrm>
            <a:off x="5290450" y="1697250"/>
            <a:ext cx="2859950" cy="2911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38"/>
          <p:cNvSpPr txBox="1"/>
          <p:nvPr>
            <p:ph idx="1" type="body"/>
          </p:nvPr>
        </p:nvSpPr>
        <p:spPr>
          <a:xfrm>
            <a:off x="1025400" y="1697250"/>
            <a:ext cx="6673500" cy="220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38"/>
          <p:cNvSpPr txBox="1"/>
          <p:nvPr>
            <p:ph type="title"/>
          </p:nvPr>
        </p:nvSpPr>
        <p:spPr>
          <a:xfrm>
            <a:off x="993600" y="539500"/>
            <a:ext cx="7156800" cy="5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Typical CNN</a:t>
            </a:r>
            <a:endParaRPr/>
          </a:p>
        </p:txBody>
      </p:sp>
      <p:pic>
        <p:nvPicPr>
          <p:cNvPr id="2760" name="Google Shape;2760;p38"/>
          <p:cNvPicPr preferRelativeResize="0"/>
          <p:nvPr/>
        </p:nvPicPr>
        <p:blipFill>
          <a:blip r:embed="rId3">
            <a:alphaModFix/>
          </a:blip>
          <a:stretch>
            <a:fillRect/>
          </a:stretch>
        </p:blipFill>
        <p:spPr>
          <a:xfrm>
            <a:off x="454225" y="1200150"/>
            <a:ext cx="8269675" cy="3160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Research Methods Lesson by Slidesgo">
  <a:themeElements>
    <a:clrScheme name="Simple Light">
      <a:dk1>
        <a:srgbClr val="47666D"/>
      </a:dk1>
      <a:lt1>
        <a:srgbClr val="FEEADA"/>
      </a:lt1>
      <a:dk2>
        <a:srgbClr val="88B29A"/>
      </a:dk2>
      <a:lt2>
        <a:srgbClr val="E49D36"/>
      </a:lt2>
      <a:accent1>
        <a:srgbClr val="FEEADA"/>
      </a:accent1>
      <a:accent2>
        <a:srgbClr val="47666D"/>
      </a:accent2>
      <a:accent3>
        <a:srgbClr val="88B29A"/>
      </a:accent3>
      <a:accent4>
        <a:srgbClr val="E49D36"/>
      </a:accent4>
      <a:accent5>
        <a:srgbClr val="E6BA6D"/>
      </a:accent5>
      <a:accent6>
        <a:srgbClr val="E75F6B"/>
      </a:accent6>
      <a:hlink>
        <a:srgbClr val="47666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