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40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0E6F75E-39FD-4F08-8969-7FBA88EA11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D4F3959-BFB3-4625-A81C-4D3A6F5F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73" y="3434817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Mass Segmentation for Digital Mammography.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 Deep Learning approach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837F59-482E-4700-A002-4D10C7659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3096" y="5096746"/>
            <a:ext cx="3045822" cy="159438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Group </a:t>
            </a:r>
            <a:r>
              <a:rPr lang="it-IT" dirty="0" err="1"/>
              <a:t>Members</a:t>
            </a:r>
            <a:endParaRPr lang="it-IT" dirty="0"/>
          </a:p>
          <a:p>
            <a:r>
              <a:rPr lang="it-IT" dirty="0"/>
              <a:t>Alessandro Montefusco</a:t>
            </a:r>
          </a:p>
          <a:p>
            <a:r>
              <a:rPr lang="it-IT" dirty="0"/>
              <a:t>Antonio La Femina</a:t>
            </a:r>
          </a:p>
          <a:p>
            <a:r>
              <a:rPr lang="it-IT" dirty="0"/>
              <a:t>Antonio Nappi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691831-48AB-4440-BEFB-108A3E83B2D8}"/>
              </a:ext>
            </a:extLst>
          </p:cNvPr>
          <p:cNvSpPr txBox="1"/>
          <p:nvPr/>
        </p:nvSpPr>
        <p:spPr>
          <a:xfrm>
            <a:off x="0" y="195523"/>
            <a:ext cx="836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DIGITAL HEALTH AND BIOINFORMATIC ENGINEERING </a:t>
            </a:r>
          </a:p>
          <a:p>
            <a:r>
              <a:rPr lang="en-US" dirty="0">
                <a:effectLst/>
              </a:rPr>
              <a:t>MEDICAL IMAGING MODULE 2019-2020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E06253-009C-4E21-B6DA-DEC4F08EA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963" y="713641"/>
            <a:ext cx="2118678" cy="20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05790DD-1B0C-4F17-A368-113A4757A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515" y="119921"/>
            <a:ext cx="2236353" cy="930092"/>
          </a:xfrm>
        </p:spPr>
        <p:txBody>
          <a:bodyPr/>
          <a:lstStyle/>
          <a:p>
            <a:r>
              <a:rPr lang="it-IT" dirty="0"/>
              <a:t>Index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B7A9C19-1DB9-457A-8F4F-5EA4A2321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15" y="1304144"/>
            <a:ext cx="11754606" cy="521657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err="1"/>
              <a:t>Introduction</a:t>
            </a: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The </a:t>
            </a:r>
            <a:r>
              <a:rPr lang="it-IT" sz="3200" dirty="0" err="1"/>
              <a:t>Inbreast</a:t>
            </a:r>
            <a:r>
              <a:rPr lang="it-IT" sz="3200" dirty="0"/>
              <a:t>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Dataset </a:t>
            </a:r>
            <a:r>
              <a:rPr lang="it-IT" sz="3200" dirty="0" err="1"/>
              <a:t>Preprocessing</a:t>
            </a: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SVM </a:t>
            </a:r>
            <a:r>
              <a:rPr lang="it-IT" sz="3200" dirty="0" err="1"/>
              <a:t>Classification</a:t>
            </a: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Data </a:t>
            </a:r>
            <a:r>
              <a:rPr lang="it-IT" sz="3200" dirty="0" err="1"/>
              <a:t>Preprocessing</a:t>
            </a: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/>
              <a:t>U-Net </a:t>
            </a:r>
            <a:r>
              <a:rPr lang="it-IT" sz="3200" dirty="0" err="1"/>
              <a:t>Detection</a:t>
            </a: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err="1"/>
              <a:t>Segmentation</a:t>
            </a:r>
            <a:r>
              <a:rPr lang="it-IT" sz="3200" dirty="0"/>
              <a:t> </a:t>
            </a:r>
            <a:r>
              <a:rPr lang="it-IT" sz="3200" dirty="0" err="1"/>
              <a:t>Process</a:t>
            </a: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err="1"/>
              <a:t>Results</a:t>
            </a: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err="1"/>
              <a:t>Conclusion</a:t>
            </a:r>
            <a:endParaRPr lang="it-IT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56077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D9F43-C4DD-4B2D-92E0-E509F91D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4931"/>
            <a:ext cx="9440034" cy="1229895"/>
          </a:xfrm>
        </p:spPr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538B65-2445-4C31-B565-F936B19C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545" y="1539955"/>
            <a:ext cx="9440034" cy="1049867"/>
          </a:xfrm>
        </p:spPr>
        <p:txBody>
          <a:bodyPr>
            <a:normAutofit/>
          </a:bodyPr>
          <a:lstStyle/>
          <a:p>
            <a:pPr algn="l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17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18698-B6AF-4038-80B7-97370B858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5786203" cy="1214203"/>
          </a:xfrm>
        </p:spPr>
        <p:txBody>
          <a:bodyPr>
            <a:normAutofit/>
          </a:bodyPr>
          <a:lstStyle/>
          <a:p>
            <a:r>
              <a:rPr lang="it-IT" dirty="0" err="1"/>
              <a:t>Inbreast</a:t>
            </a:r>
            <a:r>
              <a:rPr lang="it-IT" dirty="0"/>
              <a:t>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1C5CE6-C890-4050-8B76-101FCD49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75063"/>
            <a:ext cx="11737298" cy="3616662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effectLst/>
              </a:rPr>
              <a:t>INbreast</a:t>
            </a:r>
            <a:r>
              <a:rPr lang="en-US" sz="2400" dirty="0">
                <a:effectLst/>
              </a:rPr>
              <a:t> dataset has images from screening, diagnostic, and follow-up cases. </a:t>
            </a:r>
          </a:p>
          <a:p>
            <a:pPr algn="l"/>
            <a:r>
              <a:rPr lang="en-US" sz="2400" dirty="0">
                <a:effectLst/>
              </a:rPr>
              <a:t>The </a:t>
            </a:r>
            <a:r>
              <a:rPr lang="en-US" sz="2400" dirty="0" err="1">
                <a:effectLst/>
              </a:rPr>
              <a:t>INbreast</a:t>
            </a:r>
            <a:r>
              <a:rPr lang="en-US" sz="2400" dirty="0">
                <a:effectLst/>
              </a:rPr>
              <a:t> dataset is organized in four directories: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images: contains all the images explained before;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masks: contains the masks of all the 410 images;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</a:rPr>
              <a:t>groundtruth</a:t>
            </a:r>
            <a:r>
              <a:rPr lang="en-US" sz="2400" dirty="0">
                <a:effectLst/>
              </a:rPr>
              <a:t>:  contains  the  </a:t>
            </a:r>
            <a:r>
              <a:rPr lang="en-US" sz="2400" dirty="0" err="1">
                <a:effectLst/>
              </a:rPr>
              <a:t>groundtruth</a:t>
            </a:r>
            <a:r>
              <a:rPr lang="en-US" sz="2400" dirty="0">
                <a:effectLst/>
              </a:rPr>
              <a:t>  of  all  the  107masses;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overlay:  contains  the  annotations  of  the  masses  </a:t>
            </a:r>
            <a:r>
              <a:rPr lang="en-US" sz="2400" dirty="0" err="1">
                <a:effectLst/>
              </a:rPr>
              <a:t>presentin</a:t>
            </a:r>
            <a:r>
              <a:rPr lang="en-US" sz="2400" dirty="0">
                <a:effectLst/>
              </a:rPr>
              <a:t> patient affected by cancer. </a:t>
            </a:r>
          </a:p>
          <a:p>
            <a:pPr algn="l"/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5054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4AB0BC"/>
      </a:accent1>
      <a:accent2>
        <a:srgbClr val="3B73B1"/>
      </a:accent2>
      <a:accent3>
        <a:srgbClr val="4D54C3"/>
      </a:accent3>
      <a:accent4>
        <a:srgbClr val="7048B7"/>
      </a:accent4>
      <a:accent5>
        <a:srgbClr val="A84DC3"/>
      </a:accent5>
      <a:accent6>
        <a:srgbClr val="B13B9B"/>
      </a:accent6>
      <a:hlink>
        <a:srgbClr val="C45A4E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 2</vt:lpstr>
      <vt:lpstr>SlateVTI</vt:lpstr>
      <vt:lpstr>Mass Segmentation for Digital Mammography. A Deep Learning approach</vt:lpstr>
      <vt:lpstr>Index</vt:lpstr>
      <vt:lpstr>Introduction</vt:lpstr>
      <vt:lpstr>Inbreast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LA FEMINA</dc:creator>
  <cp:lastModifiedBy>ANTONIO LA FEMINA</cp:lastModifiedBy>
  <cp:revision>5</cp:revision>
  <dcterms:created xsi:type="dcterms:W3CDTF">2020-01-16T12:11:31Z</dcterms:created>
  <dcterms:modified xsi:type="dcterms:W3CDTF">2020-01-16T12:41:27Z</dcterms:modified>
</cp:coreProperties>
</file>