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A6B81-19AB-DD9D-E65D-9DF8CFA6BA0C}" v="547" dt="2025-02-09T02:51:13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6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9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1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9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1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3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7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F447467-474F-7A46-9B55-A89C6B0DA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82CAA15C-FB74-7D13-2B6C-E85D7288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198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38" y="1893965"/>
            <a:ext cx="6262347" cy="1986802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Systems-Calls-Project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1102" y="3973128"/>
            <a:ext cx="4738347" cy="1189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Antonio da </a:t>
            </a:r>
            <a:r>
              <a:rPr lang="en-US" dirty="0" err="1">
                <a:solidFill>
                  <a:srgbClr val="FFFFFF"/>
                </a:solidFill>
              </a:rPr>
              <a:t>Ressurreição</a:t>
            </a:r>
            <a:r>
              <a:rPr lang="en-US" dirty="0">
                <a:solidFill>
                  <a:srgbClr val="FFFFFF"/>
                </a:solidFill>
              </a:rPr>
              <a:t> Filho.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3BD439-B970-588A-A4E3-58F036898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1E0DC6F-DB0E-DBE1-8178-AE81BC6B9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68734D9D-9E33-996E-557E-BB3FB8AB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33" r="9091" b="75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4D07BF5-D29E-918E-55FE-747AF2A0E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3F833-1ED8-896F-B46F-22CE2F61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28" y="233179"/>
            <a:ext cx="3424383" cy="847731"/>
          </a:xfrm>
        </p:spPr>
        <p:txBody>
          <a:bodyPr anchor="t">
            <a:normAutofit/>
          </a:bodyPr>
          <a:lstStyle/>
          <a:p>
            <a:pPr algn="l"/>
            <a:r>
              <a:rPr lang="en-US" sz="4400" err="1"/>
              <a:t>Inspiração</a:t>
            </a:r>
            <a:r>
              <a:rPr lang="en-US" sz="4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E822F-8277-B44D-7707-240B150E51CA}"/>
              </a:ext>
            </a:extLst>
          </p:cNvPr>
          <p:cNvSpPr txBox="1"/>
          <p:nvPr/>
        </p:nvSpPr>
        <p:spPr>
          <a:xfrm>
            <a:off x="-4641" y="1080637"/>
            <a:ext cx="4375247" cy="1231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Universidade</a:t>
            </a:r>
            <a:r>
              <a:rPr lang="en-US" dirty="0"/>
              <a:t> do Novo México fez um </a:t>
            </a:r>
            <a:r>
              <a:rPr lang="en-US" dirty="0" err="1"/>
              <a:t>estudo</a:t>
            </a:r>
            <a:r>
              <a:rPr lang="en-US" dirty="0"/>
              <a:t> para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simples de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invasores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5CEBA-735B-7F42-370C-D2B3CB7F8FC2}"/>
              </a:ext>
            </a:extLst>
          </p:cNvPr>
          <p:cNvSpPr txBox="1"/>
          <p:nvPr/>
        </p:nvSpPr>
        <p:spPr>
          <a:xfrm>
            <a:off x="-4641" y="2748798"/>
            <a:ext cx="43752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é a </a:t>
            </a:r>
            <a:r>
              <a:rPr lang="en-US" dirty="0" err="1"/>
              <a:t>detecção</a:t>
            </a:r>
            <a:r>
              <a:rPr lang="en-US" dirty="0"/>
              <a:t> de </a:t>
            </a:r>
            <a:r>
              <a:rPr lang="en-US" dirty="0" err="1"/>
              <a:t>anomalias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Chamadas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Sistemas (</a:t>
            </a:r>
            <a:r>
              <a:rPr lang="en-US" dirty="0" err="1"/>
              <a:t>ou</a:t>
            </a:r>
            <a:r>
              <a:rPr lang="en-US" dirty="0"/>
              <a:t> Systems Calls) que as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nativas</a:t>
            </a:r>
            <a:r>
              <a:rPr lang="en-US" dirty="0"/>
              <a:t> do Unix/Linux </a:t>
            </a:r>
            <a:r>
              <a:rPr lang="en-US" dirty="0" err="1"/>
              <a:t>fazem</a:t>
            </a:r>
            <a:r>
              <a:rPr lang="en-US" dirty="0"/>
              <a:t>.</a:t>
            </a:r>
          </a:p>
        </p:txBody>
      </p:sp>
      <p:pic>
        <p:nvPicPr>
          <p:cNvPr id="7" name="Picture 6" descr="Department of Computer Science | The University of New Mexico">
            <a:extLst>
              <a:ext uri="{FF2B5EF4-FFF2-40B4-BE49-F238E27FC236}">
                <a16:creationId xmlns:a16="http://schemas.microsoft.com/office/drawing/2014/main" id="{19213090-AD9C-7B9C-AB5C-5E7E13299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526" y="2085976"/>
            <a:ext cx="6344164" cy="187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9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737539-73CA-C28D-67B5-D65982D8E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C8F348E6-ADD5-7501-1FB2-C6532511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7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67077-E3D5-1F04-33D4-F06062A48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619" y="385257"/>
            <a:ext cx="8800535" cy="742804"/>
          </a:xfr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/>
                <a:cs typeface="Times New Roman"/>
              </a:rPr>
              <a:t>O que </a:t>
            </a:r>
            <a:r>
              <a:rPr lang="en-US" sz="4800" err="1">
                <a:solidFill>
                  <a:schemeClr val="bg1"/>
                </a:solidFill>
                <a:latin typeface="Times New Roman"/>
                <a:cs typeface="Times New Roman"/>
              </a:rPr>
              <a:t>seriam</a:t>
            </a:r>
            <a:r>
              <a:rPr lang="en-US" sz="4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800" err="1">
                <a:solidFill>
                  <a:schemeClr val="bg1"/>
                </a:solidFill>
                <a:latin typeface="Times New Roman"/>
                <a:cs typeface="Times New Roman"/>
              </a:rPr>
              <a:t>essas</a:t>
            </a:r>
            <a:r>
              <a:rPr lang="en-US" sz="4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800" err="1">
                <a:solidFill>
                  <a:schemeClr val="bg1"/>
                </a:solidFill>
                <a:latin typeface="Times New Roman"/>
                <a:cs typeface="Times New Roman"/>
              </a:rPr>
              <a:t>anomalias</a:t>
            </a:r>
            <a:r>
              <a:rPr lang="en-US" sz="4800" dirty="0">
                <a:solidFill>
                  <a:schemeClr val="bg1"/>
                </a:solidFill>
                <a:latin typeface="Times New Roman"/>
                <a:cs typeface="Times New Roma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112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nill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VanillaVTI</vt:lpstr>
      <vt:lpstr>Systems-Calls-Project</vt:lpstr>
      <vt:lpstr>Inspiração:</vt:lpstr>
      <vt:lpstr>O que seriam essas anomalias?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102</cp:revision>
  <dcterms:created xsi:type="dcterms:W3CDTF">2025-02-09T02:28:06Z</dcterms:created>
  <dcterms:modified xsi:type="dcterms:W3CDTF">2025-02-09T03:15:49Z</dcterms:modified>
</cp:coreProperties>
</file>