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2" r:id="rId4"/>
    <p:sldId id="260" r:id="rId5"/>
    <p:sldId id="263" r:id="rId6"/>
    <p:sldId id="261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7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5F983-30DE-1046-9DFA-A846E229FAF2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41ABB-25D6-6849-8BE2-5158A3620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304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3F179-D17B-6F49-B8C0-5B9F8CE19808}" type="datetimeFigureOut">
              <a:rPr lang="en-US" smtClean="0"/>
              <a:t>02/02/18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0F910-D0A9-3440-88EE-0583FDE5E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3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you press the documentation button this redirect you to the documentation page built in </a:t>
            </a:r>
          </a:p>
          <a:p>
            <a:r>
              <a:rPr lang="en-US" dirty="0" err="1" smtClean="0"/>
              <a:t>Gammapy</a:t>
            </a:r>
            <a:r>
              <a:rPr lang="en-US" dirty="0" smtClean="0"/>
              <a:t> is structured as a series of sub packages</a:t>
            </a:r>
            <a:r>
              <a:rPr lang="en-US" baseline="0" dirty="0" smtClean="0"/>
              <a:t>. Each sub-package has its documentation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0F910-D0A9-3440-88EE-0583FDE5E9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53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API = Application programming interface = set of subroutine</a:t>
            </a:r>
            <a:r>
              <a:rPr lang="en-US" baseline="0" dirty="0" smtClean="0"/>
              <a:t> definitions and tools </a:t>
            </a:r>
          </a:p>
          <a:p>
            <a:r>
              <a:rPr lang="en-US" baseline="0" dirty="0" smtClean="0"/>
              <a:t>These are the datasets for tutorials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0F910-D0A9-3440-88EE-0583FDE5E9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53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API = Application programming interface = set of subroutine</a:t>
            </a:r>
            <a:r>
              <a:rPr lang="en-US" baseline="0" dirty="0" smtClean="0"/>
              <a:t> definitions and tools </a:t>
            </a:r>
          </a:p>
          <a:p>
            <a:r>
              <a:rPr lang="en-US" baseline="0" dirty="0" smtClean="0"/>
              <a:t>These are the datasets for tutorials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0F910-D0A9-3440-88EE-0583FDE5E9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53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API = Application programming interface = set of subroutine</a:t>
            </a:r>
            <a:r>
              <a:rPr lang="en-US" baseline="0" dirty="0" smtClean="0"/>
              <a:t> definitions and tools </a:t>
            </a:r>
          </a:p>
          <a:p>
            <a:r>
              <a:rPr lang="en-US" baseline="0" dirty="0" smtClean="0"/>
              <a:t>These are the datasets for tutorials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0F910-D0A9-3440-88EE-0583FDE5E9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53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API = Application programming interface = set of subroutine</a:t>
            </a:r>
            <a:r>
              <a:rPr lang="en-US" baseline="0" dirty="0" smtClean="0"/>
              <a:t> definitions and tools </a:t>
            </a:r>
          </a:p>
          <a:p>
            <a:r>
              <a:rPr lang="en-US" baseline="0" dirty="0" smtClean="0"/>
              <a:t>These are the datasets for tutorials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0F910-D0A9-3440-88EE-0583FDE5E9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53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6A8D-A2E0-334B-8079-32C1720A79DF}" type="datetime1">
              <a:rPr lang="en-US" smtClean="0"/>
              <a:t>05/02/18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E10FF52A-619E-9D4C-8034-A6DC78E963E2}" type="datetime1">
              <a:rPr lang="en-US" smtClean="0"/>
              <a:t>05/02/18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E0FE2-5410-9D4B-BD76-7F4F7F6125B6}" type="datetime1">
              <a:rPr lang="en-US" smtClean="0"/>
              <a:t>05/02/18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14F9FA4-D0F9-A44A-B507-6F9AD61F175F}" type="datetime1">
              <a:rPr lang="en-US" smtClean="0"/>
              <a:t>05/02/18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ABDE4A31-2DC7-1740-ABA4-01DD33C32346}" type="datetime1">
              <a:rPr lang="en-US" smtClean="0"/>
              <a:t>05/02/18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8930-A0AA-DC45-82A4-C0CBDE8518EA}" type="datetime1">
              <a:rPr lang="en-US" smtClean="0"/>
              <a:t>05/02/18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365F-6B9D-2049-84AB-261861759AA4}" type="datetime1">
              <a:rPr lang="en-US" smtClean="0"/>
              <a:t>05/02/18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C810-2CC5-F74E-85F1-1FE34DC652EE}" type="datetime1">
              <a:rPr lang="en-US" smtClean="0"/>
              <a:t>05/02/18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55C5-C93E-A046-AAA0-FD615A1A8873}" type="datetime1">
              <a:rPr lang="en-US" smtClean="0"/>
              <a:t>05/02/18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EE2C7-29CD-1C48-ADBC-8DCF92E1FA36}" type="datetime1">
              <a:rPr lang="en-US" smtClean="0"/>
              <a:t>05/02/18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F973CBE-AE60-DC44-8593-A7BF812B4AC5}" type="datetime1">
              <a:rPr lang="en-US" smtClean="0"/>
              <a:t>05/02/18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AEAE9CC1-49DD-6D4E-9911-3FE29A11E011}" type="datetime1">
              <a:rPr lang="en-US" smtClean="0"/>
              <a:t>05/02/18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26F9-688C-224F-AB4C-0ACA9DC98423}" type="datetime1">
              <a:rPr lang="en-US" smtClean="0"/>
              <a:t>05/02/18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866F7-944B-C046-A8B1-8690A97F91FB}" type="datetime1">
              <a:rPr lang="en-US" smtClean="0"/>
              <a:t>05/02/18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AFCCEE81-E650-864D-9C71-B7DF1E9DDF04}" type="datetime1">
              <a:rPr lang="en-US" smtClean="0"/>
              <a:t>05/02/18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3928FE-DFA4-814D-9A1F-E4A6F0AD30C9}" type="datetime1">
              <a:rPr lang="en-US" smtClean="0"/>
              <a:t>05/02/18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ammapy/gammapy-fermi-lat-data/tree/master/3fhl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ammapy/gammapy-fermi-lat-data/tree/master/3fhl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ammapy/gammapy-fermi-lat-data/tree/master/3fhl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hyperlink" Target="https://github.com/gammapy/gammapy-fermi-lat-data/tree/master/3fh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Roberta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24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98" y="1476782"/>
            <a:ext cx="4705684" cy="24752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8803"/>
            <a:ext cx="8913813" cy="914400"/>
          </a:xfrm>
        </p:spPr>
        <p:txBody>
          <a:bodyPr/>
          <a:lstStyle/>
          <a:p>
            <a:r>
              <a:rPr lang="en-US" dirty="0" smtClean="0"/>
              <a:t>Where to find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90" y="4072376"/>
            <a:ext cx="4553787" cy="1107490"/>
          </a:xfrm>
          <a:solidFill>
            <a:schemeClr val="bg1"/>
          </a:solidFill>
        </p:spPr>
        <p:txBody>
          <a:bodyPr/>
          <a:lstStyle/>
          <a:p>
            <a:r>
              <a:rPr lang="en-US" b="1" dirty="0" err="1" smtClean="0"/>
              <a:t>www.gammapy.org</a:t>
            </a:r>
            <a:endParaRPr lang="en-US" b="1" dirty="0" smtClean="0"/>
          </a:p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docs.gammapy.org</a:t>
            </a:r>
            <a:r>
              <a:rPr lang="en-US" dirty="0"/>
              <a:t>/</a:t>
            </a:r>
            <a:r>
              <a:rPr lang="en-US" dirty="0" err="1"/>
              <a:t>dev</a:t>
            </a:r>
            <a:r>
              <a:rPr lang="en-US" dirty="0"/>
              <a:t>/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101054" y="2420617"/>
            <a:ext cx="1256632" cy="2406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805" y="2019564"/>
            <a:ext cx="4645195" cy="47448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601220" y="1013871"/>
            <a:ext cx="31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301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8803"/>
            <a:ext cx="8913813" cy="914400"/>
          </a:xfrm>
        </p:spPr>
        <p:txBody>
          <a:bodyPr/>
          <a:lstStyle/>
          <a:p>
            <a:r>
              <a:rPr lang="en-US" dirty="0" smtClean="0"/>
              <a:t>What is available?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7048" y="1530251"/>
            <a:ext cx="4398211" cy="4993538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Sub-package documentation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Getting started </a:t>
            </a:r>
          </a:p>
          <a:p>
            <a:pPr lvl="1"/>
            <a:r>
              <a:rPr lang="en-US" dirty="0" smtClean="0"/>
              <a:t>Examples </a:t>
            </a:r>
          </a:p>
          <a:p>
            <a:pPr lvl="1"/>
            <a:r>
              <a:rPr lang="en-US" dirty="0" smtClean="0"/>
              <a:t>API documentation </a:t>
            </a:r>
          </a:p>
          <a:p>
            <a:r>
              <a:rPr lang="en-US" dirty="0" smtClean="0"/>
              <a:t>Notebook tutorials</a:t>
            </a:r>
          </a:p>
          <a:p>
            <a:pPr lvl="1"/>
            <a:r>
              <a:rPr lang="en-US" dirty="0" smtClean="0"/>
              <a:t>few dataset in </a:t>
            </a:r>
            <a:r>
              <a:rPr lang="en-US" dirty="0" err="1" smtClean="0"/>
              <a:t>gammapy</a:t>
            </a:r>
            <a:r>
              <a:rPr lang="en-US" dirty="0" smtClean="0"/>
              <a:t>-extra:</a:t>
            </a:r>
          </a:p>
          <a:p>
            <a:pPr lvl="2"/>
            <a:r>
              <a:rPr lang="en-US" b="1" dirty="0" smtClean="0"/>
              <a:t>HESS public release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(see </a:t>
            </a:r>
            <a:r>
              <a:rPr lang="en-US" dirty="0" err="1" smtClean="0"/>
              <a:t>Christoph</a:t>
            </a:r>
            <a:r>
              <a:rPr lang="en-US" dirty="0" err="1" smtClean="0"/>
              <a:t>’s</a:t>
            </a:r>
            <a:r>
              <a:rPr lang="en-US" dirty="0" smtClean="0"/>
              <a:t> talk) </a:t>
            </a:r>
            <a:r>
              <a:rPr lang="en-US" u="sng" dirty="0" smtClean="0"/>
              <a:t>https://</a:t>
            </a:r>
            <a:r>
              <a:rPr lang="en-US" u="sng" dirty="0" err="1" smtClean="0"/>
              <a:t>github.com</a:t>
            </a:r>
            <a:r>
              <a:rPr lang="en-US" u="sng" dirty="0" smtClean="0"/>
              <a:t>/</a:t>
            </a:r>
            <a:r>
              <a:rPr lang="en-US" u="sng" dirty="0" err="1" smtClean="0"/>
              <a:t>gammasky</a:t>
            </a:r>
            <a:r>
              <a:rPr lang="en-US" u="sng" dirty="0" smtClean="0"/>
              <a:t>/HESS-DL3-DR1/tree/master/</a:t>
            </a:r>
            <a:r>
              <a:rPr lang="en-US" u="sng" dirty="0" err="1" smtClean="0"/>
              <a:t>release_store</a:t>
            </a:r>
            <a:endParaRPr lang="en-US" dirty="0" smtClean="0"/>
          </a:p>
          <a:p>
            <a:pPr lvl="2"/>
            <a:r>
              <a:rPr lang="en-US" b="1" dirty="0" smtClean="0"/>
              <a:t>CTA DC1 </a:t>
            </a:r>
            <a:r>
              <a:rPr lang="en-US" dirty="0" smtClean="0"/>
              <a:t>(see my previous talk)</a:t>
            </a:r>
            <a:br>
              <a:rPr lang="en-US" dirty="0" smtClean="0"/>
            </a:br>
            <a:r>
              <a:rPr lang="en-US" u="sng" dirty="0" smtClean="0"/>
              <a:t>https://</a:t>
            </a:r>
            <a:r>
              <a:rPr lang="en-US" u="sng" dirty="0" err="1" smtClean="0"/>
              <a:t>github.com</a:t>
            </a:r>
            <a:r>
              <a:rPr lang="en-US" u="sng" dirty="0" smtClean="0"/>
              <a:t>/</a:t>
            </a:r>
            <a:r>
              <a:rPr lang="en-US" u="sng" dirty="0" err="1" smtClean="0"/>
              <a:t>gammapy</a:t>
            </a:r>
            <a:r>
              <a:rPr lang="en-US" u="sng" dirty="0" smtClean="0"/>
              <a:t>/</a:t>
            </a:r>
            <a:r>
              <a:rPr lang="en-US" u="sng" dirty="0" err="1" smtClean="0"/>
              <a:t>gammapy</a:t>
            </a:r>
            <a:r>
              <a:rPr lang="en-US" u="sng" dirty="0" smtClean="0"/>
              <a:t>-extra/tree/master/datasets/cta-1dc</a:t>
            </a:r>
            <a:endParaRPr lang="en-US" dirty="0" smtClean="0"/>
          </a:p>
          <a:p>
            <a:pPr lvl="2"/>
            <a:r>
              <a:rPr lang="en-US" b="1" dirty="0" smtClean="0"/>
              <a:t>3FHL Fermi LAT</a:t>
            </a:r>
            <a:br>
              <a:rPr lang="en-US" b="1" dirty="0" smtClean="0"/>
            </a:br>
            <a:r>
              <a:rPr lang="en-US" u="sng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https://github.com/gammapy/gammapy-fermi-lat-data/tree/master/3fhl</a:t>
            </a:r>
            <a:endParaRPr lang="en-US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dirty="0" smtClean="0"/>
              <a:t>All  to be run with binder?</a:t>
            </a:r>
          </a:p>
          <a:p>
            <a:r>
              <a:rPr lang="en-US" dirty="0" smtClean="0"/>
              <a:t>Gamma-cat?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01220" y="1013871"/>
            <a:ext cx="31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7048" y="2967789"/>
            <a:ext cx="4184320" cy="3556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0161" y="1951789"/>
            <a:ext cx="579421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430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8803"/>
            <a:ext cx="8913813" cy="914400"/>
          </a:xfrm>
        </p:spPr>
        <p:txBody>
          <a:bodyPr/>
          <a:lstStyle/>
          <a:p>
            <a:r>
              <a:rPr lang="en-US" dirty="0" smtClean="0"/>
              <a:t>What is available?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7048" y="1530251"/>
            <a:ext cx="4398211" cy="4993538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Sub-package documentation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Getting started </a:t>
            </a:r>
          </a:p>
          <a:p>
            <a:pPr lvl="1"/>
            <a:r>
              <a:rPr lang="en-US" dirty="0" smtClean="0"/>
              <a:t>Examples </a:t>
            </a:r>
          </a:p>
          <a:p>
            <a:pPr lvl="1"/>
            <a:r>
              <a:rPr lang="en-US" dirty="0" smtClean="0"/>
              <a:t>API documentation </a:t>
            </a:r>
          </a:p>
          <a:p>
            <a:r>
              <a:rPr lang="en-US" dirty="0" smtClean="0"/>
              <a:t>Notebook tutorials</a:t>
            </a:r>
          </a:p>
          <a:p>
            <a:pPr lvl="1"/>
            <a:r>
              <a:rPr lang="en-US" dirty="0" smtClean="0"/>
              <a:t>few dataset in </a:t>
            </a:r>
            <a:r>
              <a:rPr lang="en-US" dirty="0" err="1" smtClean="0"/>
              <a:t>gammapy</a:t>
            </a:r>
            <a:r>
              <a:rPr lang="en-US" dirty="0" smtClean="0"/>
              <a:t>-extra:</a:t>
            </a:r>
          </a:p>
          <a:p>
            <a:pPr lvl="2"/>
            <a:r>
              <a:rPr lang="en-US" b="1" dirty="0" smtClean="0"/>
              <a:t>HESS public release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(see </a:t>
            </a:r>
            <a:r>
              <a:rPr lang="en-US" dirty="0" err="1" smtClean="0"/>
              <a:t>Christoph</a:t>
            </a:r>
            <a:r>
              <a:rPr lang="en-US" dirty="0" err="1" smtClean="0"/>
              <a:t>’s</a:t>
            </a:r>
            <a:r>
              <a:rPr lang="en-US" dirty="0" smtClean="0"/>
              <a:t> talk) </a:t>
            </a:r>
            <a:r>
              <a:rPr lang="en-US" u="sng" dirty="0" smtClean="0"/>
              <a:t>https://</a:t>
            </a:r>
            <a:r>
              <a:rPr lang="en-US" u="sng" dirty="0" err="1" smtClean="0"/>
              <a:t>github.com</a:t>
            </a:r>
            <a:r>
              <a:rPr lang="en-US" u="sng" dirty="0" smtClean="0"/>
              <a:t>/</a:t>
            </a:r>
            <a:r>
              <a:rPr lang="en-US" u="sng" dirty="0" err="1" smtClean="0"/>
              <a:t>gammasky</a:t>
            </a:r>
            <a:r>
              <a:rPr lang="en-US" u="sng" dirty="0" smtClean="0"/>
              <a:t>/HESS-DL3-DR1/tree/master/</a:t>
            </a:r>
            <a:r>
              <a:rPr lang="en-US" u="sng" dirty="0" err="1" smtClean="0"/>
              <a:t>release_store</a:t>
            </a:r>
            <a:endParaRPr lang="en-US" dirty="0" smtClean="0"/>
          </a:p>
          <a:p>
            <a:pPr lvl="2"/>
            <a:r>
              <a:rPr lang="en-US" b="1" dirty="0" smtClean="0"/>
              <a:t>CTA DC1 </a:t>
            </a:r>
            <a:r>
              <a:rPr lang="en-US" dirty="0" smtClean="0"/>
              <a:t>(see my previous talk)</a:t>
            </a:r>
            <a:br>
              <a:rPr lang="en-US" dirty="0" smtClean="0"/>
            </a:br>
            <a:r>
              <a:rPr lang="en-US" u="sng" dirty="0" smtClean="0"/>
              <a:t>https://</a:t>
            </a:r>
            <a:r>
              <a:rPr lang="en-US" u="sng" dirty="0" err="1" smtClean="0"/>
              <a:t>github.com</a:t>
            </a:r>
            <a:r>
              <a:rPr lang="en-US" u="sng" dirty="0" smtClean="0"/>
              <a:t>/</a:t>
            </a:r>
            <a:r>
              <a:rPr lang="en-US" u="sng" dirty="0" err="1" smtClean="0"/>
              <a:t>gammapy</a:t>
            </a:r>
            <a:r>
              <a:rPr lang="en-US" u="sng" dirty="0" smtClean="0"/>
              <a:t>/</a:t>
            </a:r>
            <a:r>
              <a:rPr lang="en-US" u="sng" dirty="0" err="1" smtClean="0"/>
              <a:t>gammapy</a:t>
            </a:r>
            <a:r>
              <a:rPr lang="en-US" u="sng" dirty="0" smtClean="0"/>
              <a:t>-extra/tree/master/datasets/cta-1dc</a:t>
            </a:r>
            <a:endParaRPr lang="en-US" dirty="0" smtClean="0"/>
          </a:p>
          <a:p>
            <a:pPr lvl="2"/>
            <a:r>
              <a:rPr lang="en-US" b="1" dirty="0" smtClean="0"/>
              <a:t>3FHL Fermi LAT</a:t>
            </a:r>
            <a:br>
              <a:rPr lang="en-US" b="1" dirty="0" smtClean="0"/>
            </a:br>
            <a:r>
              <a:rPr lang="en-US" u="sng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https://github.com/gammapy/gammapy-fermi-lat-data/tree/master/3fhl</a:t>
            </a:r>
            <a:endParaRPr lang="en-US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dirty="0" smtClean="0"/>
              <a:t>All  to be run with binder?</a:t>
            </a:r>
          </a:p>
          <a:p>
            <a:r>
              <a:rPr lang="en-US" dirty="0" smtClean="0"/>
              <a:t>Gamma-cat?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01220" y="1013871"/>
            <a:ext cx="31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7048" y="2967789"/>
            <a:ext cx="4184320" cy="3556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0161" y="1951789"/>
            <a:ext cx="5794218" cy="4572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0161" y="3453731"/>
            <a:ext cx="4627313" cy="307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045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8803"/>
            <a:ext cx="8913813" cy="914400"/>
          </a:xfrm>
        </p:spPr>
        <p:txBody>
          <a:bodyPr/>
          <a:lstStyle/>
          <a:p>
            <a:r>
              <a:rPr lang="en-US" dirty="0" smtClean="0"/>
              <a:t>What is available?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7048" y="1530250"/>
            <a:ext cx="4398211" cy="5327749"/>
          </a:xfrm>
          <a:solidFill>
            <a:schemeClr val="bg1"/>
          </a:solidFill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Sub-package documentation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Getting started </a:t>
            </a:r>
          </a:p>
          <a:p>
            <a:pPr lvl="1"/>
            <a:r>
              <a:rPr lang="en-US" dirty="0" smtClean="0"/>
              <a:t>Examples </a:t>
            </a:r>
          </a:p>
          <a:p>
            <a:pPr lvl="1"/>
            <a:r>
              <a:rPr lang="en-US" dirty="0" smtClean="0"/>
              <a:t>API documentation </a:t>
            </a:r>
          </a:p>
          <a:p>
            <a:r>
              <a:rPr lang="en-US" b="1" dirty="0" smtClean="0"/>
              <a:t>Developer documentation </a:t>
            </a:r>
          </a:p>
          <a:p>
            <a:r>
              <a:rPr lang="en-US" b="1" dirty="0" smtClean="0"/>
              <a:t>Notebook tutorials</a:t>
            </a:r>
          </a:p>
          <a:p>
            <a:pPr lvl="1"/>
            <a:r>
              <a:rPr lang="en-US" dirty="0" smtClean="0"/>
              <a:t>few datasets in </a:t>
            </a:r>
            <a:r>
              <a:rPr lang="en-US" dirty="0" err="1" smtClean="0"/>
              <a:t>gammapy</a:t>
            </a:r>
            <a:r>
              <a:rPr lang="en-US" dirty="0" smtClean="0"/>
              <a:t>-extra:</a:t>
            </a:r>
          </a:p>
          <a:p>
            <a:pPr lvl="2"/>
            <a:r>
              <a:rPr lang="en-US" b="1" dirty="0" smtClean="0"/>
              <a:t>HESS public release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(see </a:t>
            </a:r>
            <a:r>
              <a:rPr lang="en-US" dirty="0" err="1" smtClean="0"/>
              <a:t>Christoph</a:t>
            </a:r>
            <a:r>
              <a:rPr lang="en-US" dirty="0" err="1" smtClean="0"/>
              <a:t>’s</a:t>
            </a:r>
            <a:r>
              <a:rPr lang="en-US" dirty="0"/>
              <a:t> </a:t>
            </a:r>
            <a:r>
              <a:rPr lang="en-US" dirty="0" smtClean="0"/>
              <a:t>talk) </a:t>
            </a:r>
            <a:r>
              <a:rPr lang="en-US" u="sng" dirty="0" smtClean="0"/>
              <a:t>https</a:t>
            </a:r>
            <a:r>
              <a:rPr lang="en-US" u="sng" dirty="0"/>
              <a:t>://</a:t>
            </a:r>
            <a:r>
              <a:rPr lang="en-US" u="sng" dirty="0" err="1"/>
              <a:t>github.com</a:t>
            </a:r>
            <a:r>
              <a:rPr lang="en-US" u="sng" dirty="0"/>
              <a:t>/</a:t>
            </a:r>
            <a:r>
              <a:rPr lang="en-US" u="sng" dirty="0" err="1"/>
              <a:t>gammasky</a:t>
            </a:r>
            <a:r>
              <a:rPr lang="en-US" u="sng" dirty="0"/>
              <a:t>/HESS-DL3-DR1/tree/master/</a:t>
            </a:r>
            <a:r>
              <a:rPr lang="en-US" u="sng" dirty="0" err="1"/>
              <a:t>release_store</a:t>
            </a:r>
            <a:endParaRPr lang="en-US" dirty="0" smtClean="0"/>
          </a:p>
          <a:p>
            <a:pPr lvl="2"/>
            <a:r>
              <a:rPr lang="en-US" b="1" dirty="0" smtClean="0"/>
              <a:t>CTA DC1 </a:t>
            </a:r>
            <a:r>
              <a:rPr lang="en-US" dirty="0" smtClean="0"/>
              <a:t>(see my previous talk)</a:t>
            </a:r>
            <a:br>
              <a:rPr lang="en-US" dirty="0" smtClean="0"/>
            </a:br>
            <a:r>
              <a:rPr lang="en-US" u="sng" dirty="0" smtClean="0"/>
              <a:t>https</a:t>
            </a:r>
            <a:r>
              <a:rPr lang="en-US" u="sng" dirty="0"/>
              <a:t>://</a:t>
            </a:r>
            <a:r>
              <a:rPr lang="en-US" u="sng" dirty="0" err="1"/>
              <a:t>github.com</a:t>
            </a:r>
            <a:r>
              <a:rPr lang="en-US" u="sng" dirty="0"/>
              <a:t>/</a:t>
            </a:r>
            <a:r>
              <a:rPr lang="en-US" u="sng" dirty="0" err="1"/>
              <a:t>gammapy</a:t>
            </a:r>
            <a:r>
              <a:rPr lang="en-US" u="sng" dirty="0"/>
              <a:t>/</a:t>
            </a:r>
            <a:r>
              <a:rPr lang="en-US" u="sng" dirty="0" err="1"/>
              <a:t>gammapy</a:t>
            </a:r>
            <a:r>
              <a:rPr lang="en-US" u="sng" dirty="0"/>
              <a:t>-extra/tree/master/datasets/cta-1dc</a:t>
            </a:r>
            <a:endParaRPr lang="en-US" dirty="0" smtClean="0"/>
          </a:p>
          <a:p>
            <a:pPr lvl="2"/>
            <a:r>
              <a:rPr lang="en-US" b="1" dirty="0" smtClean="0"/>
              <a:t>3FHL Fermi LAT</a:t>
            </a:r>
            <a:br>
              <a:rPr lang="en-US" b="1" dirty="0" smtClean="0"/>
            </a:br>
            <a:r>
              <a:rPr lang="en-US" u="sng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https</a:t>
            </a:r>
            <a:r>
              <a:rPr lang="en-US" u="sng" dirty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://github.com/gammapy/gammapy-fermi-lat-data/tree/master/3fhl</a:t>
            </a:r>
            <a:endParaRPr lang="en-US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dirty="0" smtClean="0"/>
              <a:t>All  to be run with binder?</a:t>
            </a:r>
          </a:p>
          <a:p>
            <a:r>
              <a:rPr lang="en-US" dirty="0" smtClean="0"/>
              <a:t>Gamma-cat?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01220" y="1013871"/>
            <a:ext cx="31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7048" y="3221781"/>
            <a:ext cx="4184320" cy="3556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6128" y="1530250"/>
            <a:ext cx="5492669" cy="496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383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8803"/>
            <a:ext cx="8913813" cy="914400"/>
          </a:xfrm>
        </p:spPr>
        <p:txBody>
          <a:bodyPr/>
          <a:lstStyle/>
          <a:p>
            <a:r>
              <a:rPr lang="en-US" dirty="0" smtClean="0"/>
              <a:t>What is available?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550" y="1463411"/>
            <a:ext cx="4291263" cy="5217273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7048" y="1530250"/>
            <a:ext cx="4398211" cy="5327749"/>
          </a:xfrm>
          <a:solidFill>
            <a:schemeClr val="bg1"/>
          </a:solidFill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Sub-package documentation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Getting started </a:t>
            </a:r>
          </a:p>
          <a:p>
            <a:pPr lvl="1"/>
            <a:r>
              <a:rPr lang="en-US" dirty="0" smtClean="0"/>
              <a:t>Examples </a:t>
            </a:r>
          </a:p>
          <a:p>
            <a:pPr lvl="1"/>
            <a:r>
              <a:rPr lang="en-US" dirty="0" smtClean="0"/>
              <a:t>API documentation </a:t>
            </a:r>
          </a:p>
          <a:p>
            <a:r>
              <a:rPr lang="en-US" b="1" dirty="0" smtClean="0"/>
              <a:t>Developer documentation </a:t>
            </a:r>
          </a:p>
          <a:p>
            <a:r>
              <a:rPr lang="en-US" b="1" dirty="0" smtClean="0"/>
              <a:t>Notebook tutorials</a:t>
            </a:r>
          </a:p>
          <a:p>
            <a:pPr lvl="1"/>
            <a:r>
              <a:rPr lang="en-US" dirty="0" smtClean="0"/>
              <a:t>few datasets in </a:t>
            </a:r>
            <a:r>
              <a:rPr lang="en-US" dirty="0" err="1" smtClean="0"/>
              <a:t>gammapy</a:t>
            </a:r>
            <a:r>
              <a:rPr lang="en-US" dirty="0" smtClean="0"/>
              <a:t>-extra:</a:t>
            </a:r>
          </a:p>
          <a:p>
            <a:pPr lvl="2"/>
            <a:r>
              <a:rPr lang="en-US" b="1" dirty="0" smtClean="0"/>
              <a:t>HESS public release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(see </a:t>
            </a:r>
            <a:r>
              <a:rPr lang="en-US" dirty="0" err="1" smtClean="0"/>
              <a:t>Christoph</a:t>
            </a:r>
            <a:r>
              <a:rPr lang="en-US" dirty="0" err="1" smtClean="0"/>
              <a:t>’s</a:t>
            </a:r>
            <a:r>
              <a:rPr lang="en-US" dirty="0"/>
              <a:t> </a:t>
            </a:r>
            <a:r>
              <a:rPr lang="en-US" dirty="0" smtClean="0"/>
              <a:t>talk) </a:t>
            </a:r>
            <a:r>
              <a:rPr lang="en-US" u="sng" dirty="0" smtClean="0"/>
              <a:t>https</a:t>
            </a:r>
            <a:r>
              <a:rPr lang="en-US" u="sng" dirty="0"/>
              <a:t>://</a:t>
            </a:r>
            <a:r>
              <a:rPr lang="en-US" u="sng" dirty="0" err="1"/>
              <a:t>github.com</a:t>
            </a:r>
            <a:r>
              <a:rPr lang="en-US" u="sng" dirty="0"/>
              <a:t>/</a:t>
            </a:r>
            <a:r>
              <a:rPr lang="en-US" u="sng" dirty="0" err="1"/>
              <a:t>gammasky</a:t>
            </a:r>
            <a:r>
              <a:rPr lang="en-US" u="sng" dirty="0"/>
              <a:t>/HESS-DL3-DR1/tree/master/</a:t>
            </a:r>
            <a:r>
              <a:rPr lang="en-US" u="sng" dirty="0" err="1"/>
              <a:t>release_store</a:t>
            </a:r>
            <a:endParaRPr lang="en-US" dirty="0" smtClean="0"/>
          </a:p>
          <a:p>
            <a:pPr lvl="2"/>
            <a:r>
              <a:rPr lang="en-US" b="1" dirty="0" smtClean="0"/>
              <a:t>CTA DC1 </a:t>
            </a:r>
            <a:r>
              <a:rPr lang="en-US" dirty="0" smtClean="0"/>
              <a:t>(see my previous talk)</a:t>
            </a:r>
            <a:br>
              <a:rPr lang="en-US" dirty="0" smtClean="0"/>
            </a:br>
            <a:r>
              <a:rPr lang="en-US" u="sng" dirty="0" smtClean="0"/>
              <a:t>https</a:t>
            </a:r>
            <a:r>
              <a:rPr lang="en-US" u="sng" dirty="0"/>
              <a:t>://</a:t>
            </a:r>
            <a:r>
              <a:rPr lang="en-US" u="sng" dirty="0" err="1"/>
              <a:t>github.com</a:t>
            </a:r>
            <a:r>
              <a:rPr lang="en-US" u="sng" dirty="0"/>
              <a:t>/</a:t>
            </a:r>
            <a:r>
              <a:rPr lang="en-US" u="sng" dirty="0" err="1"/>
              <a:t>gammapy</a:t>
            </a:r>
            <a:r>
              <a:rPr lang="en-US" u="sng" dirty="0"/>
              <a:t>/</a:t>
            </a:r>
            <a:r>
              <a:rPr lang="en-US" u="sng" dirty="0" err="1"/>
              <a:t>gammapy</a:t>
            </a:r>
            <a:r>
              <a:rPr lang="en-US" u="sng" dirty="0"/>
              <a:t>-extra/tree/master/datasets/cta-1dc</a:t>
            </a:r>
            <a:endParaRPr lang="en-US" dirty="0" smtClean="0"/>
          </a:p>
          <a:p>
            <a:pPr lvl="2"/>
            <a:r>
              <a:rPr lang="en-US" b="1" dirty="0" smtClean="0"/>
              <a:t>3FHL Fermi LAT</a:t>
            </a:r>
            <a:br>
              <a:rPr lang="en-US" b="1" dirty="0" smtClean="0"/>
            </a:br>
            <a:r>
              <a:rPr lang="en-US" u="sng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4"/>
              </a:rPr>
              <a:t>https</a:t>
            </a:r>
            <a:r>
              <a:rPr lang="en-US" u="sng" dirty="0">
                <a:solidFill>
                  <a:schemeClr val="tx1">
                    <a:lumMod val="50000"/>
                    <a:lumOff val="50000"/>
                  </a:schemeClr>
                </a:solidFill>
                <a:hlinkClick r:id="rId4"/>
              </a:rPr>
              <a:t>://github.com/gammapy/gammapy-fermi-lat-data/tree/master/3fhl</a:t>
            </a:r>
            <a:endParaRPr lang="en-US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dirty="0" smtClean="0"/>
              <a:t>All  to be run with binder?</a:t>
            </a:r>
          </a:p>
          <a:p>
            <a:r>
              <a:rPr lang="en-US" dirty="0" smtClean="0"/>
              <a:t>Gamma-cat?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01220" y="1013871"/>
            <a:ext cx="31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7048" y="6350007"/>
            <a:ext cx="4184320" cy="20051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22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0844" y="1579562"/>
            <a:ext cx="8123155" cy="514475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Global reorganization needed</a:t>
            </a:r>
          </a:p>
          <a:p>
            <a:r>
              <a:rPr lang="en-US" dirty="0" smtClean="0"/>
              <a:t>Many duplications</a:t>
            </a:r>
          </a:p>
          <a:p>
            <a:r>
              <a:rPr lang="en-US" dirty="0" smtClean="0"/>
              <a:t>Often not reader friendly</a:t>
            </a:r>
          </a:p>
          <a:p>
            <a:r>
              <a:rPr lang="en-US" dirty="0" smtClean="0"/>
              <a:t>1.5 h this week to design it and appointing responsible people</a:t>
            </a:r>
          </a:p>
          <a:p>
            <a:r>
              <a:rPr lang="en-US" dirty="0" smtClean="0"/>
              <a:t>mid-term project</a:t>
            </a:r>
          </a:p>
          <a:p>
            <a:r>
              <a:rPr lang="en-US" dirty="0" smtClean="0"/>
              <a:t>Sub tasks</a:t>
            </a:r>
          </a:p>
          <a:p>
            <a:pPr lvl="1"/>
            <a:r>
              <a:rPr lang="en-US" dirty="0"/>
              <a:t>General design for the documentation</a:t>
            </a:r>
            <a:endParaRPr lang="en-US" dirty="0" smtClean="0"/>
          </a:p>
          <a:p>
            <a:pPr lvl="1"/>
            <a:r>
              <a:rPr lang="en-US" dirty="0" smtClean="0"/>
              <a:t>Installation button and instruction</a:t>
            </a:r>
          </a:p>
          <a:p>
            <a:pPr lvl="1"/>
            <a:r>
              <a:rPr lang="en-US" dirty="0" smtClean="0"/>
              <a:t>How to organize the </a:t>
            </a:r>
            <a:r>
              <a:rPr lang="en-US" dirty="0" smtClean="0"/>
              <a:t>“getting started”?</a:t>
            </a:r>
          </a:p>
          <a:p>
            <a:pPr lvl="1"/>
            <a:r>
              <a:rPr lang="en-US" dirty="0" smtClean="0"/>
              <a:t>Polishing/updating the sub-package docs</a:t>
            </a:r>
          </a:p>
          <a:p>
            <a:pPr lvl="1"/>
            <a:r>
              <a:rPr lang="en-US" dirty="0" smtClean="0"/>
              <a:t>Polishing/updating the notebooks</a:t>
            </a:r>
          </a:p>
          <a:p>
            <a:pPr lvl="1"/>
            <a:r>
              <a:rPr lang="en-US" dirty="0" smtClean="0"/>
              <a:t>Polishing/updating the developer docs</a:t>
            </a:r>
            <a:endParaRPr lang="en-US" dirty="0" smtClean="0"/>
          </a:p>
          <a:p>
            <a:pPr lvl="1"/>
            <a:r>
              <a:rPr lang="en-US" dirty="0" smtClean="0"/>
              <a:t>Notebooks in binder?</a:t>
            </a:r>
          </a:p>
          <a:p>
            <a:pPr marL="34925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468803"/>
            <a:ext cx="8913813" cy="914400"/>
          </a:xfrm>
        </p:spPr>
        <p:txBody>
          <a:bodyPr/>
          <a:lstStyle/>
          <a:p>
            <a:r>
              <a:rPr lang="en-US" dirty="0" smtClean="0"/>
              <a:t>Reorganization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01220" y="1013871"/>
            <a:ext cx="31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063898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4115</TotalTime>
  <Words>311</Words>
  <Application>Microsoft Macintosh PowerPoint</Application>
  <PresentationFormat>On-screen Show (4:3)</PresentationFormat>
  <Paragraphs>94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Perception</vt:lpstr>
      <vt:lpstr>Documentation</vt:lpstr>
      <vt:lpstr>Where to find it?</vt:lpstr>
      <vt:lpstr>What is available?</vt:lpstr>
      <vt:lpstr>What is available?</vt:lpstr>
      <vt:lpstr>What is available?</vt:lpstr>
      <vt:lpstr>What is available?</vt:lpstr>
      <vt:lpstr>Reorganization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Documentation</dc:title>
  <dc:creator>Roberta</dc:creator>
  <cp:lastModifiedBy>Roberta</cp:lastModifiedBy>
  <cp:revision>13</cp:revision>
  <dcterms:created xsi:type="dcterms:W3CDTF">2018-02-02T13:47:23Z</dcterms:created>
  <dcterms:modified xsi:type="dcterms:W3CDTF">2018-02-05T10:23:21Z</dcterms:modified>
</cp:coreProperties>
</file>