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patiño</dc:creator>
  <dcterms:created xsi:type="dcterms:W3CDTF">2014-01-29T23:29:25Z</dcterms:created>
</cp:coreProperties>
</file>