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96" y="-3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s-ES" smtClean="0"/>
              <a:t>Haga clic para modificar el estilo de título del patrón</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7A847CFC-816F-41D0-AAC0-9BF4FEBC753E}" type="datetimeFigureOut">
              <a:rPr lang="es-ES" smtClean="0"/>
              <a:t>31/01/2014</a:t>
            </a:fld>
            <a:endParaRPr lang="es-ES"/>
          </a:p>
        </p:txBody>
      </p:sp>
      <p:sp>
        <p:nvSpPr>
          <p:cNvPr id="5" name="Footer Placeholder 4"/>
          <p:cNvSpPr>
            <a:spLocks noGrp="1"/>
          </p:cNvSpPr>
          <p:nvPr>
            <p:ph type="ftr" sz="quarter" idx="11"/>
          </p:nvPr>
        </p:nvSpPr>
        <p:spPr>
          <a:xfrm>
            <a:off x="1174044" y="5357592"/>
            <a:ext cx="5034845" cy="365125"/>
          </a:xfrm>
        </p:spPr>
        <p:txBody>
          <a:bodyPr/>
          <a:lstStyle/>
          <a:p>
            <a:endParaRPr lang="es-E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t>31/01/2014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t>31/01/2014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t>31/01/2014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31/01/2014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7A847CFC-816F-41D0-AAC0-9BF4FEBC753E}" type="datetimeFigureOut">
              <a:rPr lang="es-ES" smtClean="0"/>
              <a:t>31/01/2014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
        <p:nvSpPr>
          <p:cNvPr id="9" name="Content Placeholder 8"/>
          <p:cNvSpPr>
            <a:spLocks noGrp="1"/>
          </p:cNvSpPr>
          <p:nvPr>
            <p:ph sz="quarter" idx="13"/>
          </p:nvPr>
        </p:nvSpPr>
        <p:spPr>
          <a:xfrm>
            <a:off x="1298448" y="2121407"/>
            <a:ext cx="3200400" cy="360273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7A847CFC-816F-41D0-AAC0-9BF4FEBC753E}" type="datetimeFigureOut">
              <a:rPr lang="es-ES" smtClean="0"/>
              <a:t>31/01/2014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t>‹Nº›</a:t>
            </a:fld>
            <a:endParaRPr lang="es-ES"/>
          </a:p>
        </p:txBody>
      </p:sp>
      <p:sp>
        <p:nvSpPr>
          <p:cNvPr id="11" name="Content Placeholder 10"/>
          <p:cNvSpPr>
            <a:spLocks noGrp="1"/>
          </p:cNvSpPr>
          <p:nvPr>
            <p:ph sz="quarter" idx="13"/>
          </p:nvPr>
        </p:nvSpPr>
        <p:spPr>
          <a:xfrm>
            <a:off x="1298448" y="2944368"/>
            <a:ext cx="3227832" cy="277977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7A847CFC-816F-41D0-AAC0-9BF4FEBC753E}" type="datetimeFigureOut">
              <a:rPr lang="es-ES" smtClean="0"/>
              <a:t>31/01/2014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47CFC-816F-41D0-AAC0-9BF4FEBC753E}" type="datetimeFigureOut">
              <a:rPr lang="es-ES" smtClean="0"/>
              <a:t>31/01/2014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rot="60000">
            <a:off x="6341698" y="5885672"/>
            <a:ext cx="1213821" cy="365125"/>
          </a:xfrm>
        </p:spPr>
        <p:txBody>
          <a:bodyPr/>
          <a:lstStyle/>
          <a:p>
            <a:fld id="{7A847CFC-816F-41D0-AAC0-9BF4FEBC753E}" type="datetimeFigureOut">
              <a:rPr lang="es-ES" smtClean="0"/>
              <a:t>31/01/2014</a:t>
            </a:fld>
            <a:endParaRPr lang="es-ES"/>
          </a:p>
        </p:txBody>
      </p:sp>
      <p:sp>
        <p:nvSpPr>
          <p:cNvPr id="6" name="Footer Placeholder 5"/>
          <p:cNvSpPr>
            <a:spLocks noGrp="1"/>
          </p:cNvSpPr>
          <p:nvPr>
            <p:ph type="ftr" sz="quarter" idx="11"/>
          </p:nvPr>
        </p:nvSpPr>
        <p:spPr>
          <a:xfrm rot="-60000">
            <a:off x="914554" y="5829261"/>
            <a:ext cx="3522607" cy="365125"/>
          </a:xfrm>
        </p:spPr>
        <p:txBody>
          <a:bodyPr/>
          <a:lstStyle/>
          <a:p>
            <a:endParaRPr lang="es-ES"/>
          </a:p>
        </p:txBody>
      </p:sp>
      <p:sp>
        <p:nvSpPr>
          <p:cNvPr id="7" name="Slide Number Placeholder 6"/>
          <p:cNvSpPr>
            <a:spLocks noGrp="1"/>
          </p:cNvSpPr>
          <p:nvPr>
            <p:ph type="sldNum" sz="quarter" idx="12"/>
          </p:nvPr>
        </p:nvSpPr>
        <p:spPr>
          <a:xfrm rot="60000">
            <a:off x="7557313" y="5896961"/>
            <a:ext cx="554023" cy="365125"/>
          </a:xfrm>
        </p:spPr>
        <p:txBody>
          <a:body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rot="60000">
            <a:off x="6345936" y="5888737"/>
            <a:ext cx="1213821" cy="365125"/>
          </a:xfrm>
        </p:spPr>
        <p:txBody>
          <a:bodyPr/>
          <a:lstStyle/>
          <a:p>
            <a:fld id="{7A847CFC-816F-41D0-AAC0-9BF4FEBC753E}" type="datetimeFigureOut">
              <a:rPr lang="es-ES" smtClean="0"/>
              <a:t>31/01/2014</a:t>
            </a:fld>
            <a:endParaRPr lang="es-ES"/>
          </a:p>
        </p:txBody>
      </p:sp>
      <p:sp>
        <p:nvSpPr>
          <p:cNvPr id="6" name="Footer Placeholder 5"/>
          <p:cNvSpPr>
            <a:spLocks noGrp="1"/>
          </p:cNvSpPr>
          <p:nvPr>
            <p:ph type="ftr" sz="quarter" idx="11"/>
          </p:nvPr>
        </p:nvSpPr>
        <p:spPr>
          <a:xfrm rot="-60000">
            <a:off x="914569" y="5831037"/>
            <a:ext cx="3319043" cy="365125"/>
          </a:xfrm>
        </p:spPr>
        <p:txBody>
          <a:bodyPr/>
          <a:lstStyle/>
          <a:p>
            <a:endParaRPr lang="es-ES"/>
          </a:p>
        </p:txBody>
      </p:sp>
      <p:sp>
        <p:nvSpPr>
          <p:cNvPr id="7" name="Slide Number Placeholder 6"/>
          <p:cNvSpPr>
            <a:spLocks noGrp="1"/>
          </p:cNvSpPr>
          <p:nvPr>
            <p:ph type="sldNum" sz="quarter" idx="12"/>
          </p:nvPr>
        </p:nvSpPr>
        <p:spPr>
          <a:xfrm rot="60000">
            <a:off x="7562089" y="5900026"/>
            <a:ext cx="554023" cy="365125"/>
          </a:xfrm>
        </p:spPr>
        <p:txBody>
          <a:bodyPr/>
          <a:lstStyle/>
          <a:p>
            <a:fld id="{132FADFE-3B8F-471C-ABF0-DBC7717ECBB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7A847CFC-816F-41D0-AAC0-9BF4FEBC753E}" type="datetimeFigureOut">
              <a:rPr lang="es-ES" smtClean="0"/>
              <a:t>31/01/2014</a:t>
            </a:fld>
            <a:endParaRPr lang="es-E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s-E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Que es el Git?</a:t>
            </a:r>
            <a:endParaRPr lang="es-MX" dirty="0"/>
          </a:p>
        </p:txBody>
      </p:sp>
    </p:spTree>
    <p:extLst>
      <p:ext uri="{BB962C8B-B14F-4D97-AF65-F5344CB8AC3E}">
        <p14:creationId xmlns:p14="http://schemas.microsoft.com/office/powerpoint/2010/main" val="1607011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95023" y="817582"/>
            <a:ext cx="6965245" cy="5131698"/>
          </a:xfrm>
        </p:spPr>
        <p:txBody>
          <a:bodyPr>
            <a:normAutofit/>
          </a:bodyPr>
          <a:lstStyle/>
          <a:p>
            <a:r>
              <a:rPr lang="es-MX" sz="2800" dirty="0" smtClean="0"/>
              <a:t>Es un software de control de versiones pensado en la eficiencia y confiabilidad del mantenimiento de aplicaciones cuando tienen un gran número de archivos de código fuente.</a:t>
            </a:r>
            <a:endParaRPr lang="es-MX" sz="2800" dirty="0"/>
          </a:p>
        </p:txBody>
      </p:sp>
    </p:spTree>
    <p:extLst>
      <p:ext uri="{BB962C8B-B14F-4D97-AF65-F5344CB8AC3E}">
        <p14:creationId xmlns:p14="http://schemas.microsoft.com/office/powerpoint/2010/main" val="14204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Que es el GitHub?</a:t>
            </a:r>
            <a:endParaRPr lang="es-MX" dirty="0"/>
          </a:p>
        </p:txBody>
      </p:sp>
    </p:spTree>
    <p:extLst>
      <p:ext uri="{BB962C8B-B14F-4D97-AF65-F5344CB8AC3E}">
        <p14:creationId xmlns:p14="http://schemas.microsoft.com/office/powerpoint/2010/main" val="4104299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95023" y="817582"/>
            <a:ext cx="6965245" cy="4771658"/>
          </a:xfrm>
        </p:spPr>
        <p:txBody>
          <a:bodyPr>
            <a:normAutofit/>
          </a:bodyPr>
          <a:lstStyle/>
          <a:p>
            <a:r>
              <a:rPr lang="es-MX" sz="2800" dirty="0" smtClean="0"/>
              <a:t>Es una forja para alojar proyectos utilizando el sistema de control de versiones Git.</a:t>
            </a:r>
            <a:br>
              <a:rPr lang="es-MX" sz="2800" dirty="0" smtClean="0"/>
            </a:br>
            <a:r>
              <a:rPr lang="es-MX" sz="2800" dirty="0" smtClean="0"/>
              <a:t>El código se almacena de forma pública, aunque también se puede hacer de forma privada, creando una </a:t>
            </a:r>
            <a:r>
              <a:rPr lang="es-MX" sz="2800" smtClean="0"/>
              <a:t>cuenta de pago</a:t>
            </a:r>
            <a:r>
              <a:rPr lang="es-MX" sz="2800" dirty="0" smtClean="0"/>
              <a:t>. </a:t>
            </a:r>
            <a:endParaRPr lang="es-MX" sz="2800" dirty="0"/>
          </a:p>
        </p:txBody>
      </p:sp>
    </p:spTree>
    <p:extLst>
      <p:ext uri="{BB962C8B-B14F-4D97-AF65-F5344CB8AC3E}">
        <p14:creationId xmlns:p14="http://schemas.microsoft.com/office/powerpoint/2010/main" val="2950237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hincheta">
  <a:themeElements>
    <a:clrScheme name="Chincheta">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Chincheta">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hincheta">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13</TotalTime>
  <Words>53</Words>
  <Application>Microsoft Office PowerPoint</Application>
  <PresentationFormat>Presentación en pantalla (4:3)</PresentationFormat>
  <Paragraphs>4</Paragraphs>
  <Slides>4</Slides>
  <Notes>0</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Chincheta</vt:lpstr>
      <vt:lpstr>Que es el Git?</vt:lpstr>
      <vt:lpstr>Es un software de control de versiones pensado en la eficiencia y confiabilidad del mantenimiento de aplicaciones cuando tienen un gran número de archivos de código fuente.</vt:lpstr>
      <vt:lpstr>Que es el GitHub?</vt:lpstr>
      <vt:lpstr>Es una forja para alojar proyectos utilizando el sistema de control de versiones Git. El código se almacena de forma pública, aunque también se puede hacer de forma privada, creando una cuenta de pago.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 es el Git?</dc:title>
  <dc:creator>patiño</dc:creator>
  <cp:lastModifiedBy>patiño</cp:lastModifiedBy>
  <cp:revision>2</cp:revision>
  <dcterms:created xsi:type="dcterms:W3CDTF">2014-01-29T23:29:25Z</dcterms:created>
  <dcterms:modified xsi:type="dcterms:W3CDTF">2014-02-01T01:10:46Z</dcterms:modified>
</cp:coreProperties>
</file>