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3/5/2014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3/5/2014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s.wikipedia.org/wiki/JavaScript" TargetMode="External"/><Relationship Id="rId2" Type="http://schemas.openxmlformats.org/officeDocument/2006/relationships/hyperlink" Target="http://es.wikipedia.org/wiki/Biblioteca_(inform%C3%A1tic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s.wikipedia.org/wiki/Document_Object_Model" TargetMode="External"/><Relationship Id="rId2" Type="http://schemas.openxmlformats.org/officeDocument/2006/relationships/hyperlink" Target="http://es.wikipedia.org/wiki/HTML" TargetMode="External"/><Relationship Id="rId1" Type="http://schemas.openxmlformats.org/officeDocument/2006/relationships/slideLayout" Target="../slideLayouts/slideLayout2.xml"/><Relationship Id="rId4" Type="http://schemas.openxmlformats.org/officeDocument/2006/relationships/hyperlink" Target="http://es.wikipedia.org/wiki/AJAX"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es.wikipedia.org/wiki/Objeto_(programaci%C3%B3n)" TargetMode="External"/><Relationship Id="rId13" Type="http://schemas.openxmlformats.org/officeDocument/2006/relationships/hyperlink" Target="http://es.wikipedia.org/wiki/Opera_(navegador)" TargetMode="External"/><Relationship Id="rId3" Type="http://schemas.openxmlformats.org/officeDocument/2006/relationships/hyperlink" Target="http://es.wikipedia.org/wiki/Hojas_de_estilo_en_cascada" TargetMode="External"/><Relationship Id="rId7" Type="http://schemas.openxmlformats.org/officeDocument/2006/relationships/hyperlink" Target="http://es.wikipedia.org/wiki/Navegador_web" TargetMode="External"/><Relationship Id="rId12" Type="http://schemas.openxmlformats.org/officeDocument/2006/relationships/hyperlink" Target="http://es.wikipedia.org/wiki/Safari_(navegador)" TargetMode="External"/><Relationship Id="rId2" Type="http://schemas.openxmlformats.org/officeDocument/2006/relationships/hyperlink" Target="http://es.wikipedia.org/wiki/Document_Object_Model" TargetMode="External"/><Relationship Id="rId1" Type="http://schemas.openxmlformats.org/officeDocument/2006/relationships/slideLayout" Target="../slideLayouts/slideLayout2.xml"/><Relationship Id="rId6" Type="http://schemas.openxmlformats.org/officeDocument/2006/relationships/hyperlink" Target="http://es.wikipedia.org/wiki/AJAX" TargetMode="External"/><Relationship Id="rId11" Type="http://schemas.openxmlformats.org/officeDocument/2006/relationships/hyperlink" Target="http://es.wikipedia.org/wiki/Internet_Explorer" TargetMode="External"/><Relationship Id="rId5" Type="http://schemas.openxmlformats.org/officeDocument/2006/relationships/hyperlink" Target="http://es.wikipedia.org/wiki/XPath" TargetMode="External"/><Relationship Id="rId15" Type="http://schemas.openxmlformats.org/officeDocument/2006/relationships/hyperlink" Target="http://es.wikipedia.org/wiki/JQuery#cite_note-5" TargetMode="External"/><Relationship Id="rId10" Type="http://schemas.openxmlformats.org/officeDocument/2006/relationships/hyperlink" Target="http://es.wikipedia.org/wiki/Mozilla_Firefox" TargetMode="External"/><Relationship Id="rId4" Type="http://schemas.openxmlformats.org/officeDocument/2006/relationships/hyperlink" Target="http://es.wikipedia.org/wiki/Complemento_(inform%C3%A1tica)" TargetMode="External"/><Relationship Id="rId9" Type="http://schemas.openxmlformats.org/officeDocument/2006/relationships/hyperlink" Target="http://es.wikipedia.org/wiki/Vector_(inform%C3%A1tica)" TargetMode="External"/><Relationship Id="rId14" Type="http://schemas.openxmlformats.org/officeDocument/2006/relationships/hyperlink" Target="http://es.wikipedia.org/wiki/Google_Chr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C:\Users\W8\Desktop\Progra%20Web\Parcial2\Expo%20JQuery\Ejemplo_JQuery%20Slide%20down.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Jquery</a:t>
            </a:r>
            <a:r>
              <a:rPr lang="en-US" dirty="0" smtClean="0"/>
              <a:t> </a:t>
            </a:r>
            <a:endParaRPr lang="es-ES" dirty="0"/>
          </a:p>
        </p:txBody>
      </p:sp>
      <p:sp>
        <p:nvSpPr>
          <p:cNvPr id="3" name="Subtítulo 2"/>
          <p:cNvSpPr>
            <a:spLocks noGrp="1"/>
          </p:cNvSpPr>
          <p:nvPr>
            <p:ph type="subTitle" idx="1"/>
          </p:nvPr>
        </p:nvSpPr>
        <p:spPr/>
        <p:txBody>
          <a:bodyPr/>
          <a:lstStyle/>
          <a:p>
            <a:r>
              <a:rPr lang="pt-BR" b="1" dirty="0" smtClean="0">
                <a:solidFill>
                  <a:schemeClr val="accent1"/>
                </a:solidFill>
              </a:rPr>
              <a:t>Es </a:t>
            </a:r>
            <a:r>
              <a:rPr lang="pt-BR" b="1" dirty="0">
                <a:solidFill>
                  <a:schemeClr val="accent1"/>
                </a:solidFill>
              </a:rPr>
              <a:t>una </a:t>
            </a:r>
            <a:r>
              <a:rPr lang="pt-BR" b="1" dirty="0">
                <a:solidFill>
                  <a:schemeClr val="accent1"/>
                </a:solidFill>
                <a:hlinkClick r:id="rId2" tooltip="Biblioteca (informática)"/>
              </a:rPr>
              <a:t>biblioteca</a:t>
            </a:r>
            <a:r>
              <a:rPr lang="pt-BR" b="1" dirty="0">
                <a:solidFill>
                  <a:schemeClr val="accent1"/>
                </a:solidFill>
              </a:rPr>
              <a:t> de </a:t>
            </a:r>
            <a:r>
              <a:rPr lang="pt-BR" b="1" dirty="0" err="1" smtClean="0">
                <a:solidFill>
                  <a:schemeClr val="accent1"/>
                </a:solidFill>
                <a:hlinkClick r:id="rId3" tooltip="JavaScript"/>
              </a:rPr>
              <a:t>JavaScript</a:t>
            </a:r>
            <a:r>
              <a:rPr lang="pt-BR" b="1" dirty="0">
                <a:solidFill>
                  <a:schemeClr val="accent1"/>
                </a:solidFill>
              </a:rPr>
              <a:t>.</a:t>
            </a:r>
            <a:endParaRPr lang="es-ES" b="1" dirty="0">
              <a:solidFill>
                <a:schemeClr val="accent1"/>
              </a:solidFill>
            </a:endParaRPr>
          </a:p>
        </p:txBody>
      </p:sp>
    </p:spTree>
    <p:extLst>
      <p:ext uri="{BB962C8B-B14F-4D97-AF65-F5344CB8AC3E}">
        <p14:creationId xmlns:p14="http://schemas.microsoft.com/office/powerpoint/2010/main" val="2177954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P</a:t>
            </a:r>
            <a:r>
              <a:rPr lang="es-ES" dirty="0" smtClean="0"/>
              <a:t>ermite </a:t>
            </a:r>
            <a:r>
              <a:rPr lang="es-ES" dirty="0"/>
              <a:t>simplificar la manera de interactuar con los documentos </a:t>
            </a:r>
            <a:r>
              <a:rPr lang="es-ES" u="sng" dirty="0">
                <a:hlinkClick r:id="rId2" tooltip="HTML"/>
              </a:rPr>
              <a:t>HTML</a:t>
            </a:r>
            <a:r>
              <a:rPr lang="es-ES" dirty="0"/>
              <a:t>, manipular el árbol </a:t>
            </a:r>
            <a:r>
              <a:rPr lang="es-ES" dirty="0">
                <a:hlinkClick r:id="rId3" tooltip="Document Object Model"/>
              </a:rPr>
              <a:t>DOM</a:t>
            </a:r>
            <a:r>
              <a:rPr lang="es-ES" dirty="0"/>
              <a:t>, manejar eventos, desarrollar animaciones y agregar interacción con la técnica </a:t>
            </a:r>
            <a:r>
              <a:rPr lang="es-ES" dirty="0">
                <a:hlinkClick r:id="rId4" tooltip="AJAX"/>
              </a:rPr>
              <a:t>AJAX</a:t>
            </a:r>
            <a:r>
              <a:rPr lang="es-ES" dirty="0"/>
              <a:t> a páginas </a:t>
            </a:r>
            <a:r>
              <a:rPr lang="es-ES" dirty="0" smtClean="0"/>
              <a:t>web.</a:t>
            </a:r>
            <a:endParaRPr lang="en-US" dirty="0"/>
          </a:p>
          <a:p>
            <a:r>
              <a:rPr lang="es-ES" dirty="0"/>
              <a:t>O</a:t>
            </a:r>
            <a:r>
              <a:rPr lang="es-ES" dirty="0" smtClean="0"/>
              <a:t>frece </a:t>
            </a:r>
            <a:r>
              <a:rPr lang="es-ES" dirty="0"/>
              <a:t>una serie de funcionalidades basadas en JavaScript que de otra manera requerirían de mucho más código, es decir, con las funciones propias de esta biblioteca se logran grandes resultados en menos tiempo y espacio.</a:t>
            </a:r>
            <a:endParaRPr lang="es-ES" dirty="0"/>
          </a:p>
        </p:txBody>
      </p:sp>
    </p:spTree>
    <p:extLst>
      <p:ext uri="{BB962C8B-B14F-4D97-AF65-F5344CB8AC3E}">
        <p14:creationId xmlns:p14="http://schemas.microsoft.com/office/powerpoint/2010/main" val="834483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Características</a:t>
            </a:r>
            <a:endParaRPr lang="es-ES" dirty="0"/>
          </a:p>
        </p:txBody>
      </p:sp>
      <p:sp>
        <p:nvSpPr>
          <p:cNvPr id="3" name="Marcador de contenido 2"/>
          <p:cNvSpPr>
            <a:spLocks noGrp="1"/>
          </p:cNvSpPr>
          <p:nvPr>
            <p:ph idx="1"/>
          </p:nvPr>
        </p:nvSpPr>
        <p:spPr/>
        <p:txBody>
          <a:bodyPr>
            <a:normAutofit fontScale="55000" lnSpcReduction="20000"/>
          </a:bodyPr>
          <a:lstStyle/>
          <a:p>
            <a:r>
              <a:rPr lang="es-ES" dirty="0"/>
              <a:t>Selección de elementos </a:t>
            </a:r>
            <a:r>
              <a:rPr lang="es-ES" dirty="0">
                <a:hlinkClick r:id="rId2" tooltip="Document Object Model"/>
              </a:rPr>
              <a:t>DOM</a:t>
            </a:r>
            <a:r>
              <a:rPr lang="es-ES" dirty="0"/>
              <a:t>.</a:t>
            </a:r>
          </a:p>
          <a:p>
            <a:r>
              <a:rPr lang="es-ES" dirty="0"/>
              <a:t>Interactividad y modificaciones del árbol DOM, incluyendo soporte para </a:t>
            </a:r>
            <a:r>
              <a:rPr lang="es-ES" dirty="0">
                <a:hlinkClick r:id="rId3" tooltip="Hojas de estilo en cascada"/>
              </a:rPr>
              <a:t>CSS 1-3</a:t>
            </a:r>
            <a:r>
              <a:rPr lang="es-ES" dirty="0"/>
              <a:t> y un </a:t>
            </a:r>
            <a:r>
              <a:rPr lang="es-ES" dirty="0" err="1">
                <a:hlinkClick r:id="rId4" tooltip="Complemento (informática)"/>
              </a:rPr>
              <a:t>plugin</a:t>
            </a:r>
            <a:r>
              <a:rPr lang="es-ES" dirty="0"/>
              <a:t> básico de </a:t>
            </a:r>
            <a:r>
              <a:rPr lang="es-ES" dirty="0" err="1">
                <a:hlinkClick r:id="rId5" tooltip="XPath"/>
              </a:rPr>
              <a:t>XPath</a:t>
            </a:r>
            <a:r>
              <a:rPr lang="es-ES" dirty="0"/>
              <a:t>.</a:t>
            </a:r>
          </a:p>
          <a:p>
            <a:r>
              <a:rPr lang="es-ES" dirty="0"/>
              <a:t>Eventos.</a:t>
            </a:r>
          </a:p>
          <a:p>
            <a:r>
              <a:rPr lang="es-ES" dirty="0"/>
              <a:t>Manipulación de la hoja de estilos CSS.</a:t>
            </a:r>
          </a:p>
          <a:p>
            <a:r>
              <a:rPr lang="es-ES" dirty="0"/>
              <a:t>Efectos y animaciones.</a:t>
            </a:r>
          </a:p>
          <a:p>
            <a:r>
              <a:rPr lang="es-ES" dirty="0"/>
              <a:t>Animaciones personalizada .</a:t>
            </a:r>
          </a:p>
          <a:p>
            <a:r>
              <a:rPr lang="es-ES" dirty="0">
                <a:hlinkClick r:id="rId6" tooltip="AJAX"/>
              </a:rPr>
              <a:t>AJAX</a:t>
            </a:r>
            <a:r>
              <a:rPr lang="es-ES" dirty="0"/>
              <a:t>.</a:t>
            </a:r>
          </a:p>
          <a:p>
            <a:r>
              <a:rPr lang="es-ES" dirty="0"/>
              <a:t>Soporta </a:t>
            </a:r>
            <a:r>
              <a:rPr lang="es-ES" dirty="0">
                <a:hlinkClick r:id="rId4" tooltip="Complemento (informática)"/>
              </a:rPr>
              <a:t>extensiones</a:t>
            </a:r>
            <a:r>
              <a:rPr lang="es-ES" dirty="0"/>
              <a:t>.</a:t>
            </a:r>
          </a:p>
          <a:p>
            <a:r>
              <a:rPr lang="es-ES" dirty="0"/>
              <a:t>Utilidades varias como obtener información del </a:t>
            </a:r>
            <a:r>
              <a:rPr lang="es-ES" dirty="0">
                <a:hlinkClick r:id="rId7" tooltip="Navegador web"/>
              </a:rPr>
              <a:t>navegador</a:t>
            </a:r>
            <a:r>
              <a:rPr lang="es-ES" dirty="0"/>
              <a:t>, operar con </a:t>
            </a:r>
            <a:r>
              <a:rPr lang="es-ES" dirty="0">
                <a:hlinkClick r:id="rId8" tooltip="Objeto (programación)"/>
              </a:rPr>
              <a:t>objetos</a:t>
            </a:r>
            <a:r>
              <a:rPr lang="es-ES" dirty="0"/>
              <a:t> y </a:t>
            </a:r>
            <a:r>
              <a:rPr lang="es-ES" dirty="0">
                <a:hlinkClick r:id="rId9" tooltip="Vector (informática)"/>
              </a:rPr>
              <a:t>vectores</a:t>
            </a:r>
            <a:r>
              <a:rPr lang="es-ES" dirty="0"/>
              <a:t>, funciones para rutinas comunes, etc.</a:t>
            </a:r>
          </a:p>
          <a:p>
            <a:r>
              <a:rPr lang="es-ES" dirty="0"/>
              <a:t>Compatible con los navegadores </a:t>
            </a:r>
            <a:r>
              <a:rPr lang="es-ES" dirty="0">
                <a:hlinkClick r:id="rId10" tooltip="Mozilla Firefox"/>
              </a:rPr>
              <a:t>Mozilla Firefox</a:t>
            </a:r>
            <a:r>
              <a:rPr lang="es-ES" dirty="0"/>
              <a:t> 2.0+, </a:t>
            </a:r>
            <a:r>
              <a:rPr lang="es-ES" dirty="0">
                <a:hlinkClick r:id="rId11" tooltip="Internet Explorer"/>
              </a:rPr>
              <a:t>Internet Explorer</a:t>
            </a:r>
            <a:r>
              <a:rPr lang="es-ES" dirty="0"/>
              <a:t> 6+, </a:t>
            </a:r>
            <a:r>
              <a:rPr lang="es-ES" dirty="0">
                <a:hlinkClick r:id="rId12" tooltip="Safari (navegador)"/>
              </a:rPr>
              <a:t>Safari</a:t>
            </a:r>
            <a:r>
              <a:rPr lang="es-ES" dirty="0"/>
              <a:t> 3+, </a:t>
            </a:r>
            <a:r>
              <a:rPr lang="es-ES" dirty="0">
                <a:hlinkClick r:id="rId13" tooltip="Opera (navegador)"/>
              </a:rPr>
              <a:t>Opera</a:t>
            </a:r>
            <a:r>
              <a:rPr lang="es-ES" dirty="0"/>
              <a:t> 10.6+ y </a:t>
            </a:r>
            <a:r>
              <a:rPr lang="es-ES" dirty="0">
                <a:hlinkClick r:id="rId14" tooltip="Google Chrome"/>
              </a:rPr>
              <a:t>Google </a:t>
            </a:r>
            <a:r>
              <a:rPr lang="es-ES" dirty="0" err="1">
                <a:hlinkClick r:id="rId14" tooltip="Google Chrome"/>
              </a:rPr>
              <a:t>Chrome</a:t>
            </a:r>
            <a:r>
              <a:rPr lang="es-ES" dirty="0"/>
              <a:t> 8+.</a:t>
            </a:r>
            <a:r>
              <a:rPr lang="es-ES" baseline="30000" dirty="0">
                <a:hlinkClick r:id="rId15"/>
              </a:rPr>
              <a:t>5</a:t>
            </a:r>
            <a:endParaRPr lang="es-ES" dirty="0"/>
          </a:p>
          <a:p>
            <a:endParaRPr lang="es-ES" dirty="0"/>
          </a:p>
        </p:txBody>
      </p:sp>
    </p:spTree>
    <p:extLst>
      <p:ext uri="{BB962C8B-B14F-4D97-AF65-F5344CB8AC3E}">
        <p14:creationId xmlns:p14="http://schemas.microsoft.com/office/powerpoint/2010/main" val="2910498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err="1"/>
              <a:t>Query</a:t>
            </a:r>
            <a:r>
              <a:rPr lang="es-ES" dirty="0"/>
              <a:t> consiste en un único fichero JavaScript que contiene las funcionalidades comunes de DOM, eventos, efectos y AJAX.</a:t>
            </a:r>
          </a:p>
          <a:p>
            <a:endParaRPr lang="es-ES" dirty="0"/>
          </a:p>
          <a:p>
            <a:r>
              <a:rPr lang="es-ES" dirty="0"/>
              <a:t>La característica principal de la biblioteca es que permite cambiar el contenido de una página web sin necesidad de recargarla, mediante la manipulación del árbol DOM y peticiones AJAX. Para ello utiliza las funciones $() o </a:t>
            </a:r>
            <a:r>
              <a:rPr lang="es-ES" dirty="0" err="1"/>
              <a:t>jQuery</a:t>
            </a:r>
            <a:r>
              <a:rPr lang="es-ES" dirty="0"/>
              <a:t>().</a:t>
            </a:r>
          </a:p>
        </p:txBody>
      </p:sp>
    </p:spTree>
    <p:extLst>
      <p:ext uri="{BB962C8B-B14F-4D97-AF65-F5344CB8AC3E}">
        <p14:creationId xmlns:p14="http://schemas.microsoft.com/office/powerpoint/2010/main" val="113176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rotWithShape="1">
          <a:blip r:embed="rId2"/>
          <a:srcRect l="11736" t="9479" r="40689" b="15604"/>
          <a:stretch/>
        </p:blipFill>
        <p:spPr>
          <a:xfrm>
            <a:off x="1150512" y="669700"/>
            <a:ext cx="7031866" cy="5529940"/>
          </a:xfrm>
          <a:prstGeom prst="rect">
            <a:avLst/>
          </a:prstGeom>
        </p:spPr>
      </p:pic>
      <p:sp>
        <p:nvSpPr>
          <p:cNvPr id="5" name="Rectángulo 4"/>
          <p:cNvSpPr/>
          <p:nvPr/>
        </p:nvSpPr>
        <p:spPr>
          <a:xfrm>
            <a:off x="8208040" y="2973005"/>
            <a:ext cx="2688558" cy="923330"/>
          </a:xfrm>
          <a:prstGeom prst="rect">
            <a:avLst/>
          </a:prstGeom>
          <a:noFill/>
        </p:spPr>
        <p:txBody>
          <a:bodyPr wrap="none" lIns="91440" tIns="45720" rIns="91440" bIns="45720">
            <a:spAutoFit/>
          </a:bodyPr>
          <a:lstStyle/>
          <a:p>
            <a:pPr algn="ct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3" action="ppaction://hlinkfile"/>
              </a:rPr>
              <a:t>Ejemplo</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1302371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TotalTime>
  <Words>78</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Garamond</vt:lpstr>
      <vt:lpstr>Orgánico</vt:lpstr>
      <vt:lpstr>Jquery </vt:lpstr>
      <vt:lpstr>Presentación de PowerPoint</vt:lpstr>
      <vt:lpstr>Características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Andrés Adán Villagómez Martínez</dc:creator>
  <cp:lastModifiedBy>Andrés Adán Villagómez Martínez</cp:lastModifiedBy>
  <cp:revision>2</cp:revision>
  <dcterms:created xsi:type="dcterms:W3CDTF">2014-03-05T21:31:10Z</dcterms:created>
  <dcterms:modified xsi:type="dcterms:W3CDTF">2014-03-05T21:49:28Z</dcterms:modified>
</cp:coreProperties>
</file>