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D2E0-FCDB-4CC9-BD48-C54AFD58F4FE}" type="datetimeFigureOut">
              <a:rPr lang="es-MX" smtClean="0"/>
              <a:t>31/01/2014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06A6-488B-4085-9F22-A212F9F2B7F8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D2E0-FCDB-4CC9-BD48-C54AFD58F4FE}" type="datetimeFigureOut">
              <a:rPr lang="es-MX" smtClean="0"/>
              <a:t>31/01/2014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06A6-488B-4085-9F22-A212F9F2B7F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D2E0-FCDB-4CC9-BD48-C54AFD58F4FE}" type="datetimeFigureOut">
              <a:rPr lang="es-MX" smtClean="0"/>
              <a:t>31/01/2014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06A6-488B-4085-9F22-A212F9F2B7F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D2E0-FCDB-4CC9-BD48-C54AFD58F4FE}" type="datetimeFigureOut">
              <a:rPr lang="es-MX" smtClean="0"/>
              <a:t>31/01/2014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06A6-488B-4085-9F22-A212F9F2B7F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D2E0-FCDB-4CC9-BD48-C54AFD58F4FE}" type="datetimeFigureOut">
              <a:rPr lang="es-MX" smtClean="0"/>
              <a:t>31/01/2014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06A6-488B-4085-9F22-A212F9F2B7F8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D2E0-FCDB-4CC9-BD48-C54AFD58F4FE}" type="datetimeFigureOut">
              <a:rPr lang="es-MX" smtClean="0"/>
              <a:t>31/01/2014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06A6-488B-4085-9F22-A212F9F2B7F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D2E0-FCDB-4CC9-BD48-C54AFD58F4FE}" type="datetimeFigureOut">
              <a:rPr lang="es-MX" smtClean="0"/>
              <a:t>31/01/2014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06A6-488B-4085-9F22-A212F9F2B7F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D2E0-FCDB-4CC9-BD48-C54AFD58F4FE}" type="datetimeFigureOut">
              <a:rPr lang="es-MX" smtClean="0"/>
              <a:t>31/01/2014</a:t>
            </a:fld>
            <a:endParaRPr lang="es-MX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A406A6-488B-4085-9F22-A212F9F2B7F8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D2E0-FCDB-4CC9-BD48-C54AFD58F4FE}" type="datetimeFigureOut">
              <a:rPr lang="es-MX" smtClean="0"/>
              <a:t>31/01/2014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06A6-488B-4085-9F22-A212F9F2B7F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D2E0-FCDB-4CC9-BD48-C54AFD58F4FE}" type="datetimeFigureOut">
              <a:rPr lang="es-MX" smtClean="0"/>
              <a:t>31/01/2014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FA406A6-488B-4085-9F22-A212F9F2B7F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6B1D2E0-FCDB-4CC9-BD48-C54AFD58F4FE}" type="datetimeFigureOut">
              <a:rPr lang="es-MX" smtClean="0"/>
              <a:t>31/01/2014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06A6-488B-4085-9F22-A212F9F2B7F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6B1D2E0-FCDB-4CC9-BD48-C54AFD58F4FE}" type="datetimeFigureOut">
              <a:rPr lang="es-MX" smtClean="0"/>
              <a:t>31/01/2014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FA406A6-488B-4085-9F22-A212F9F2B7F8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22243" y="442647"/>
            <a:ext cx="820891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2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INSTITUTO TECNOLOGICO DE CELAYA</a:t>
            </a:r>
          </a:p>
        </p:txBody>
      </p:sp>
      <p:pic>
        <p:nvPicPr>
          <p:cNvPr id="4098" name="Picture 2" descr="https://github.global.ssl.fastly.net/images/modules/logos_page/GitHub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3" y="2838278"/>
            <a:ext cx="2967143" cy="77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somim.org.mx/images2013/itc_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379" y="5013176"/>
            <a:ext cx="1222481" cy="155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git-scm.com/images/logos/1color-orange-lightbg%402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754726"/>
            <a:ext cx="3557303" cy="120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539552" y="5367119"/>
            <a:ext cx="5442731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s-MX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Corrales Cortés Tomás Antonio</a:t>
            </a:r>
          </a:p>
          <a:p>
            <a:r>
              <a:rPr lang="es-MX" sz="2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Programación Web</a:t>
            </a:r>
            <a:endParaRPr lang="es-MX" sz="20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05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GIT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3"/>
            <a:ext cx="7467600" cy="3528392"/>
          </a:xfrm>
        </p:spPr>
        <p:txBody>
          <a:bodyPr>
            <a:normAutofit/>
          </a:bodyPr>
          <a:lstStyle/>
          <a:p>
            <a:r>
              <a:rPr lang="es-MX" sz="2400" dirty="0"/>
              <a:t>E</a:t>
            </a:r>
            <a:r>
              <a:rPr lang="es-MX" sz="2400" dirty="0" smtClean="0"/>
              <a:t>s </a:t>
            </a:r>
            <a:r>
              <a:rPr lang="es-MX" sz="2400" dirty="0"/>
              <a:t>un software de control de versiones diseñado por Linus </a:t>
            </a:r>
            <a:r>
              <a:rPr lang="es-MX" sz="2400" dirty="0" smtClean="0"/>
              <a:t>Torvalds.</a:t>
            </a:r>
          </a:p>
          <a:p>
            <a:r>
              <a:rPr lang="es-MX" sz="2400" dirty="0" smtClean="0"/>
              <a:t>Pensando </a:t>
            </a:r>
            <a:r>
              <a:rPr lang="es-MX" sz="2400" dirty="0"/>
              <a:t>en la eficiencia y la confiabilidad del mantenimiento de versiones de aplicaciones cuando estas tienen un gran número de archivos de código fuente.</a:t>
            </a:r>
          </a:p>
        </p:txBody>
      </p:sp>
      <p:pic>
        <p:nvPicPr>
          <p:cNvPr id="1026" name="Picture 2" descr="http://git-scm.com/images/logos/1color-darkbg%40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506230"/>
            <a:ext cx="4265754" cy="145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3.gstatic.com/images?q=tbn:ANd9GcSIgS0ZO4UAXbqEH0RperV-LsZCHUTiMLBII03ARAxDvP6r2Z8Kz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50" y="4293096"/>
            <a:ext cx="2360330" cy="129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69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Características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/>
              <a:t> Fuerte apoyo al desarrollo no </a:t>
            </a:r>
            <a:r>
              <a:rPr lang="es-MX" sz="2400" dirty="0" smtClean="0"/>
              <a:t>lineal.</a:t>
            </a:r>
          </a:p>
          <a:p>
            <a:r>
              <a:rPr lang="es-MX" sz="2400" dirty="0" smtClean="0"/>
              <a:t> Gestión </a:t>
            </a:r>
            <a:r>
              <a:rPr lang="es-MX" sz="2400" dirty="0"/>
              <a:t>distribuida</a:t>
            </a:r>
            <a:r>
              <a:rPr lang="es-MX" sz="2400" dirty="0" smtClean="0"/>
              <a:t>.</a:t>
            </a:r>
          </a:p>
          <a:p>
            <a:r>
              <a:rPr lang="es-MX" sz="2400" dirty="0" smtClean="0"/>
              <a:t> Gestión </a:t>
            </a:r>
            <a:r>
              <a:rPr lang="es-MX" sz="2400" dirty="0"/>
              <a:t>eficiente de proyectos </a:t>
            </a:r>
            <a:r>
              <a:rPr lang="es-MX" sz="2400" dirty="0" smtClean="0"/>
              <a:t>grandes.</a:t>
            </a:r>
          </a:p>
          <a:p>
            <a:r>
              <a:rPr lang="es-MX" sz="2400" dirty="0"/>
              <a:t> </a:t>
            </a:r>
            <a:r>
              <a:rPr lang="es-MX" sz="2400" dirty="0" smtClean="0"/>
              <a:t>Mejora </a:t>
            </a:r>
            <a:r>
              <a:rPr lang="es-MX" sz="2400" dirty="0"/>
              <a:t>el trabajo con afectaciones de código que concurren en operaciones similares en varios archivos.</a:t>
            </a:r>
            <a:endParaRPr lang="es-MX" sz="2400" dirty="0" smtClean="0"/>
          </a:p>
          <a:p>
            <a:endParaRPr lang="es-MX" dirty="0"/>
          </a:p>
        </p:txBody>
      </p:sp>
      <p:pic>
        <p:nvPicPr>
          <p:cNvPr id="2050" name="Picture 2" descr="http://opengnsys.es/raw-attachment/wiki/DocsRediris09/Articulo/Arquitectura%20distribuid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26" t="-44013" r="-23745" b="-11870"/>
          <a:stretch/>
        </p:blipFill>
        <p:spPr bwMode="auto">
          <a:xfrm>
            <a:off x="1835696" y="3068960"/>
            <a:ext cx="5544616" cy="353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35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Funcionamiento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268761"/>
            <a:ext cx="7467600" cy="3240360"/>
          </a:xfrm>
        </p:spPr>
        <p:txBody>
          <a:bodyPr>
            <a:noAutofit/>
          </a:bodyPr>
          <a:lstStyle/>
          <a:p>
            <a:r>
              <a:rPr lang="es-MX" sz="2400" dirty="0" smtClean="0"/>
              <a:t>Cada </a:t>
            </a:r>
            <a:r>
              <a:rPr lang="es-MX" sz="2400" dirty="0"/>
              <a:t>vez que confirmas un cambio, o guardas el estado de tu proyecto en Git, él básicamente hace una foto del aspecto de todos tus archivos en ese momento, y guarda una referencia a esa instantánea. </a:t>
            </a:r>
            <a:endParaRPr lang="es-MX" sz="2400" dirty="0" smtClean="0"/>
          </a:p>
          <a:p>
            <a:r>
              <a:rPr lang="es-MX" sz="2400" dirty="0" smtClean="0"/>
              <a:t>Para </a:t>
            </a:r>
            <a:r>
              <a:rPr lang="es-MX" sz="2400" dirty="0"/>
              <a:t>ser eficiente, si los archivos no se han modificado, Git no almacena el archivo de nuevo, sólo un enlace al archivo anterior idéntico que ya tiene almacenado.</a:t>
            </a:r>
          </a:p>
        </p:txBody>
      </p:sp>
      <p:pic>
        <p:nvPicPr>
          <p:cNvPr id="3074" name="Picture 2" descr="http://git-scm.com/figures/18333fig0105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365104"/>
            <a:ext cx="47625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53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GitHub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2908920"/>
          </a:xfrm>
        </p:spPr>
        <p:txBody>
          <a:bodyPr>
            <a:normAutofit/>
          </a:bodyPr>
          <a:lstStyle/>
          <a:p>
            <a:r>
              <a:rPr lang="es-MX" sz="2800" dirty="0" smtClean="0"/>
              <a:t>Un </a:t>
            </a:r>
            <a:r>
              <a:rPr lang="es-MX" sz="2800" dirty="0"/>
              <a:t>excelente servicio de alojamiento de repositorios de software con este sistema, que lejos de quedarse en </a:t>
            </a:r>
            <a:r>
              <a:rPr lang="es-MX" sz="2800" dirty="0" smtClean="0"/>
              <a:t>esta funcionalidad</a:t>
            </a:r>
            <a:r>
              <a:rPr lang="es-MX" sz="2800" dirty="0"/>
              <a:t>, ofrece hoy en día un conjunto de características muy útiles para el trabajo en equipo.</a:t>
            </a:r>
          </a:p>
        </p:txBody>
      </p:sp>
      <p:pic>
        <p:nvPicPr>
          <p:cNvPr id="5122" name="Picture 2" descr="http://wptavern.com/wp-content/uploads/2013/10/githu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65104"/>
            <a:ext cx="3600400" cy="142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github.com/images/modules/home/gh-mac-ap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50914"/>
            <a:ext cx="3794727" cy="205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63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Ventajas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s-MX" dirty="0"/>
              <a:t>Al alojar el código, podemos decidir si éste será público o su visibilidad estará limitada a unos usuarios determinados, que son los únicos que tendrán permiso para acceder al mismo y subir cambios.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0104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64704"/>
            <a:ext cx="7467600" cy="5361459"/>
          </a:xfrm>
        </p:spPr>
        <p:txBody>
          <a:bodyPr/>
          <a:lstStyle/>
          <a:p>
            <a:r>
              <a:rPr lang="es-MX" dirty="0"/>
              <a:t>posee un estupendo </a:t>
            </a:r>
            <a:r>
              <a:rPr lang="es-MX" b="1" dirty="0"/>
              <a:t>visor de </a:t>
            </a:r>
            <a:r>
              <a:rPr lang="es-MX" b="1" dirty="0" smtClean="0"/>
              <a:t>código </a:t>
            </a:r>
            <a:r>
              <a:rPr lang="es-MX" dirty="0" smtClean="0"/>
              <a:t>mediante </a:t>
            </a:r>
            <a:r>
              <a:rPr lang="es-MX" dirty="0"/>
              <a:t>el cual, a través del navegador, podremos consultar en un instante el contenido de un determinado fichero, con su </a:t>
            </a:r>
            <a:r>
              <a:rPr lang="es-MX" b="1" dirty="0"/>
              <a:t>resaltado de sintaxis</a:t>
            </a:r>
            <a:r>
              <a:rPr lang="es-MX" dirty="0"/>
              <a:t> correspondiente para el lenguaje en el que esté escrito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685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55" b="6250"/>
          <a:stretch/>
        </p:blipFill>
        <p:spPr bwMode="auto">
          <a:xfrm>
            <a:off x="683568" y="1052736"/>
            <a:ext cx="7591584" cy="458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0019816"/>
      </p:ext>
    </p:extLst>
  </p:cSld>
  <p:clrMapOvr>
    <a:masterClrMapping/>
  </p:clrMapOvr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94</TotalTime>
  <Words>200</Words>
  <Application>Microsoft Office PowerPoint</Application>
  <PresentationFormat>Presentación en pantalla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Técnico</vt:lpstr>
      <vt:lpstr>Presentación de PowerPoint</vt:lpstr>
      <vt:lpstr>GIT</vt:lpstr>
      <vt:lpstr>Características </vt:lpstr>
      <vt:lpstr>Funcionamiento </vt:lpstr>
      <vt:lpstr>GitHub</vt:lpstr>
      <vt:lpstr>Ventajas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Julio</dc:creator>
  <cp:lastModifiedBy>Julio</cp:lastModifiedBy>
  <cp:revision>7</cp:revision>
  <dcterms:created xsi:type="dcterms:W3CDTF">2014-01-30T04:04:25Z</dcterms:created>
  <dcterms:modified xsi:type="dcterms:W3CDTF">2014-02-01T05:24:05Z</dcterms:modified>
</cp:coreProperties>
</file>