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98" autoAdjust="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08735-FCB3-4ED2-818E-E2775CF2540D}" type="datetimeFigureOut">
              <a:rPr lang="es-MX" smtClean="0"/>
              <a:t>22/01/2014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051207-0EE5-425F-80D5-31C823D799BA}" type="slidenum">
              <a:rPr lang="es-MX" smtClean="0"/>
              <a:t>‹Nº›</a:t>
            </a:fld>
            <a:endParaRPr lang="es-MX"/>
          </a:p>
        </p:txBody>
      </p:sp>
    </p:spTree>
    <p:extLst>
      <p:ext uri="{BB962C8B-B14F-4D97-AF65-F5344CB8AC3E}">
        <p14:creationId xmlns:p14="http://schemas.microsoft.com/office/powerpoint/2010/main" val="126726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kern="1200" dirty="0" smtClean="0">
                <a:solidFill>
                  <a:schemeClr val="tx1"/>
                </a:solidFill>
                <a:effectLst/>
                <a:latin typeface="+mn-lt"/>
                <a:ea typeface="+mn-ea"/>
                <a:cs typeface="+mn-cs"/>
              </a:rPr>
              <a:t>La primera gran diferencia de </a:t>
            </a:r>
            <a:r>
              <a:rPr lang="es-MX" sz="1200" kern="1200" dirty="0" err="1" smtClean="0">
                <a:solidFill>
                  <a:schemeClr val="tx1"/>
                </a:solidFill>
                <a:effectLst/>
                <a:latin typeface="+mn-lt"/>
                <a:ea typeface="+mn-ea"/>
                <a:cs typeface="+mn-cs"/>
              </a:rPr>
              <a:t>Git</a:t>
            </a:r>
            <a:r>
              <a:rPr lang="es-MX" sz="1200" kern="1200" dirty="0" smtClean="0">
                <a:solidFill>
                  <a:schemeClr val="tx1"/>
                </a:solidFill>
                <a:effectLst/>
                <a:latin typeface="+mn-lt"/>
                <a:ea typeface="+mn-ea"/>
                <a:cs typeface="+mn-cs"/>
              </a:rPr>
              <a:t> con respecto a otros sistemas de control de versiones es la forma que tiene de manejar los cambios en los ficheros. Mientras que otros </a:t>
            </a:r>
            <a:r>
              <a:rPr lang="es-MX" sz="1200" kern="1200" dirty="0" err="1" smtClean="0">
                <a:solidFill>
                  <a:schemeClr val="tx1"/>
                </a:solidFill>
                <a:effectLst/>
                <a:latin typeface="+mn-lt"/>
                <a:ea typeface="+mn-ea"/>
                <a:cs typeface="+mn-cs"/>
              </a:rPr>
              <a:t>scv’s</a:t>
            </a:r>
            <a:r>
              <a:rPr lang="es-MX" sz="1200" kern="1200" dirty="0" smtClean="0">
                <a:solidFill>
                  <a:schemeClr val="tx1"/>
                </a:solidFill>
                <a:effectLst/>
                <a:latin typeface="+mn-lt"/>
                <a:ea typeface="+mn-ea"/>
                <a:cs typeface="+mn-cs"/>
              </a:rPr>
              <a:t> almacenan los archivos originales, conservando una lista de los cambios realizados a dichos archivos en cada versión</a:t>
            </a:r>
          </a:p>
          <a:p>
            <a:endParaRPr lang="es-MX"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MX" sz="1200" kern="1200" smtClean="0">
                <a:solidFill>
                  <a:schemeClr val="tx1"/>
                </a:solidFill>
                <a:effectLst/>
                <a:latin typeface="+mn-lt"/>
                <a:ea typeface="+mn-ea"/>
                <a:cs typeface="+mn-cs"/>
              </a:rPr>
              <a:t>Esto implica que muchas de las operaciones realizadas sobre el código fuente no tienen lugar en la red, permitiendo que la velocidad de proceso dependa únicamente en los recursos locales.</a:t>
            </a:r>
          </a:p>
          <a:p>
            <a:endParaRPr lang="es-MX"/>
          </a:p>
        </p:txBody>
      </p:sp>
      <p:sp>
        <p:nvSpPr>
          <p:cNvPr id="4" name="3 Marcador de número de diapositiva"/>
          <p:cNvSpPr>
            <a:spLocks noGrp="1"/>
          </p:cNvSpPr>
          <p:nvPr>
            <p:ph type="sldNum" sz="quarter" idx="10"/>
          </p:nvPr>
        </p:nvSpPr>
        <p:spPr/>
        <p:txBody>
          <a:bodyPr/>
          <a:lstStyle/>
          <a:p>
            <a:fld id="{FC051207-0EE5-425F-80D5-31C823D799BA}" type="slidenum">
              <a:rPr lang="es-MX" smtClean="0"/>
              <a:t>3</a:t>
            </a:fld>
            <a:endParaRPr lang="es-MX"/>
          </a:p>
        </p:txBody>
      </p:sp>
    </p:spTree>
    <p:extLst>
      <p:ext uri="{BB962C8B-B14F-4D97-AF65-F5344CB8AC3E}">
        <p14:creationId xmlns:p14="http://schemas.microsoft.com/office/powerpoint/2010/main" val="82666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FC051207-0EE5-425F-80D5-31C823D799BA}" type="slidenum">
              <a:rPr lang="es-MX" smtClean="0"/>
              <a:t>4</a:t>
            </a:fld>
            <a:endParaRPr lang="es-MX"/>
          </a:p>
        </p:txBody>
      </p:sp>
    </p:spTree>
    <p:extLst>
      <p:ext uri="{BB962C8B-B14F-4D97-AF65-F5344CB8AC3E}">
        <p14:creationId xmlns:p14="http://schemas.microsoft.com/office/powerpoint/2010/main" val="3409843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A5A9ADF-60C4-49DA-BFCE-0E859E5B73F3}" type="datetimeFigureOut">
              <a:rPr lang="es-MX" smtClean="0"/>
              <a:t>22/01/2014</a:t>
            </a:fld>
            <a:endParaRPr lang="es-MX"/>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9474191-AD63-439B-8766-CFB9214722AC}" type="slidenum">
              <a:rPr lang="es-MX" smtClean="0"/>
              <a:t>‹Nº›</a:t>
            </a:fld>
            <a:endParaRPr lang="es-MX"/>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A5A9ADF-60C4-49DA-BFCE-0E859E5B73F3}"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474191-AD63-439B-8766-CFB9214722AC}" type="slidenum">
              <a:rPr lang="es-MX" smtClean="0"/>
              <a:t>‹Nº›</a:t>
            </a:fld>
            <a:endParaRPr lang="es-MX"/>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A5A9ADF-60C4-49DA-BFCE-0E859E5B73F3}"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474191-AD63-439B-8766-CFB9214722AC}" type="slidenum">
              <a:rPr lang="es-MX" smtClean="0"/>
              <a:t>‹Nº›</a:t>
            </a:fld>
            <a:endParaRPr lang="es-MX"/>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A5A9ADF-60C4-49DA-BFCE-0E859E5B73F3}"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474191-AD63-439B-8766-CFB9214722AC}" type="slidenum">
              <a:rPr lang="es-MX" smtClean="0"/>
              <a:t>‹Nº›</a:t>
            </a:fld>
            <a:endParaRPr lang="es-MX"/>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A5A9ADF-60C4-49DA-BFCE-0E859E5B73F3}"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474191-AD63-439B-8766-CFB9214722AC}"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5A9ADF-60C4-49DA-BFCE-0E859E5B73F3}" type="datetimeFigureOut">
              <a:rPr lang="es-MX" smtClean="0"/>
              <a:t>22/01/2014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9474191-AD63-439B-8766-CFB9214722AC}" type="slidenum">
              <a:rPr lang="es-MX" smtClean="0"/>
              <a:t>‹Nº›</a:t>
            </a:fld>
            <a:endParaRPr lang="es-MX"/>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A5A9ADF-60C4-49DA-BFCE-0E859E5B73F3}" type="datetimeFigureOut">
              <a:rPr lang="es-MX" smtClean="0"/>
              <a:t>22/01/2014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9474191-AD63-439B-8766-CFB9214722AC}" type="slidenum">
              <a:rPr lang="es-MX" smtClean="0"/>
              <a:t>‹Nº›</a:t>
            </a:fld>
            <a:endParaRPr lang="es-MX"/>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A5A9ADF-60C4-49DA-BFCE-0E859E5B73F3}" type="datetimeFigureOut">
              <a:rPr lang="es-MX" smtClean="0"/>
              <a:t>22/01/2014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9474191-AD63-439B-8766-CFB9214722AC}" type="slidenum">
              <a:rPr lang="es-MX" smtClean="0"/>
              <a:t>‹Nº›</a:t>
            </a:fld>
            <a:endParaRPr lang="es-MX"/>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A9ADF-60C4-49DA-BFCE-0E859E5B73F3}" type="datetimeFigureOut">
              <a:rPr lang="es-MX" smtClean="0"/>
              <a:t>22/01/2014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9474191-AD63-439B-8766-CFB9214722AC}"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A5A9ADF-60C4-49DA-BFCE-0E859E5B73F3}" type="datetimeFigureOut">
              <a:rPr lang="es-MX" smtClean="0"/>
              <a:t>22/01/2014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9474191-AD63-439B-8766-CFB9214722AC}"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A5A9ADF-60C4-49DA-BFCE-0E859E5B73F3}" type="datetimeFigureOut">
              <a:rPr lang="es-MX" smtClean="0"/>
              <a:t>22/01/2014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9474191-AD63-439B-8766-CFB9214722AC}"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A5A9ADF-60C4-49DA-BFCE-0E859E5B73F3}" type="datetimeFigureOut">
              <a:rPr lang="es-MX" smtClean="0"/>
              <a:t>22/01/2014</a:t>
            </a:fld>
            <a:endParaRPr lang="es-MX"/>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MX"/>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9474191-AD63-439B-8766-CFB9214722AC}"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¿Qué es </a:t>
            </a:r>
            <a:r>
              <a:rPr lang="es-MX" dirty="0" err="1" smtClean="0"/>
              <a:t>git</a:t>
            </a:r>
            <a:r>
              <a:rPr lang="es-MX" dirty="0" smtClean="0"/>
              <a:t> y </a:t>
            </a:r>
            <a:r>
              <a:rPr lang="es-MX" dirty="0" err="1" smtClean="0"/>
              <a:t>github</a:t>
            </a:r>
            <a:r>
              <a:rPr lang="es-MX" dirty="0" smtClean="0"/>
              <a:t>?</a:t>
            </a:r>
            <a:endParaRPr lang="es-MX" dirty="0"/>
          </a:p>
        </p:txBody>
      </p:sp>
    </p:spTree>
    <p:extLst>
      <p:ext uri="{BB962C8B-B14F-4D97-AF65-F5344CB8AC3E}">
        <p14:creationId xmlns:p14="http://schemas.microsoft.com/office/powerpoint/2010/main" val="226947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dirty="0" err="1"/>
              <a:t>Git</a:t>
            </a:r>
            <a:r>
              <a:rPr lang="es-MX" dirty="0"/>
              <a:t> es un sistema de control de versiones distribuido cuyo objetivo es el de permitir mantener una gran cantidad de código a una gran cantidad de programadores eficientemente</a:t>
            </a:r>
            <a:r>
              <a:rPr lang="es-MX" dirty="0" smtClean="0"/>
              <a:t>.</a:t>
            </a:r>
            <a:endParaRPr lang="es-MX" dirty="0"/>
          </a:p>
        </p:txBody>
      </p:sp>
      <p:sp>
        <p:nvSpPr>
          <p:cNvPr id="3" name="2 Título"/>
          <p:cNvSpPr>
            <a:spLocks noGrp="1"/>
          </p:cNvSpPr>
          <p:nvPr>
            <p:ph type="title"/>
          </p:nvPr>
        </p:nvSpPr>
        <p:spPr/>
        <p:txBody>
          <a:bodyPr/>
          <a:lstStyle/>
          <a:p>
            <a:r>
              <a:rPr lang="es-MX" dirty="0" smtClean="0"/>
              <a:t>¿Qué es </a:t>
            </a:r>
            <a:r>
              <a:rPr lang="es-MX" dirty="0" err="1" smtClean="0"/>
              <a:t>Git</a:t>
            </a:r>
            <a:r>
              <a:rPr lang="es-MX" dirty="0" smtClean="0"/>
              <a:t>?</a:t>
            </a:r>
            <a:endParaRPr lang="es-MX" dirty="0"/>
          </a:p>
        </p:txBody>
      </p:sp>
    </p:spTree>
    <p:extLst>
      <p:ext uri="{BB962C8B-B14F-4D97-AF65-F5344CB8AC3E}">
        <p14:creationId xmlns:p14="http://schemas.microsoft.com/office/powerpoint/2010/main" val="241363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La primera característica de </a:t>
            </a:r>
            <a:r>
              <a:rPr lang="es-MX" dirty="0" err="1" smtClean="0"/>
              <a:t>Git</a:t>
            </a:r>
            <a:r>
              <a:rPr lang="es-MX" dirty="0" smtClean="0"/>
              <a:t> </a:t>
            </a:r>
            <a:r>
              <a:rPr lang="es-MX" dirty="0"/>
              <a:t>guarda una “foto” (</a:t>
            </a:r>
            <a:r>
              <a:rPr lang="es-MX" dirty="0" err="1"/>
              <a:t>snapshot</a:t>
            </a:r>
            <a:r>
              <a:rPr lang="es-MX" dirty="0"/>
              <a:t>) del estado de cada archivo en un momento concreto. Si uno de los archivos no ha cambiado no crea una nueva copia del mismo, simplemente crea una referencia al archivo original.</a:t>
            </a:r>
          </a:p>
          <a:p>
            <a:r>
              <a:rPr lang="es-MX" dirty="0"/>
              <a:t>La segunda es la eficiencia. </a:t>
            </a:r>
            <a:r>
              <a:rPr lang="es-MX" dirty="0" err="1"/>
              <a:t>Git</a:t>
            </a:r>
            <a:r>
              <a:rPr lang="es-MX" dirty="0"/>
              <a:t> se basa en que cada programador almacena una copia completa del repositorio en su máquina de forma local, incluido el historial de cambios. </a:t>
            </a:r>
            <a:endParaRPr lang="es-MX" dirty="0"/>
          </a:p>
        </p:txBody>
      </p:sp>
      <p:sp>
        <p:nvSpPr>
          <p:cNvPr id="3" name="2 Título"/>
          <p:cNvSpPr>
            <a:spLocks noGrp="1"/>
          </p:cNvSpPr>
          <p:nvPr>
            <p:ph type="title"/>
          </p:nvPr>
        </p:nvSpPr>
        <p:spPr/>
        <p:txBody>
          <a:bodyPr/>
          <a:lstStyle/>
          <a:p>
            <a:r>
              <a:rPr lang="es-MX" dirty="0" smtClean="0"/>
              <a:t>Existen 2 características de </a:t>
            </a:r>
            <a:r>
              <a:rPr lang="es-MX" dirty="0" err="1" smtClean="0"/>
              <a:t>git</a:t>
            </a:r>
            <a:endParaRPr lang="es-MX" dirty="0"/>
          </a:p>
        </p:txBody>
      </p:sp>
    </p:spTree>
    <p:extLst>
      <p:ext uri="{BB962C8B-B14F-4D97-AF65-F5344CB8AC3E}">
        <p14:creationId xmlns:p14="http://schemas.microsoft.com/office/powerpoint/2010/main" val="132256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a:t>Un </a:t>
            </a:r>
            <a:r>
              <a:rPr lang="es-MX" dirty="0" err="1"/>
              <a:t>hosting</a:t>
            </a:r>
            <a:r>
              <a:rPr lang="es-MX" dirty="0"/>
              <a:t> online para nuestros repositorios que utiliza </a:t>
            </a:r>
            <a:r>
              <a:rPr lang="es-MX" dirty="0" err="1"/>
              <a:t>Git</a:t>
            </a:r>
            <a:r>
              <a:rPr lang="es-MX" dirty="0"/>
              <a:t> para el mantenimiento y versionado del código fuente, añadiendo una serie de servicios extras para la gestión del proyecto y el código fuente.  La parte gratuita de este </a:t>
            </a:r>
            <a:r>
              <a:rPr lang="es-MX" dirty="0" err="1"/>
              <a:t>hosting</a:t>
            </a:r>
            <a:r>
              <a:rPr lang="es-MX" dirty="0"/>
              <a:t> permite alojar nuestro código en repositorios públicos, si queremos repositorios privados entramos en la parte “</a:t>
            </a:r>
            <a:r>
              <a:rPr lang="es-MX" dirty="0" err="1"/>
              <a:t>premium</a:t>
            </a:r>
            <a:r>
              <a:rPr lang="es-MX" dirty="0"/>
              <a:t>” del servicio.</a:t>
            </a:r>
            <a:endParaRPr lang="es-MX" dirty="0"/>
          </a:p>
        </p:txBody>
      </p:sp>
      <p:sp>
        <p:nvSpPr>
          <p:cNvPr id="3" name="2 Título"/>
          <p:cNvSpPr>
            <a:spLocks noGrp="1"/>
          </p:cNvSpPr>
          <p:nvPr>
            <p:ph type="title"/>
          </p:nvPr>
        </p:nvSpPr>
        <p:spPr/>
        <p:txBody>
          <a:bodyPr/>
          <a:lstStyle/>
          <a:p>
            <a:r>
              <a:rPr lang="es-MX" dirty="0" smtClean="0"/>
              <a:t>¿Qué es </a:t>
            </a:r>
            <a:r>
              <a:rPr lang="es-MX" dirty="0" err="1" smtClean="0"/>
              <a:t>Github</a:t>
            </a:r>
            <a:r>
              <a:rPr lang="es-MX" dirty="0" smtClean="0"/>
              <a:t>?</a:t>
            </a:r>
            <a:endParaRPr lang="es-MX" dirty="0"/>
          </a:p>
        </p:txBody>
      </p:sp>
    </p:spTree>
    <p:extLst>
      <p:ext uri="{BB962C8B-B14F-4D97-AF65-F5344CB8AC3E}">
        <p14:creationId xmlns:p14="http://schemas.microsoft.com/office/powerpoint/2010/main" val="950676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TotalTime>
  <Words>248</Words>
  <Application>Microsoft Office PowerPoint</Application>
  <PresentationFormat>Presentación en pantalla (4:3)</PresentationFormat>
  <Paragraphs>13</Paragraphs>
  <Slides>4</Slides>
  <Notes>2</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Cartoné</vt:lpstr>
      <vt:lpstr>¿Qué es git y github?</vt:lpstr>
      <vt:lpstr>¿Qué es Git?</vt:lpstr>
      <vt:lpstr>Existen 2 características de git</vt:lpstr>
      <vt:lpstr>¿Qué es Github?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git y github?</dc:title>
  <dc:creator>Toño</dc:creator>
  <cp:lastModifiedBy>Toño</cp:lastModifiedBy>
  <cp:revision>2</cp:revision>
  <dcterms:created xsi:type="dcterms:W3CDTF">2014-01-22T18:57:56Z</dcterms:created>
  <dcterms:modified xsi:type="dcterms:W3CDTF">2014-01-22T19:08:28Z</dcterms:modified>
</cp:coreProperties>
</file>