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1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5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2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9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8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6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2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1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1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1/15/2025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1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1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-up of hopscotch on a sidewalk">
            <a:extLst>
              <a:ext uri="{FF2B5EF4-FFF2-40B4-BE49-F238E27FC236}">
                <a16:creationId xmlns:a16="http://schemas.microsoft.com/office/drawing/2014/main" id="{3B885F4D-E6FE-97E0-CF54-C20344684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97" b="863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AF25D1-5F08-F617-75C7-7AC701A73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667" y="1593720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Joc de </a:t>
            </a:r>
            <a:r>
              <a:rPr lang="en-US" sz="6600" dirty="0" err="1">
                <a:solidFill>
                  <a:schemeClr val="bg1"/>
                </a:solidFill>
              </a:rPr>
              <a:t>sah</a:t>
            </a:r>
            <a:r>
              <a:rPr lang="en-US" sz="6600" dirty="0">
                <a:solidFill>
                  <a:schemeClr val="bg1"/>
                </a:solidFill>
              </a:rPr>
              <a:t> in Python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46FAF-0191-D950-7D59-DD97C4BB3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4653329"/>
            <a:ext cx="9078562" cy="1564591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Iurea</a:t>
            </a:r>
            <a:r>
              <a:rPr lang="en-US" dirty="0">
                <a:solidFill>
                  <a:schemeClr val="bg1"/>
                </a:solidFill>
              </a:rPr>
              <a:t> Andreea</a:t>
            </a:r>
          </a:p>
          <a:p>
            <a:r>
              <a:rPr lang="en-US" dirty="0" err="1">
                <a:solidFill>
                  <a:schemeClr val="bg1"/>
                </a:solidFill>
              </a:rPr>
              <a:t>Smarandescu</a:t>
            </a:r>
            <a:r>
              <a:rPr lang="en-US" dirty="0">
                <a:solidFill>
                  <a:schemeClr val="bg1"/>
                </a:solidFill>
              </a:rPr>
              <a:t> Antonio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AE62-5177-BC26-9C7B-61F93C84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Concluzie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2C91-32A2-431A-2BA4-62299F31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035" y="2750673"/>
            <a:ext cx="10058400" cy="2371934"/>
          </a:xfrm>
        </p:spPr>
        <p:txBody>
          <a:bodyPr/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concluzie</a:t>
            </a:r>
            <a:r>
              <a:rPr lang="en-US" dirty="0"/>
              <a:t>, </a:t>
            </a:r>
            <a:r>
              <a:rPr lang="en-US" dirty="0" err="1"/>
              <a:t>proiectul</a:t>
            </a:r>
            <a:r>
              <a:rPr lang="en-US" dirty="0"/>
              <a:t> </a:t>
            </a:r>
            <a:r>
              <a:rPr lang="en-US" dirty="0" err="1"/>
              <a:t>nostru</a:t>
            </a:r>
            <a:r>
              <a:rPr lang="en-US" dirty="0"/>
              <a:t> </a:t>
            </a:r>
            <a:r>
              <a:rPr lang="en-US" dirty="0" err="1"/>
              <a:t>demonstrează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posibil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dezvoltăm</a:t>
            </a:r>
            <a:r>
              <a:rPr lang="en-US" dirty="0"/>
              <a:t> un </a:t>
            </a:r>
            <a:r>
              <a:rPr lang="en-US" dirty="0" err="1"/>
              <a:t>joc</a:t>
            </a:r>
            <a:r>
              <a:rPr lang="en-US" dirty="0"/>
              <a:t> </a:t>
            </a:r>
            <a:r>
              <a:rPr lang="en-US" dirty="0" err="1"/>
              <a:t>interactiv</a:t>
            </a:r>
            <a:r>
              <a:rPr lang="en-US" dirty="0"/>
              <a:t> de </a:t>
            </a:r>
            <a:r>
              <a:rPr lang="en-US" dirty="0" err="1"/>
              <a:t>șah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Python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Tkinter</a:t>
            </a:r>
            <a:r>
              <a:rPr lang="en-US" dirty="0"/>
              <a:t>. </a:t>
            </a:r>
          </a:p>
          <a:p>
            <a:r>
              <a:rPr lang="en-US" dirty="0"/>
              <a:t>Am </a:t>
            </a:r>
            <a:r>
              <a:rPr lang="en-US" dirty="0" err="1"/>
              <a:t>reușit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implementăm</a:t>
            </a:r>
            <a:r>
              <a:rPr lang="en-US" dirty="0"/>
              <a:t> </a:t>
            </a:r>
            <a:r>
              <a:rPr lang="en-US" dirty="0" err="1"/>
              <a:t>regulile</a:t>
            </a:r>
            <a:r>
              <a:rPr lang="en-US" dirty="0"/>
              <a:t> </a:t>
            </a:r>
            <a:r>
              <a:rPr lang="en-US" dirty="0" err="1"/>
              <a:t>fundamentale</a:t>
            </a:r>
            <a:r>
              <a:rPr lang="en-US" dirty="0"/>
              <a:t> ale </a:t>
            </a:r>
            <a:r>
              <a:rPr lang="en-US" dirty="0" err="1"/>
              <a:t>jocului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oferim</a:t>
            </a:r>
            <a:r>
              <a:rPr lang="en-US" dirty="0"/>
              <a:t> o </a:t>
            </a:r>
            <a:r>
              <a:rPr lang="en-US" dirty="0" err="1"/>
              <a:t>experiență</a:t>
            </a:r>
            <a:r>
              <a:rPr lang="en-US" dirty="0"/>
              <a:t> </a:t>
            </a:r>
            <a:r>
              <a:rPr lang="en-US" dirty="0" err="1"/>
              <a:t>plăcută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. 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proiectul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extins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îmbunătățit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viitor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1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80C4-0B9B-3592-546C-F55F2A3B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622" y="1813019"/>
            <a:ext cx="10058400" cy="3231962"/>
          </a:xfrm>
        </p:spPr>
        <p:txBody>
          <a:bodyPr/>
          <a:lstStyle/>
          <a:p>
            <a:r>
              <a:rPr lang="en-US" dirty="0"/>
              <a:t>Va </a:t>
            </a:r>
            <a:r>
              <a:rPr lang="en-US" dirty="0" err="1"/>
              <a:t>multumim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7113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622E-656C-4260-ABA6-75AE1DCF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88490"/>
            <a:ext cx="10058400" cy="1759975"/>
          </a:xfrm>
        </p:spPr>
        <p:txBody>
          <a:bodyPr>
            <a:normAutofit/>
          </a:bodyPr>
          <a:lstStyle/>
          <a:p>
            <a:r>
              <a:rPr lang="en-US" b="1" dirty="0" err="1"/>
              <a:t>Introducere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A1424-818E-D8D0-A326-0BB6047F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25677"/>
            <a:ext cx="10058400" cy="5343833"/>
          </a:xfrm>
        </p:spPr>
        <p:txBody>
          <a:bodyPr/>
          <a:lstStyle/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demonstra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en-US" dirty="0"/>
              <a:t> </a:t>
            </a:r>
            <a:r>
              <a:rPr lang="en-US" dirty="0" err="1"/>
              <a:t>aplicabilitatea</a:t>
            </a:r>
            <a:r>
              <a:rPr lang="en-US" dirty="0"/>
              <a:t> </a:t>
            </a:r>
            <a:r>
              <a:rPr lang="en-US" dirty="0" err="1"/>
              <a:t>conceptelor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Python,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interfețe</a:t>
            </a:r>
            <a:r>
              <a:rPr lang="en-US" dirty="0"/>
              <a:t> </a:t>
            </a:r>
            <a:r>
              <a:rPr lang="en-US" dirty="0" err="1"/>
              <a:t>grafice</a:t>
            </a:r>
            <a:r>
              <a:rPr lang="en-US" dirty="0"/>
              <a:t> interactive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Tkinter.Șahul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vechi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respectate</a:t>
            </a:r>
            <a:r>
              <a:rPr lang="en-US" dirty="0"/>
              <a:t> </a:t>
            </a:r>
            <a:r>
              <a:rPr lang="en-US" dirty="0" err="1"/>
              <a:t>jocuri</a:t>
            </a:r>
            <a:r>
              <a:rPr lang="en-US" dirty="0"/>
              <a:t> de </a:t>
            </a:r>
            <a:r>
              <a:rPr lang="en-US" dirty="0" err="1"/>
              <a:t>strategie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care </a:t>
            </a:r>
            <a:r>
              <a:rPr lang="en-US" dirty="0" err="1"/>
              <a:t>simulează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joc</a:t>
            </a:r>
            <a:r>
              <a:rPr lang="en-US" dirty="0"/>
              <a:t> a </a:t>
            </a:r>
            <a:r>
              <a:rPr lang="en-US" dirty="0" err="1"/>
              <a:t>reprezentat</a:t>
            </a:r>
            <a:r>
              <a:rPr lang="en-US" dirty="0"/>
              <a:t> o </a:t>
            </a:r>
            <a:r>
              <a:rPr lang="en-US" dirty="0" err="1"/>
              <a:t>provocare</a:t>
            </a:r>
            <a:r>
              <a:rPr lang="en-US" dirty="0"/>
              <a:t> </a:t>
            </a:r>
            <a:r>
              <a:rPr lang="en-US" dirty="0" err="1"/>
              <a:t>interesantă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ale </a:t>
            </a:r>
            <a:r>
              <a:rPr lang="en-US" dirty="0" err="1"/>
              <a:t>proiectului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interfețe</a:t>
            </a:r>
            <a:r>
              <a:rPr lang="en-US" dirty="0"/>
              <a:t> </a:t>
            </a:r>
            <a:r>
              <a:rPr lang="en-US" dirty="0" err="1"/>
              <a:t>grafice</a:t>
            </a:r>
            <a:r>
              <a:rPr lang="en-US" dirty="0"/>
              <a:t> </a:t>
            </a:r>
            <a:r>
              <a:rPr lang="en-US" dirty="0" err="1"/>
              <a:t>atractive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tabla</a:t>
            </a:r>
            <a:r>
              <a:rPr lang="en-US" dirty="0"/>
              <a:t> de </a:t>
            </a:r>
            <a:r>
              <a:rPr lang="en-US" dirty="0" err="1"/>
              <a:t>șah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mutărilor</a:t>
            </a:r>
            <a:r>
              <a:rPr lang="en-US" dirty="0"/>
              <a:t> </a:t>
            </a:r>
            <a:r>
              <a:rPr lang="en-US" dirty="0" err="1"/>
              <a:t>pieselor</a:t>
            </a:r>
            <a:r>
              <a:rPr lang="en-US" dirty="0"/>
              <a:t> conform </a:t>
            </a:r>
            <a:r>
              <a:rPr lang="en-US" dirty="0" err="1"/>
              <a:t>regulilor</a:t>
            </a:r>
            <a:r>
              <a:rPr lang="en-US" dirty="0"/>
              <a:t> </a:t>
            </a:r>
            <a:r>
              <a:rPr lang="en-US" dirty="0" err="1"/>
              <a:t>jocului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Asigurarea</a:t>
            </a:r>
            <a:r>
              <a:rPr lang="en-US" dirty="0"/>
              <a:t> </a:t>
            </a:r>
            <a:r>
              <a:rPr lang="en-US" dirty="0" err="1"/>
              <a:t>alternării</a:t>
            </a:r>
            <a:r>
              <a:rPr lang="en-US" dirty="0"/>
              <a:t> </a:t>
            </a:r>
            <a:r>
              <a:rPr lang="en-US" dirty="0" err="1"/>
              <a:t>corecte</a:t>
            </a:r>
            <a:r>
              <a:rPr lang="en-US" dirty="0"/>
              <a:t> a </a:t>
            </a:r>
            <a:r>
              <a:rPr lang="en-US" dirty="0" err="1"/>
              <a:t>jucătorilor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Validarea</a:t>
            </a:r>
            <a:r>
              <a:rPr lang="en-US" dirty="0"/>
              <a:t> </a:t>
            </a:r>
            <a:r>
              <a:rPr lang="en-US" dirty="0" err="1"/>
              <a:t>mutărilor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piesă</a:t>
            </a:r>
            <a:r>
              <a:rPr lang="en-US" dirty="0"/>
              <a:t>, </a:t>
            </a:r>
            <a:r>
              <a:rPr lang="en-US" dirty="0" err="1"/>
              <a:t>evitând</a:t>
            </a:r>
            <a:r>
              <a:rPr lang="en-US" dirty="0"/>
              <a:t> </a:t>
            </a:r>
            <a:r>
              <a:rPr lang="en-US" dirty="0" err="1"/>
              <a:t>mutările</a:t>
            </a:r>
            <a:r>
              <a:rPr lang="en-US" dirty="0"/>
              <a:t> </a:t>
            </a:r>
            <a:r>
              <a:rPr lang="en-US" dirty="0" err="1"/>
              <a:t>nepermise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Afișarea</a:t>
            </a:r>
            <a:r>
              <a:rPr lang="en-US" dirty="0"/>
              <a:t> de </a:t>
            </a:r>
            <a:r>
              <a:rPr lang="en-US" dirty="0" err="1"/>
              <a:t>mesaje</a:t>
            </a:r>
            <a:r>
              <a:rPr lang="en-US" dirty="0"/>
              <a:t> informative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mutări</a:t>
            </a:r>
            <a:r>
              <a:rPr lang="en-US" dirty="0"/>
              <a:t> </a:t>
            </a:r>
            <a:r>
              <a:rPr lang="en-US" dirty="0" err="1"/>
              <a:t>invalide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8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E888-70DA-6D2E-C775-DB3FD551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Tehnologii</a:t>
            </a:r>
            <a:r>
              <a:rPr lang="en-US" b="1" dirty="0"/>
              <a:t> </a:t>
            </a:r>
            <a:r>
              <a:rPr lang="en-US" b="1" dirty="0" err="1"/>
              <a:t>Folosite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C84D9-A819-5444-2BEF-072839F6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367882"/>
          </a:xfrm>
        </p:spPr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, am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tehnologii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Python:</a:t>
            </a:r>
            <a:r>
              <a:rPr lang="en-US" dirty="0"/>
              <a:t> </a:t>
            </a:r>
            <a:r>
              <a:rPr lang="en-US" dirty="0" err="1"/>
              <a:t>Limbajul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jocului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Tkinter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Biblioteca</a:t>
            </a:r>
            <a:r>
              <a:rPr lang="en-US" dirty="0"/>
              <a:t> Python </a:t>
            </a:r>
            <a:r>
              <a:rPr lang="en-US" dirty="0" err="1"/>
              <a:t>folosită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interfeței</a:t>
            </a:r>
            <a:r>
              <a:rPr lang="en-US" dirty="0"/>
              <a:t> </a:t>
            </a:r>
            <a:r>
              <a:rPr lang="en-US" dirty="0" err="1"/>
              <a:t>grafice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MessageBox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Funcționalitate</a:t>
            </a:r>
            <a:r>
              <a:rPr lang="en-US" dirty="0"/>
              <a:t> din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dirty="0" err="1"/>
              <a:t>utilizată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afișarea</a:t>
            </a:r>
            <a:r>
              <a:rPr lang="en-US" dirty="0"/>
              <a:t> </a:t>
            </a:r>
            <a:r>
              <a:rPr lang="en-US" dirty="0" err="1"/>
              <a:t>mesajelor</a:t>
            </a:r>
            <a:r>
              <a:rPr lang="en-US" dirty="0"/>
              <a:t> informative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utilizator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Structuri</a:t>
            </a:r>
            <a:r>
              <a:rPr lang="en-US" b="1" dirty="0"/>
              <a:t> de date Python: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bidimensionale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reprezentarea</a:t>
            </a:r>
            <a:r>
              <a:rPr lang="en-US" dirty="0"/>
              <a:t> </a:t>
            </a:r>
            <a:r>
              <a:rPr lang="en-US" dirty="0" err="1"/>
              <a:t>tablei</a:t>
            </a:r>
            <a:r>
              <a:rPr lang="en-US" dirty="0"/>
              <a:t> de </a:t>
            </a:r>
            <a:r>
              <a:rPr lang="en-US" dirty="0" err="1"/>
              <a:t>șah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mutărilor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tehnologii</a:t>
            </a:r>
            <a:r>
              <a:rPr lang="en-US" dirty="0"/>
              <a:t> ne-au </a:t>
            </a:r>
            <a:r>
              <a:rPr lang="en-US" dirty="0" err="1"/>
              <a:t>permis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construim</a:t>
            </a:r>
            <a:r>
              <a:rPr lang="en-US" dirty="0"/>
              <a:t> un </a:t>
            </a:r>
            <a:r>
              <a:rPr lang="en-US" dirty="0" err="1"/>
              <a:t>joc</a:t>
            </a:r>
            <a:r>
              <a:rPr lang="en-US" dirty="0"/>
              <a:t> </a:t>
            </a:r>
            <a:r>
              <a:rPr lang="en-US" dirty="0" err="1"/>
              <a:t>interactiv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de </a:t>
            </a:r>
            <a:r>
              <a:rPr lang="en-US" dirty="0" err="1"/>
              <a:t>utilizat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4FB1-3FED-EE1B-99CA-8AC75FF9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Distribuirea</a:t>
            </a:r>
            <a:r>
              <a:rPr lang="en-US" b="1" dirty="0"/>
              <a:t> </a:t>
            </a:r>
            <a:r>
              <a:rPr lang="en-US" b="1" dirty="0" err="1"/>
              <a:t>Sarcinilor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95943-BA74-5089-502D-7E283DC7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407211"/>
          </a:xfrm>
        </p:spPr>
        <p:txBody>
          <a:bodyPr/>
          <a:lstStyle/>
          <a:p>
            <a:r>
              <a:rPr lang="en-US" dirty="0" err="1"/>
              <a:t>Proiectul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echipă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 a </a:t>
            </a:r>
            <a:r>
              <a:rPr lang="en-US" dirty="0" err="1"/>
              <a:t>avut</a:t>
            </a:r>
            <a:r>
              <a:rPr lang="en-US" dirty="0"/>
              <a:t> </a:t>
            </a:r>
            <a:r>
              <a:rPr lang="en-US" dirty="0" err="1"/>
              <a:t>responsabilități</a:t>
            </a:r>
            <a:r>
              <a:rPr lang="en-US" dirty="0"/>
              <a:t> </a:t>
            </a:r>
            <a:r>
              <a:rPr lang="en-US" dirty="0" err="1"/>
              <a:t>clare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Andreea </a:t>
            </a:r>
            <a:r>
              <a:rPr lang="en-US" b="1" dirty="0" err="1"/>
              <a:t>Iurea</a:t>
            </a:r>
            <a:r>
              <a:rPr lang="en-US" b="1" dirty="0"/>
              <a:t>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interfeței</a:t>
            </a:r>
            <a:r>
              <a:rPr lang="en-US" dirty="0"/>
              <a:t> </a:t>
            </a:r>
            <a:r>
              <a:rPr lang="en-US" dirty="0" err="1"/>
              <a:t>grafice</a:t>
            </a:r>
            <a:r>
              <a:rPr lang="en-US" dirty="0"/>
              <a:t> cu </a:t>
            </a:r>
            <a:r>
              <a:rPr lang="en-US" dirty="0" err="1"/>
              <a:t>Tkinter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mutărilor</a:t>
            </a:r>
            <a:r>
              <a:rPr lang="en-US" dirty="0"/>
              <a:t> </a:t>
            </a:r>
            <a:r>
              <a:rPr lang="en-US" dirty="0" err="1"/>
              <a:t>pieselor</a:t>
            </a:r>
            <a:r>
              <a:rPr lang="en-US" dirty="0"/>
              <a:t> pe </a:t>
            </a:r>
            <a:r>
              <a:rPr lang="en-US" dirty="0" err="1"/>
              <a:t>tablă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Optimizarea</a:t>
            </a:r>
            <a:r>
              <a:rPr lang="en-US" dirty="0"/>
              <a:t> </a:t>
            </a:r>
            <a:r>
              <a:rPr lang="en-US" dirty="0" err="1"/>
              <a:t>vizuală</a:t>
            </a:r>
            <a:r>
              <a:rPr lang="en-US" dirty="0"/>
              <a:t> a </a:t>
            </a:r>
            <a:r>
              <a:rPr lang="en-US" dirty="0" err="1"/>
              <a:t>tablei</a:t>
            </a:r>
            <a:r>
              <a:rPr lang="en-US" dirty="0"/>
              <a:t> de </a:t>
            </a:r>
            <a:r>
              <a:rPr lang="en-US" dirty="0" err="1"/>
              <a:t>joc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Antonio </a:t>
            </a:r>
            <a:r>
              <a:rPr lang="en-US" b="1" dirty="0" err="1"/>
              <a:t>Smarandescu</a:t>
            </a:r>
            <a:r>
              <a:rPr lang="en-US" b="1" dirty="0"/>
              <a:t>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logicii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validarea</a:t>
            </a:r>
            <a:r>
              <a:rPr lang="en-US" dirty="0"/>
              <a:t> </a:t>
            </a:r>
            <a:r>
              <a:rPr lang="en-US" dirty="0" err="1"/>
              <a:t>mutărilor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alternării</a:t>
            </a:r>
            <a:r>
              <a:rPr lang="en-US" dirty="0"/>
              <a:t> </a:t>
            </a:r>
            <a:r>
              <a:rPr lang="en-US" dirty="0" err="1"/>
              <a:t>jucătorilor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debugging-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codului</a:t>
            </a:r>
            <a:endParaRPr lang="en-US" dirty="0"/>
          </a:p>
          <a:p>
            <a:pPr lvl="1" indent="0">
              <a:buNone/>
            </a:pPr>
            <a:endParaRPr lang="en-US" dirty="0"/>
          </a:p>
          <a:p>
            <a:r>
              <a:rPr lang="en-US" dirty="0"/>
              <a:t>Prin </a:t>
            </a:r>
            <a:r>
              <a:rPr lang="en-US" dirty="0" err="1"/>
              <a:t>colaborarea</a:t>
            </a:r>
            <a:r>
              <a:rPr lang="en-US" dirty="0"/>
              <a:t> </a:t>
            </a:r>
            <a:r>
              <a:rPr lang="en-US" dirty="0" err="1"/>
              <a:t>eficientă</a:t>
            </a:r>
            <a:r>
              <a:rPr lang="en-US" dirty="0"/>
              <a:t>, am </a:t>
            </a:r>
            <a:r>
              <a:rPr lang="en-US" dirty="0" err="1"/>
              <a:t>reușit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construim</a:t>
            </a:r>
            <a:r>
              <a:rPr lang="en-US" dirty="0"/>
              <a:t> un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funcțional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bine </a:t>
            </a:r>
            <a:r>
              <a:rPr lang="en-US" dirty="0" err="1"/>
              <a:t>structurat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8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2AA9-FF1B-8A55-8416-6AECDAAD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Funcționalități</a:t>
            </a:r>
            <a:r>
              <a:rPr lang="en-US" b="1" dirty="0"/>
              <a:t> </a:t>
            </a:r>
            <a:r>
              <a:rPr lang="en-US" b="1" dirty="0" err="1"/>
              <a:t>Implementate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A66F8-513B-5082-964B-B012A2840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Jocul</a:t>
            </a:r>
            <a:r>
              <a:rPr lang="en-US" dirty="0"/>
              <a:t> de </a:t>
            </a:r>
            <a:r>
              <a:rPr lang="en-US" dirty="0" err="1"/>
              <a:t>șah</a:t>
            </a:r>
            <a:r>
              <a:rPr lang="en-US" dirty="0"/>
              <a:t> pe care l-am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funcționalități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Tablă</a:t>
            </a:r>
            <a:r>
              <a:rPr lang="en-US" b="1" dirty="0"/>
              <a:t> de </a:t>
            </a:r>
            <a:r>
              <a:rPr lang="en-US" b="1" dirty="0" err="1"/>
              <a:t>șah</a:t>
            </a:r>
            <a:r>
              <a:rPr lang="en-US" b="1" dirty="0"/>
              <a:t> </a:t>
            </a:r>
            <a:r>
              <a:rPr lang="en-US" b="1" dirty="0" err="1"/>
              <a:t>interactivă</a:t>
            </a:r>
            <a:r>
              <a:rPr lang="en-US" dirty="0"/>
              <a:t> </a:t>
            </a:r>
            <a:r>
              <a:rPr lang="en-US" dirty="0" err="1"/>
              <a:t>generată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Tkinter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Mutarea</a:t>
            </a:r>
            <a:r>
              <a:rPr lang="en-US" b="1" dirty="0"/>
              <a:t> </a:t>
            </a:r>
            <a:r>
              <a:rPr lang="en-US" b="1" dirty="0" err="1"/>
              <a:t>pieselor</a:t>
            </a:r>
            <a:r>
              <a:rPr lang="en-US" b="1" dirty="0"/>
              <a:t> conform </a:t>
            </a:r>
            <a:r>
              <a:rPr lang="en-US" b="1" dirty="0" err="1"/>
              <a:t>regulilor</a:t>
            </a:r>
            <a:r>
              <a:rPr lang="en-US" b="1" dirty="0"/>
              <a:t> </a:t>
            </a:r>
            <a:r>
              <a:rPr lang="en-US" b="1" dirty="0" err="1"/>
              <a:t>oficiale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Alternarea</a:t>
            </a:r>
            <a:r>
              <a:rPr lang="en-US" b="1" dirty="0"/>
              <a:t> </a:t>
            </a:r>
            <a:r>
              <a:rPr lang="en-US" b="1" dirty="0" err="1"/>
              <a:t>jucătorilor</a:t>
            </a:r>
            <a:r>
              <a:rPr lang="en-US" dirty="0"/>
              <a:t> Alb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Negru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Prevenirea</a:t>
            </a:r>
            <a:r>
              <a:rPr lang="en-US" b="1" dirty="0"/>
              <a:t> </a:t>
            </a:r>
            <a:r>
              <a:rPr lang="en-US" b="1" dirty="0" err="1"/>
              <a:t>mutărilor</a:t>
            </a:r>
            <a:r>
              <a:rPr lang="en-US" b="1" dirty="0"/>
              <a:t> </a:t>
            </a:r>
            <a:r>
              <a:rPr lang="en-US" b="1" dirty="0" err="1"/>
              <a:t>invalide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notificarea</a:t>
            </a:r>
            <a:r>
              <a:rPr lang="en-US" dirty="0"/>
              <a:t> </a:t>
            </a:r>
            <a:r>
              <a:rPr lang="en-US" dirty="0" err="1"/>
              <a:t>jucătorului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 de </a:t>
            </a:r>
            <a:r>
              <a:rPr lang="en-US" dirty="0" err="1"/>
              <a:t>eroare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Verificarea</a:t>
            </a:r>
            <a:r>
              <a:rPr lang="en-US" b="1" dirty="0"/>
              <a:t> </a:t>
            </a:r>
            <a:r>
              <a:rPr lang="en-US" b="1" dirty="0" err="1"/>
              <a:t>obstacolelor</a:t>
            </a:r>
            <a:r>
              <a:rPr lang="en-US" b="1" dirty="0"/>
              <a:t> pe </a:t>
            </a:r>
            <a:r>
              <a:rPr lang="en-US" b="1" dirty="0" err="1"/>
              <a:t>tablă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piesele</a:t>
            </a:r>
            <a:r>
              <a:rPr lang="en-US" dirty="0"/>
              <a:t> care </a:t>
            </a:r>
            <a:r>
              <a:rPr lang="en-US" dirty="0" err="1"/>
              <a:t>necesită</a:t>
            </a:r>
            <a:r>
              <a:rPr lang="en-US" dirty="0"/>
              <a:t> o cale </a:t>
            </a:r>
            <a:r>
              <a:rPr lang="en-US" dirty="0" err="1"/>
              <a:t>liberă</a:t>
            </a:r>
            <a:r>
              <a:rPr lang="en-US" dirty="0"/>
              <a:t> (turn, </a:t>
            </a:r>
            <a:r>
              <a:rPr lang="en-US" dirty="0" err="1"/>
              <a:t>nebun</a:t>
            </a:r>
            <a:r>
              <a:rPr lang="en-US" dirty="0"/>
              <a:t>, </a:t>
            </a:r>
            <a:r>
              <a:rPr lang="en-US" dirty="0" err="1"/>
              <a:t>regină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Interfață</a:t>
            </a:r>
            <a:r>
              <a:rPr lang="en-US" b="1" dirty="0"/>
              <a:t> </a:t>
            </a:r>
            <a:r>
              <a:rPr lang="en-US" b="1" dirty="0" err="1"/>
              <a:t>intuitivă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piesele</a:t>
            </a:r>
            <a:r>
              <a:rPr lang="en-US" dirty="0"/>
              <a:t> sunt </a:t>
            </a:r>
            <a:r>
              <a:rPr lang="en-US" dirty="0" err="1"/>
              <a:t>afișate</a:t>
            </a:r>
            <a:r>
              <a:rPr lang="en-US" dirty="0"/>
              <a:t> </a:t>
            </a:r>
            <a:r>
              <a:rPr lang="en-US" dirty="0" err="1"/>
              <a:t>clar</a:t>
            </a:r>
            <a:r>
              <a:rPr lang="en-US" dirty="0"/>
              <a:t> pe fundal </a:t>
            </a:r>
            <a:r>
              <a:rPr lang="en-US" dirty="0" err="1"/>
              <a:t>alb-negru</a:t>
            </a:r>
            <a:r>
              <a:rPr lang="en-US" dirty="0"/>
              <a:t>, </a:t>
            </a:r>
            <a:r>
              <a:rPr lang="en-US" dirty="0" err="1"/>
              <a:t>respectând</a:t>
            </a:r>
            <a:r>
              <a:rPr lang="en-US" dirty="0"/>
              <a:t> </a:t>
            </a:r>
            <a:r>
              <a:rPr lang="en-US" dirty="0" err="1"/>
              <a:t>aspectul</a:t>
            </a:r>
            <a:r>
              <a:rPr lang="en-US" dirty="0"/>
              <a:t> </a:t>
            </a:r>
            <a:r>
              <a:rPr lang="en-US" dirty="0" err="1"/>
              <a:t>clasic</a:t>
            </a:r>
            <a:r>
              <a:rPr lang="en-US" dirty="0"/>
              <a:t> al </a:t>
            </a:r>
            <a:r>
              <a:rPr lang="en-US" dirty="0" err="1"/>
              <a:t>tablei</a:t>
            </a:r>
            <a:r>
              <a:rPr lang="en-US" dirty="0"/>
              <a:t> de </a:t>
            </a:r>
            <a:r>
              <a:rPr lang="en-US" dirty="0" err="1"/>
              <a:t>șah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737E-CA25-0B3E-848E-1FA7E05D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Probleme</a:t>
            </a:r>
            <a:r>
              <a:rPr lang="en-US" b="1" dirty="0"/>
              <a:t> </a:t>
            </a:r>
            <a:r>
              <a:rPr lang="en-US" b="1" dirty="0" err="1"/>
              <a:t>Întâmpinate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AF59-6405-62FE-4A3D-F9430252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91149"/>
            <a:ext cx="10058400" cy="4481052"/>
          </a:xfrm>
        </p:spPr>
        <p:txBody>
          <a:bodyPr/>
          <a:lstStyle/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dezvoltării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, ne-am </a:t>
            </a:r>
            <a:r>
              <a:rPr lang="en-US" dirty="0" err="1"/>
              <a:t>confruntat</a:t>
            </a:r>
            <a:r>
              <a:rPr lang="en-US" dirty="0"/>
              <a:t> cu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provocări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mutărilor</a:t>
            </a:r>
            <a:r>
              <a:rPr lang="en-US" dirty="0"/>
              <a:t> </a:t>
            </a:r>
            <a:r>
              <a:rPr lang="en-US" dirty="0" err="1"/>
              <a:t>pieselor</a:t>
            </a:r>
            <a:r>
              <a:rPr lang="en-US" dirty="0"/>
              <a:t> - La </a:t>
            </a:r>
            <a:r>
              <a:rPr lang="en-US" dirty="0" err="1"/>
              <a:t>început</a:t>
            </a:r>
            <a:r>
              <a:rPr lang="en-US" dirty="0"/>
              <a:t>, </a:t>
            </a:r>
            <a:r>
              <a:rPr lang="en-US" dirty="0" err="1"/>
              <a:t>mutările</a:t>
            </a:r>
            <a:r>
              <a:rPr lang="en-US" dirty="0"/>
              <a:t> nu </a:t>
            </a:r>
            <a:r>
              <a:rPr lang="en-US" dirty="0" err="1"/>
              <a:t>respectau</a:t>
            </a:r>
            <a:r>
              <a:rPr lang="en-US" dirty="0"/>
              <a:t> </a:t>
            </a:r>
            <a:r>
              <a:rPr lang="en-US" dirty="0" err="1"/>
              <a:t>regulile</a:t>
            </a:r>
            <a:r>
              <a:rPr lang="en-US" dirty="0"/>
              <a:t> </a:t>
            </a:r>
            <a:r>
              <a:rPr lang="en-US" dirty="0" err="1"/>
              <a:t>oficiale</a:t>
            </a:r>
            <a:r>
              <a:rPr lang="en-US" dirty="0"/>
              <a:t> de </a:t>
            </a:r>
            <a:r>
              <a:rPr lang="en-US" dirty="0" err="1"/>
              <a:t>șah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piesele</a:t>
            </a:r>
            <a:r>
              <a:rPr lang="en-US" dirty="0"/>
              <a:t> </a:t>
            </a:r>
            <a:r>
              <a:rPr lang="en-US" dirty="0" err="1"/>
              <a:t>puteau</a:t>
            </a:r>
            <a:r>
              <a:rPr lang="en-US" dirty="0"/>
              <a:t> </a:t>
            </a:r>
            <a:r>
              <a:rPr lang="en-US" dirty="0" err="1"/>
              <a:t>sări</a:t>
            </a:r>
            <a:r>
              <a:rPr lang="en-US" dirty="0"/>
              <a:t> </a:t>
            </a:r>
            <a:r>
              <a:rPr lang="en-US" dirty="0" err="1"/>
              <a:t>peste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piese</a:t>
            </a:r>
            <a:r>
              <a:rPr lang="en-US" dirty="0"/>
              <a:t> </a:t>
            </a:r>
            <a:r>
              <a:rPr lang="en-US" dirty="0" err="1"/>
              <a:t>ilegal</a:t>
            </a:r>
            <a:r>
              <a:rPr lang="en-US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Soluție</a:t>
            </a:r>
            <a:r>
              <a:rPr lang="en-US" dirty="0"/>
              <a:t>: Am </a:t>
            </a:r>
            <a:r>
              <a:rPr lang="en-US" dirty="0" err="1"/>
              <a:t>implementat</a:t>
            </a:r>
            <a:r>
              <a:rPr lang="en-US" dirty="0"/>
              <a:t> o </a:t>
            </a:r>
            <a:r>
              <a:rPr lang="en-US" dirty="0" err="1"/>
              <a:t>funcție</a:t>
            </a:r>
            <a:r>
              <a:rPr lang="en-US" dirty="0"/>
              <a:t> </a:t>
            </a:r>
            <a:r>
              <a:rPr lang="en-US" dirty="0" err="1"/>
              <a:t>dedicată</a:t>
            </a:r>
            <a:r>
              <a:rPr lang="en-US" dirty="0"/>
              <a:t> </a:t>
            </a:r>
            <a:r>
              <a:rPr lang="en-US" dirty="0" err="1"/>
              <a:t>mutare_valida</a:t>
            </a:r>
            <a:r>
              <a:rPr lang="en-US" dirty="0"/>
              <a:t>()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mutare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Validarea</a:t>
            </a:r>
            <a:r>
              <a:rPr lang="en-US" dirty="0"/>
              <a:t> </a:t>
            </a:r>
            <a:r>
              <a:rPr lang="en-US" dirty="0" err="1"/>
              <a:t>obstacolelor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turn, </a:t>
            </a:r>
            <a:r>
              <a:rPr lang="en-US" dirty="0" err="1"/>
              <a:t>nebun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regină</a:t>
            </a:r>
            <a:r>
              <a:rPr lang="en-US" dirty="0"/>
              <a:t> - </a:t>
            </a:r>
            <a:r>
              <a:rPr lang="en-US" dirty="0" err="1"/>
              <a:t>Inițial</a:t>
            </a:r>
            <a:r>
              <a:rPr lang="en-US" dirty="0"/>
              <a:t>, </a:t>
            </a:r>
            <a:r>
              <a:rPr lang="en-US" dirty="0" err="1"/>
              <a:t>piesele</a:t>
            </a:r>
            <a:r>
              <a:rPr lang="en-US" dirty="0"/>
              <a:t> </a:t>
            </a:r>
            <a:r>
              <a:rPr lang="en-US" dirty="0" err="1"/>
              <a:t>puteau</a:t>
            </a:r>
            <a:r>
              <a:rPr lang="en-US" dirty="0"/>
              <a:t> </a:t>
            </a:r>
            <a:r>
              <a:rPr lang="en-US" dirty="0" err="1"/>
              <a:t>trece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piese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restricții</a:t>
            </a:r>
            <a:r>
              <a:rPr lang="en-US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Soluție</a:t>
            </a:r>
            <a:r>
              <a:rPr lang="en-US" dirty="0"/>
              <a:t>: Am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funcția</a:t>
            </a:r>
            <a:r>
              <a:rPr lang="en-US" dirty="0"/>
              <a:t> </a:t>
            </a:r>
            <a:r>
              <a:rPr lang="en-US" dirty="0" err="1"/>
              <a:t>cale_libera</a:t>
            </a:r>
            <a:r>
              <a:rPr lang="en-US" dirty="0"/>
              <a:t>() care </a:t>
            </a:r>
            <a:r>
              <a:rPr lang="en-US" dirty="0" err="1"/>
              <a:t>verifică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obstacole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punctul</a:t>
            </a:r>
            <a:r>
              <a:rPr lang="en-US" dirty="0"/>
              <a:t> de </a:t>
            </a:r>
            <a:r>
              <a:rPr lang="en-US" dirty="0" err="1"/>
              <a:t>plecare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destinație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Afișarea</a:t>
            </a:r>
            <a:r>
              <a:rPr lang="en-US" dirty="0"/>
              <a:t> </a:t>
            </a:r>
            <a:r>
              <a:rPr lang="en-US" dirty="0" err="1"/>
              <a:t>corectă</a:t>
            </a:r>
            <a:r>
              <a:rPr lang="en-US" dirty="0"/>
              <a:t> a </a:t>
            </a:r>
            <a:r>
              <a:rPr lang="en-US" dirty="0" err="1"/>
              <a:t>pieselor</a:t>
            </a:r>
            <a:r>
              <a:rPr lang="en-US" dirty="0"/>
              <a:t> pe </a:t>
            </a:r>
            <a:r>
              <a:rPr lang="en-US" dirty="0" err="1"/>
              <a:t>tablă</a:t>
            </a:r>
            <a:r>
              <a:rPr lang="en-US" dirty="0"/>
              <a:t> - </a:t>
            </a:r>
            <a:r>
              <a:rPr lang="en-US" dirty="0" err="1"/>
              <a:t>Uneori</a:t>
            </a:r>
            <a:r>
              <a:rPr lang="en-US" dirty="0"/>
              <a:t>, </a:t>
            </a:r>
            <a:r>
              <a:rPr lang="en-US" dirty="0" err="1"/>
              <a:t>interfața</a:t>
            </a:r>
            <a:r>
              <a:rPr lang="en-US" dirty="0"/>
              <a:t> nu </a:t>
            </a:r>
            <a:r>
              <a:rPr lang="en-US" dirty="0" err="1"/>
              <a:t>reflecta</a:t>
            </a:r>
            <a:r>
              <a:rPr lang="en-US" dirty="0"/>
              <a:t> </a:t>
            </a:r>
            <a:r>
              <a:rPr lang="en-US" dirty="0" err="1"/>
              <a:t>actualizările</a:t>
            </a:r>
            <a:r>
              <a:rPr lang="en-US" dirty="0"/>
              <a:t> </a:t>
            </a:r>
            <a:r>
              <a:rPr lang="en-US" dirty="0" err="1"/>
              <a:t>mutărilor</a:t>
            </a:r>
            <a:r>
              <a:rPr lang="en-US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Soluție</a:t>
            </a:r>
            <a:r>
              <a:rPr lang="en-US" dirty="0"/>
              <a:t>: Am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afiseaza_tabla</a:t>
            </a:r>
            <a:r>
              <a:rPr lang="en-US" dirty="0"/>
              <a:t>()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redesena</a:t>
            </a:r>
            <a:r>
              <a:rPr lang="en-US" dirty="0"/>
              <a:t> </a:t>
            </a:r>
            <a:r>
              <a:rPr lang="en-US" dirty="0" err="1"/>
              <a:t>tabla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mutare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59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CDED-1CB0-9741-642E-3AE21A4B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Structura</a:t>
            </a:r>
            <a:r>
              <a:rPr lang="en-US" b="1" dirty="0"/>
              <a:t> </a:t>
            </a:r>
            <a:r>
              <a:rPr lang="en-US" b="1" dirty="0" err="1"/>
              <a:t>Codului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C02D-DC90-3723-D294-73950CF5A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68129"/>
            <a:ext cx="10058400" cy="450523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organizat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funcții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modularitate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claritate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JocSahTkinter</a:t>
            </a:r>
            <a:r>
              <a:rPr lang="en-US" dirty="0"/>
              <a:t> - </a:t>
            </a:r>
            <a:r>
              <a:rPr lang="en-US" dirty="0" err="1"/>
              <a:t>Clasa</a:t>
            </a:r>
            <a:r>
              <a:rPr lang="en-US" dirty="0"/>
              <a:t> </a:t>
            </a:r>
            <a:r>
              <a:rPr lang="en-US" dirty="0" err="1"/>
              <a:t>principală</a:t>
            </a:r>
            <a:r>
              <a:rPr lang="en-US" dirty="0"/>
              <a:t> care </a:t>
            </a:r>
            <a:r>
              <a:rPr lang="en-US" dirty="0" err="1"/>
              <a:t>gestionează</a:t>
            </a:r>
            <a:r>
              <a:rPr lang="en-US" dirty="0"/>
              <a:t> </a:t>
            </a:r>
            <a:r>
              <a:rPr lang="en-US" dirty="0" err="1"/>
              <a:t>jocul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creeaza_tabla</a:t>
            </a:r>
            <a:r>
              <a:rPr lang="en-US" dirty="0"/>
              <a:t>() -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interfeței</a:t>
            </a:r>
            <a:r>
              <a:rPr lang="en-US" dirty="0"/>
              <a:t> </a:t>
            </a:r>
            <a:r>
              <a:rPr lang="en-US" dirty="0" err="1"/>
              <a:t>grafice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plasarea</a:t>
            </a:r>
            <a:r>
              <a:rPr lang="en-US" dirty="0"/>
              <a:t> </a:t>
            </a:r>
            <a:r>
              <a:rPr lang="en-US" dirty="0" err="1"/>
              <a:t>butoanelor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selecteaza_casuta</a:t>
            </a:r>
            <a:r>
              <a:rPr lang="en-US" dirty="0"/>
              <a:t>() -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selecției</a:t>
            </a:r>
            <a:r>
              <a:rPr lang="en-US" dirty="0"/>
              <a:t> </a:t>
            </a:r>
            <a:r>
              <a:rPr lang="en-US" dirty="0" err="1"/>
              <a:t>pieselor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mutărilor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mutare_valida</a:t>
            </a:r>
            <a:r>
              <a:rPr lang="en-US" dirty="0"/>
              <a:t>() -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validității</a:t>
            </a:r>
            <a:r>
              <a:rPr lang="en-US" dirty="0"/>
              <a:t> </a:t>
            </a:r>
            <a:r>
              <a:rPr lang="en-US" dirty="0" err="1"/>
              <a:t>mutărilor</a:t>
            </a:r>
            <a:r>
              <a:rPr lang="en-US" dirty="0"/>
              <a:t> conform </a:t>
            </a:r>
            <a:r>
              <a:rPr lang="en-US" dirty="0" err="1"/>
              <a:t>regulilor</a:t>
            </a:r>
            <a:r>
              <a:rPr lang="en-US" dirty="0"/>
              <a:t> de </a:t>
            </a:r>
            <a:r>
              <a:rPr lang="en-US" dirty="0" err="1"/>
              <a:t>șah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muta_piesa</a:t>
            </a:r>
            <a:r>
              <a:rPr lang="en-US" dirty="0"/>
              <a:t>() - </a:t>
            </a:r>
            <a:r>
              <a:rPr lang="en-US" dirty="0" err="1"/>
              <a:t>Executarea</a:t>
            </a:r>
            <a:r>
              <a:rPr lang="en-US" dirty="0"/>
              <a:t> </a:t>
            </a:r>
            <a:r>
              <a:rPr lang="en-US" dirty="0" err="1"/>
              <a:t>mutărilor</a:t>
            </a:r>
            <a:r>
              <a:rPr lang="en-US" dirty="0"/>
              <a:t> </a:t>
            </a:r>
            <a:r>
              <a:rPr lang="en-US" dirty="0" err="1"/>
              <a:t>valide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cale_libera</a:t>
            </a:r>
            <a:r>
              <a:rPr lang="en-US" dirty="0"/>
              <a:t>() -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obstacolelor</a:t>
            </a:r>
            <a:r>
              <a:rPr lang="en-US" dirty="0"/>
              <a:t> pe </a:t>
            </a:r>
            <a:r>
              <a:rPr lang="en-US" dirty="0" err="1"/>
              <a:t>traseul</a:t>
            </a:r>
            <a:r>
              <a:rPr lang="en-US" dirty="0"/>
              <a:t> </a:t>
            </a:r>
            <a:r>
              <a:rPr lang="en-US" dirty="0" err="1"/>
              <a:t>pieselor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structură</a:t>
            </a:r>
            <a:r>
              <a:rPr lang="en-US" dirty="0"/>
              <a:t> ne-a </a:t>
            </a:r>
            <a:r>
              <a:rPr lang="en-US" dirty="0" err="1"/>
              <a:t>permis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organizăm</a:t>
            </a:r>
            <a:r>
              <a:rPr lang="en-US" dirty="0"/>
              <a:t> </a:t>
            </a:r>
            <a:r>
              <a:rPr lang="en-US" dirty="0" err="1"/>
              <a:t>clar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jocului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facilităm</a:t>
            </a:r>
            <a:r>
              <a:rPr lang="en-US" dirty="0"/>
              <a:t> </a:t>
            </a:r>
            <a:r>
              <a:rPr lang="en-US" dirty="0" err="1"/>
              <a:t>depanarea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514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C1C4-A493-A7D5-3F57-8D8970DA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Beneficii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Utilitate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E8BBC-8197-B66F-751E-1C2DE6BA1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are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beneficii</a:t>
            </a:r>
            <a:r>
              <a:rPr lang="en-US" dirty="0"/>
              <a:t> </a:t>
            </a:r>
            <a:r>
              <a:rPr lang="en-US" dirty="0" err="1"/>
              <a:t>educaționale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practice: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Învățare</a:t>
            </a:r>
            <a:r>
              <a:rPr lang="en-US" b="1" dirty="0"/>
              <a:t> </a:t>
            </a:r>
            <a:r>
              <a:rPr lang="en-US" b="1" dirty="0" err="1"/>
              <a:t>interactivă</a:t>
            </a:r>
            <a:r>
              <a:rPr lang="en-US" b="1" dirty="0"/>
              <a:t>:</a:t>
            </a:r>
            <a:r>
              <a:rPr lang="en-US" dirty="0"/>
              <a:t> O </a:t>
            </a:r>
            <a:r>
              <a:rPr lang="en-US" dirty="0" err="1"/>
              <a:t>modalitate</a:t>
            </a:r>
            <a:r>
              <a:rPr lang="en-US" dirty="0"/>
              <a:t> </a:t>
            </a:r>
            <a:r>
              <a:rPr lang="en-US" dirty="0" err="1"/>
              <a:t>excelentă</a:t>
            </a:r>
            <a:r>
              <a:rPr lang="en-US" dirty="0"/>
              <a:t> de a </a:t>
            </a:r>
            <a:r>
              <a:rPr lang="en-US" dirty="0" err="1"/>
              <a:t>învăța</a:t>
            </a:r>
            <a:r>
              <a:rPr lang="en-US" dirty="0"/>
              <a:t> </a:t>
            </a:r>
            <a:r>
              <a:rPr lang="en-US" dirty="0" err="1"/>
              <a:t>programare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-un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concret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Exersarea</a:t>
            </a:r>
            <a:r>
              <a:rPr lang="en-US" b="1" dirty="0"/>
              <a:t> </a:t>
            </a:r>
            <a:r>
              <a:rPr lang="en-US" b="1" dirty="0" err="1"/>
              <a:t>regulilor</a:t>
            </a:r>
            <a:r>
              <a:rPr lang="en-US" b="1" dirty="0"/>
              <a:t> de </a:t>
            </a:r>
            <a:r>
              <a:rPr lang="en-US" b="1" dirty="0" err="1"/>
              <a:t>șah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Utilizatorii</a:t>
            </a:r>
            <a:r>
              <a:rPr lang="en-US" dirty="0"/>
              <a:t> pot </a:t>
            </a:r>
            <a:r>
              <a:rPr lang="en-US" dirty="0" err="1"/>
              <a:t>testa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strategii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mutări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Posibilități</a:t>
            </a:r>
            <a:r>
              <a:rPr lang="en-US" b="1" dirty="0"/>
              <a:t> de </a:t>
            </a:r>
            <a:r>
              <a:rPr lang="en-US" b="1" dirty="0" err="1"/>
              <a:t>extindere</a:t>
            </a:r>
            <a:r>
              <a:rPr lang="en-US" b="1" dirty="0"/>
              <a:t>: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îmbunătăți</a:t>
            </a:r>
            <a:r>
              <a:rPr lang="en-US" dirty="0"/>
              <a:t> cu </a:t>
            </a:r>
            <a:r>
              <a:rPr lang="en-US" dirty="0" err="1"/>
              <a:t>inteligență</a:t>
            </a:r>
            <a:r>
              <a:rPr lang="en-US" dirty="0"/>
              <a:t> </a:t>
            </a:r>
            <a:r>
              <a:rPr lang="en-US" dirty="0" err="1"/>
              <a:t>artificială</a:t>
            </a:r>
            <a:r>
              <a:rPr lang="en-US" dirty="0"/>
              <a:t>, multiplayer online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cronometru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mutare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0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014B-BCEC-5A99-655E-5B794B11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Posibile</a:t>
            </a:r>
            <a:r>
              <a:rPr lang="en-US" b="1" dirty="0"/>
              <a:t> </a:t>
            </a:r>
            <a:r>
              <a:rPr lang="en-US" b="1" dirty="0" err="1"/>
              <a:t>Îmbunătățiri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2800-20C9-53F8-21E4-29FF9FA6F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 </a:t>
            </a:r>
            <a:r>
              <a:rPr lang="en-US" dirty="0" err="1"/>
              <a:t>viitor</a:t>
            </a:r>
            <a:r>
              <a:rPr lang="en-US" dirty="0"/>
              <a:t>, am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adăuga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îmbunătățiri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funcționalității</a:t>
            </a:r>
            <a:r>
              <a:rPr lang="en-US" dirty="0"/>
              <a:t> „</a:t>
            </a:r>
            <a:r>
              <a:rPr lang="en-US" dirty="0" err="1"/>
              <a:t>șah</a:t>
            </a:r>
            <a:r>
              <a:rPr lang="en-US" dirty="0"/>
              <a:t>” </a:t>
            </a:r>
            <a:r>
              <a:rPr lang="en-US" dirty="0" err="1"/>
              <a:t>și</a:t>
            </a:r>
            <a:r>
              <a:rPr lang="en-US" dirty="0"/>
              <a:t> „mat”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Adăugarea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scor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jucători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versiuni</a:t>
            </a:r>
            <a:r>
              <a:rPr lang="en-US" dirty="0"/>
              <a:t> multiplayer online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inteligențe</a:t>
            </a:r>
            <a:r>
              <a:rPr lang="en-US" dirty="0"/>
              <a:t> </a:t>
            </a:r>
            <a:r>
              <a:rPr lang="en-US" dirty="0" err="1"/>
              <a:t>artificiale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juca</a:t>
            </a:r>
            <a:r>
              <a:rPr lang="en-US" dirty="0"/>
              <a:t> </a:t>
            </a:r>
            <a:r>
              <a:rPr lang="en-US" dirty="0" err="1"/>
              <a:t>împotriva</a:t>
            </a:r>
            <a:r>
              <a:rPr lang="en-US" dirty="0"/>
              <a:t> </a:t>
            </a:r>
            <a:r>
              <a:rPr lang="en-US" dirty="0" err="1"/>
              <a:t>calculatorului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74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</TotalTime>
  <Words>706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Courier New</vt:lpstr>
      <vt:lpstr>Rockwell</vt:lpstr>
      <vt:lpstr>Rockwell Condensed</vt:lpstr>
      <vt:lpstr>Wingdings</vt:lpstr>
      <vt:lpstr>Wood Type</vt:lpstr>
      <vt:lpstr>Joc de sah in Python </vt:lpstr>
      <vt:lpstr>Introducere </vt:lpstr>
      <vt:lpstr>Tehnologii Folosite </vt:lpstr>
      <vt:lpstr>Distribuirea Sarcinilor </vt:lpstr>
      <vt:lpstr>Funcționalități Implementate </vt:lpstr>
      <vt:lpstr>Probleme Întâmpinate </vt:lpstr>
      <vt:lpstr>Structura Codului </vt:lpstr>
      <vt:lpstr>Beneficii și Utilitate </vt:lpstr>
      <vt:lpstr>Posibile Îmbunătățiri </vt:lpstr>
      <vt:lpstr>Concluzie </vt:lpstr>
      <vt:lpstr>Va multumim pentru atentie!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Antonio-Ștefan SMĂRĂNDESCU (131304)</dc:creator>
  <cp:lastModifiedBy>Antonio-Ștefan SMĂRĂNDESCU (131304)</cp:lastModifiedBy>
  <cp:revision>1</cp:revision>
  <dcterms:created xsi:type="dcterms:W3CDTF">2025-01-15T13:52:01Z</dcterms:created>
  <dcterms:modified xsi:type="dcterms:W3CDTF">2025-01-15T14:12:07Z</dcterms:modified>
</cp:coreProperties>
</file>