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B92D"/>
    <a:srgbClr val="4B8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39" d="100"/>
          <a:sy n="139" d="100"/>
        </p:scale>
        <p:origin x="-576" y="8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D1A0-11DB-2844-BF5A-27557FC52880}" type="datetimeFigureOut">
              <a:rPr lang="es-ES" smtClean="0"/>
              <a:t>14/05/15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D7163-46AB-E847-8C73-DFEB9425031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3692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D1A0-11DB-2844-BF5A-27557FC52880}" type="datetimeFigureOut">
              <a:rPr lang="es-ES" smtClean="0"/>
              <a:t>14/05/15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D7163-46AB-E847-8C73-DFEB9425031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5991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D1A0-11DB-2844-BF5A-27557FC52880}" type="datetimeFigureOut">
              <a:rPr lang="es-ES" smtClean="0"/>
              <a:t>14/05/15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D7163-46AB-E847-8C73-DFEB9425031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2229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D1A0-11DB-2844-BF5A-27557FC52880}" type="datetimeFigureOut">
              <a:rPr lang="es-ES" smtClean="0"/>
              <a:t>14/05/15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D7163-46AB-E847-8C73-DFEB9425031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4850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D1A0-11DB-2844-BF5A-27557FC52880}" type="datetimeFigureOut">
              <a:rPr lang="es-ES" smtClean="0"/>
              <a:t>14/05/15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D7163-46AB-E847-8C73-DFEB9425031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8240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D1A0-11DB-2844-BF5A-27557FC52880}" type="datetimeFigureOut">
              <a:rPr lang="es-ES" smtClean="0"/>
              <a:t>14/05/15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D7163-46AB-E847-8C73-DFEB9425031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5359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D1A0-11DB-2844-BF5A-27557FC52880}" type="datetimeFigureOut">
              <a:rPr lang="es-ES" smtClean="0"/>
              <a:t>14/05/15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D7163-46AB-E847-8C73-DFEB9425031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7828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D1A0-11DB-2844-BF5A-27557FC52880}" type="datetimeFigureOut">
              <a:rPr lang="es-ES" smtClean="0"/>
              <a:t>14/05/15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D7163-46AB-E847-8C73-DFEB9425031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4484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D1A0-11DB-2844-BF5A-27557FC52880}" type="datetimeFigureOut">
              <a:rPr lang="es-ES" smtClean="0"/>
              <a:t>14/05/15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D7163-46AB-E847-8C73-DFEB9425031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6504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D1A0-11DB-2844-BF5A-27557FC52880}" type="datetimeFigureOut">
              <a:rPr lang="es-ES" smtClean="0"/>
              <a:t>14/05/15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D7163-46AB-E847-8C73-DFEB9425031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723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D1A0-11DB-2844-BF5A-27557FC52880}" type="datetimeFigureOut">
              <a:rPr lang="es-ES" smtClean="0"/>
              <a:t>14/05/15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D7163-46AB-E847-8C73-DFEB9425031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3450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CD1A0-11DB-2844-BF5A-27557FC52880}" type="datetimeFigureOut">
              <a:rPr lang="es-ES" smtClean="0"/>
              <a:t>14/05/15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D7163-46AB-E847-8C73-DFEB9425031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6875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portada-web-0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56"/>
          <a:stretch/>
        </p:blipFill>
        <p:spPr>
          <a:xfrm>
            <a:off x="0" y="2912429"/>
            <a:ext cx="9144000" cy="3836807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153736" y="4158328"/>
            <a:ext cx="4138090" cy="936510"/>
          </a:xfrm>
        </p:spPr>
        <p:txBody>
          <a:bodyPr>
            <a:normAutofit/>
          </a:bodyPr>
          <a:lstStyle/>
          <a:p>
            <a:pPr algn="r"/>
            <a:r>
              <a:rPr lang="es-ES" sz="2400" dirty="0" smtClean="0">
                <a:solidFill>
                  <a:srgbClr val="7CB92D"/>
                </a:solidFill>
              </a:rPr>
              <a:t>Área: Diseño Gráfico</a:t>
            </a:r>
            <a:endParaRPr lang="es-ES" sz="2400" dirty="0">
              <a:solidFill>
                <a:srgbClr val="7CB92D"/>
              </a:solidFill>
            </a:endParaRPr>
          </a:p>
        </p:txBody>
      </p:sp>
      <p:pic>
        <p:nvPicPr>
          <p:cNvPr id="5" name="Imagen 4" descr="Parques de mexic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725" y="983409"/>
            <a:ext cx="5638330" cy="239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061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ES" sz="2800" b="1" dirty="0" smtClean="0">
                <a:solidFill>
                  <a:srgbClr val="7CB92D"/>
                </a:solidFill>
                <a:latin typeface="Helvetica"/>
                <a:cs typeface="Helvetica"/>
              </a:rPr>
              <a:t>TÍTULO1</a:t>
            </a:r>
            <a:endParaRPr lang="es-ES" sz="2800" b="1" dirty="0">
              <a:solidFill>
                <a:srgbClr val="7CB92D"/>
              </a:solidFill>
              <a:latin typeface="Helvetica"/>
              <a:cs typeface="Helvetica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539093" y="1051146"/>
            <a:ext cx="4277297" cy="426242"/>
          </a:xfrm>
          <a:prstGeom prst="rect">
            <a:avLst/>
          </a:prstGeom>
          <a:solidFill>
            <a:srgbClr val="7CB92D"/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/>
          <p:cNvSpPr txBox="1"/>
          <p:nvPr/>
        </p:nvSpPr>
        <p:spPr>
          <a:xfrm>
            <a:off x="604814" y="1077458"/>
            <a:ext cx="383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  <a:latin typeface="Helvetica Light"/>
                <a:cs typeface="Helvetica Light"/>
              </a:rPr>
              <a:t>TITULO 2</a:t>
            </a:r>
            <a:endParaRPr lang="es-ES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pic>
        <p:nvPicPr>
          <p:cNvPr id="9" name="Imagen 8" descr="Parques de mexico - copi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933" y="5862427"/>
            <a:ext cx="1125840" cy="47848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024" y="6641750"/>
            <a:ext cx="3632200" cy="1143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40909"/>
            <a:ext cx="9144000" cy="22765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4625" y="5319126"/>
            <a:ext cx="1070999" cy="897323"/>
          </a:xfrm>
          <a:prstGeom prst="rect">
            <a:avLst/>
          </a:prstGeom>
        </p:spPr>
      </p:pic>
      <p:sp>
        <p:nvSpPr>
          <p:cNvPr id="11" name="Rectangle 1"/>
          <p:cNvSpPr>
            <a:spLocks/>
          </p:cNvSpPr>
          <p:nvPr/>
        </p:nvSpPr>
        <p:spPr bwMode="auto">
          <a:xfrm>
            <a:off x="3035943" y="6631034"/>
            <a:ext cx="2107406" cy="250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ts val="2400"/>
              </a:spcBef>
              <a:buClr>
                <a:srgbClr val="7249E3"/>
              </a:buClr>
              <a:buSzPct val="100000"/>
              <a:buFont typeface="Palatino" charset="0"/>
              <a:buChar char="•"/>
              <a:defRPr sz="4200">
                <a:solidFill>
                  <a:schemeClr val="tx1"/>
                </a:solidFill>
                <a:latin typeface="Palatino" charset="0"/>
                <a:ea typeface="ヒラギノ明朝 ProN W3" charset="0"/>
                <a:cs typeface="ヒラギノ明朝 ProN W3" charset="0"/>
                <a:sym typeface="Palatino" charset="0"/>
              </a:defRPr>
            </a:lvl1pPr>
            <a:lvl2pPr marL="1282700" indent="-571500">
              <a:spcBef>
                <a:spcPts val="2400"/>
              </a:spcBef>
              <a:buClr>
                <a:srgbClr val="7249E3"/>
              </a:buClr>
              <a:buSzPct val="100000"/>
              <a:buFont typeface="Palatino" charset="0"/>
              <a:buChar char="•"/>
              <a:defRPr sz="4200">
                <a:solidFill>
                  <a:schemeClr val="tx1"/>
                </a:solidFill>
                <a:latin typeface="Palatino" charset="0"/>
                <a:ea typeface="ヒラギノ明朝 ProN W3" charset="0"/>
                <a:cs typeface="ヒラギノ明朝 ProN W3" charset="0"/>
                <a:sym typeface="Palatino" charset="0"/>
              </a:defRPr>
            </a:lvl2pPr>
            <a:lvl3pPr marL="1727200" indent="-571500">
              <a:spcBef>
                <a:spcPts val="2400"/>
              </a:spcBef>
              <a:buClr>
                <a:srgbClr val="7249E3"/>
              </a:buClr>
              <a:buSzPct val="100000"/>
              <a:buFont typeface="Palatino" charset="0"/>
              <a:buChar char="•"/>
              <a:defRPr sz="4200">
                <a:solidFill>
                  <a:schemeClr val="tx1"/>
                </a:solidFill>
                <a:latin typeface="Palatino" charset="0"/>
                <a:ea typeface="ヒラギノ明朝 ProN W3" charset="0"/>
                <a:cs typeface="ヒラギノ明朝 ProN W3" charset="0"/>
                <a:sym typeface="Palatino" charset="0"/>
              </a:defRPr>
            </a:lvl3pPr>
            <a:lvl4pPr marL="2171700" indent="-571500">
              <a:spcBef>
                <a:spcPts val="2400"/>
              </a:spcBef>
              <a:buClr>
                <a:srgbClr val="7249E3"/>
              </a:buClr>
              <a:buSzPct val="100000"/>
              <a:buFont typeface="Palatino" charset="0"/>
              <a:buChar char="•"/>
              <a:defRPr sz="4200">
                <a:solidFill>
                  <a:schemeClr val="tx1"/>
                </a:solidFill>
                <a:latin typeface="Palatino" charset="0"/>
                <a:ea typeface="ヒラギノ明朝 ProN W3" charset="0"/>
                <a:cs typeface="ヒラギノ明朝 ProN W3" charset="0"/>
                <a:sym typeface="Palatino" charset="0"/>
              </a:defRPr>
            </a:lvl4pPr>
            <a:lvl5pPr marL="2616200" indent="-571500">
              <a:spcBef>
                <a:spcPts val="2400"/>
              </a:spcBef>
              <a:buClr>
                <a:srgbClr val="7249E3"/>
              </a:buClr>
              <a:buSzPct val="100000"/>
              <a:buFont typeface="Palatino" charset="0"/>
              <a:buChar char="•"/>
              <a:defRPr sz="4200">
                <a:solidFill>
                  <a:schemeClr val="tx1"/>
                </a:solidFill>
                <a:latin typeface="Palatino" charset="0"/>
                <a:ea typeface="ヒラギノ明朝 ProN W3" charset="0"/>
                <a:cs typeface="ヒラギノ明朝 ProN W3" charset="0"/>
                <a:sym typeface="Palatino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7249E3"/>
              </a:buClr>
              <a:buSzPct val="100000"/>
              <a:buFont typeface="Palatino" charset="0"/>
              <a:buChar char="•"/>
              <a:defRPr sz="4200">
                <a:solidFill>
                  <a:schemeClr val="tx1"/>
                </a:solidFill>
                <a:latin typeface="Palatino" charset="0"/>
                <a:ea typeface="ヒラギノ明朝 ProN W3" charset="0"/>
                <a:cs typeface="ヒラギノ明朝 ProN W3" charset="0"/>
                <a:sym typeface="Palatino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7249E3"/>
              </a:buClr>
              <a:buSzPct val="100000"/>
              <a:buFont typeface="Palatino" charset="0"/>
              <a:buChar char="•"/>
              <a:defRPr sz="4200">
                <a:solidFill>
                  <a:schemeClr val="tx1"/>
                </a:solidFill>
                <a:latin typeface="Palatino" charset="0"/>
                <a:ea typeface="ヒラギノ明朝 ProN W3" charset="0"/>
                <a:cs typeface="ヒラギノ明朝 ProN W3" charset="0"/>
                <a:sym typeface="Palatino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7249E3"/>
              </a:buClr>
              <a:buSzPct val="100000"/>
              <a:buFont typeface="Palatino" charset="0"/>
              <a:buChar char="•"/>
              <a:defRPr sz="4200">
                <a:solidFill>
                  <a:schemeClr val="tx1"/>
                </a:solidFill>
                <a:latin typeface="Palatino" charset="0"/>
                <a:ea typeface="ヒラギノ明朝 ProN W3" charset="0"/>
                <a:cs typeface="ヒラギノ明朝 ProN W3" charset="0"/>
                <a:sym typeface="Palatino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7249E3"/>
              </a:buClr>
              <a:buSzPct val="100000"/>
              <a:buFont typeface="Palatino" charset="0"/>
              <a:buChar char="•"/>
              <a:defRPr sz="4200">
                <a:solidFill>
                  <a:schemeClr val="tx1"/>
                </a:solidFill>
                <a:latin typeface="Palatino" charset="0"/>
                <a:ea typeface="ヒラギノ明朝 ProN W3" charset="0"/>
                <a:cs typeface="ヒラギノ明朝 ProN W3" charset="0"/>
                <a:sym typeface="Palatino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ES" sz="562" dirty="0" err="1">
                <a:solidFill>
                  <a:schemeClr val="accent3">
                    <a:lumMod val="50000"/>
                  </a:schemeClr>
                </a:solidFill>
                <a:latin typeface="Helvetica Neue Light"/>
                <a:ea typeface="Futura" charset="0"/>
                <a:cs typeface="Helvetica Neue Light"/>
                <a:sym typeface="Futura" charset="0"/>
              </a:rPr>
              <a:t>Parques</a:t>
            </a:r>
            <a:r>
              <a:rPr lang="en-US" altLang="es-ES" sz="562" dirty="0">
                <a:solidFill>
                  <a:schemeClr val="accent3">
                    <a:lumMod val="50000"/>
                  </a:schemeClr>
                </a:solidFill>
                <a:latin typeface="Helvetica Neue Light"/>
                <a:ea typeface="Futura" charset="0"/>
                <a:cs typeface="Helvetica Neue Light"/>
                <a:sym typeface="Futura" charset="0"/>
              </a:rPr>
              <a:t> de México </a:t>
            </a:r>
            <a:r>
              <a:rPr lang="en-US" altLang="es-ES" sz="562" dirty="0" err="1" smtClean="0">
                <a:solidFill>
                  <a:schemeClr val="accent3">
                    <a:lumMod val="50000"/>
                  </a:schemeClr>
                </a:solidFill>
                <a:latin typeface="Helvetica Neue Light"/>
                <a:ea typeface="Futura" charset="0"/>
                <a:cs typeface="Helvetica Neue Light"/>
                <a:sym typeface="Futura" charset="0"/>
              </a:rPr>
              <a:t>Todos</a:t>
            </a:r>
            <a:r>
              <a:rPr lang="en-US" altLang="es-ES" sz="562" dirty="0" smtClean="0">
                <a:solidFill>
                  <a:schemeClr val="accent3">
                    <a:lumMod val="50000"/>
                  </a:schemeClr>
                </a:solidFill>
                <a:latin typeface="Helvetica Neue Light"/>
                <a:ea typeface="Futura" charset="0"/>
                <a:cs typeface="Helvetica Neue Light"/>
                <a:sym typeface="Futura" charset="0"/>
              </a:rPr>
              <a:t> los </a:t>
            </a:r>
            <a:r>
              <a:rPr lang="en-US" altLang="es-ES" sz="562" dirty="0" err="1" smtClean="0">
                <a:solidFill>
                  <a:schemeClr val="accent3">
                    <a:lumMod val="50000"/>
                  </a:schemeClr>
                </a:solidFill>
                <a:latin typeface="Helvetica Neue Light"/>
                <a:ea typeface="Futura" charset="0"/>
                <a:cs typeface="Helvetica Neue Light"/>
                <a:sym typeface="Futura" charset="0"/>
              </a:rPr>
              <a:t>derechos</a:t>
            </a:r>
            <a:r>
              <a:rPr lang="en-US" altLang="es-ES" sz="562" dirty="0" smtClean="0">
                <a:solidFill>
                  <a:schemeClr val="accent3">
                    <a:lumMod val="50000"/>
                  </a:schemeClr>
                </a:solidFill>
                <a:latin typeface="Helvetica Neue Light"/>
                <a:ea typeface="Futura" charset="0"/>
                <a:cs typeface="Helvetica Neue Light"/>
                <a:sym typeface="Futura" charset="0"/>
              </a:rPr>
              <a:t> </a:t>
            </a:r>
            <a:r>
              <a:rPr lang="en-US" altLang="es-ES" sz="562" dirty="0" err="1" smtClean="0">
                <a:solidFill>
                  <a:schemeClr val="accent3">
                    <a:lumMod val="50000"/>
                  </a:schemeClr>
                </a:solidFill>
                <a:latin typeface="Helvetica Neue Light"/>
                <a:ea typeface="Futura" charset="0"/>
                <a:cs typeface="Helvetica Neue Light"/>
                <a:sym typeface="Futura" charset="0"/>
              </a:rPr>
              <a:t>reservados</a:t>
            </a:r>
            <a:r>
              <a:rPr lang="en-US" altLang="es-ES" sz="562" dirty="0" smtClean="0">
                <a:solidFill>
                  <a:schemeClr val="accent3">
                    <a:lumMod val="50000"/>
                  </a:schemeClr>
                </a:solidFill>
                <a:latin typeface="Helvetica Neue Light"/>
                <a:ea typeface="Futura" charset="0"/>
                <a:cs typeface="Helvetica Neue Light"/>
                <a:sym typeface="Futura" charset="0"/>
              </a:rPr>
              <a:t> 2010-2015</a:t>
            </a:r>
            <a:endParaRPr lang="en-US" altLang="es-ES" sz="562" dirty="0">
              <a:solidFill>
                <a:schemeClr val="accent3">
                  <a:lumMod val="50000"/>
                </a:schemeClr>
              </a:solidFill>
              <a:latin typeface="Helvetica Neue Light"/>
              <a:ea typeface="Futura" charset="0"/>
              <a:cs typeface="Helvetica Neue Light"/>
              <a:sym typeface="Futura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s-ES" sz="562" dirty="0">
              <a:latin typeface="Futura" charset="0"/>
              <a:ea typeface="Futura" charset="0"/>
              <a:cs typeface="Futura" charset="0"/>
              <a:sym typeface="Futur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5288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17</Words>
  <Application>Microsoft Macintosh PowerPoint</Application>
  <PresentationFormat>Presentación en pantalla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TÍTULO1</vt:lpstr>
    </vt:vector>
  </TitlesOfParts>
  <Company>ksa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Diseño Parques de México</dc:creator>
  <cp:lastModifiedBy>Diseño Parques de México</cp:lastModifiedBy>
  <cp:revision>9</cp:revision>
  <dcterms:created xsi:type="dcterms:W3CDTF">2015-01-28T21:37:11Z</dcterms:created>
  <dcterms:modified xsi:type="dcterms:W3CDTF">2015-05-14T15:33:46Z</dcterms:modified>
</cp:coreProperties>
</file>