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6C0CD-AAD8-4E5D-8180-CC069345B43C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508-10C8-4799-802D-505F9E8650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620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2F508-10C8-4799-802D-505F9E8650E7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105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C55C6-7D64-2F10-4345-E0E860B7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70BC7F-47A3-7761-A2D4-3A6D5E380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A9F33-C694-3F2C-06B0-15BD05FD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2CC54-DB69-49B5-14DD-B6377EC3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8C58D5-77EF-D146-9E7F-65FB78B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263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AC4C-6E3D-91AF-599B-FDC1EB80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9C2FEF-8724-AD1B-B2F2-3A694FDC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4FFC5-EBB0-30D9-30FD-343BF369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CA3CA-6379-CF1B-15E2-8F7E8506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6B412-048F-25AB-A873-3F89EF8A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60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236834-57F4-63E0-3C55-5993766E0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CC7D6-EA87-5F37-75F0-E1127450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0758C-0E74-0313-83E7-05C7808D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182BFA-B5D5-AB6B-5CA7-2BB5CC2D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FB44E-658C-0C34-617B-15F91D7F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134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AA282-F328-3859-E05F-DE4FED78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D099D-8136-4DFA-EF36-39829AD06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496D7-C4B2-1C89-5507-EC7ECF3D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A0A87-15F6-C9BF-266B-FB93BD22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5F446-CF63-63DE-187B-7CBDD37B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310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55686-376B-77AB-68E0-AAFDA4CF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B1460F-6938-1750-336E-0B6829AA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8C8C8-76D1-FC34-BA31-2B942694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8542B-DB08-FE46-EEA2-F251E1E6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BDB88E-F311-5573-F087-ED602157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554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AA623-CDE7-ED8E-392E-14325CC8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4C900-5906-68DA-DB55-56FAAA4AF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D47BA-A749-24E6-44DA-37BA8CBF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70145C-4253-CAE7-4808-B746AC1F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C370E4-52D7-A0EC-4939-351864CE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8346F-FF65-9BBB-8A02-143ACCFD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28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73B77-C41C-62A1-D533-EF64E53A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9526E-C41A-A5A9-8246-B9B10298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341B45-2456-B28F-3968-35D29EC3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2ED100-444E-97C9-B356-8012CA230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019D37-C425-4C38-D382-4E2EEE628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3D58AB-32EA-021A-6358-7B097D89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F56835-CD3C-5F85-D095-C26BBA2B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956EA9-B09A-41AD-7281-9AB5B1FB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036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03155-6124-88DB-0778-CDAE5A4A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FD7BDF-69A0-AF74-DD28-349E4BB4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01C3DC-1846-00D8-8CEF-D7603CFA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94A74E-4A1C-B40C-4ACC-AD8B0A1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669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165977-F79D-4777-74B0-EFE2F341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64EDCA-A284-913D-0FB2-7E8FBBC6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65A917-677C-167E-F059-8F14AD72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391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69AF9-CFE0-8067-9160-149697AA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3D5C7-9D13-BC99-6483-E6050553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3C6C74-66A7-643E-5144-74B9A0FF9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BB34ED-CF01-66A8-3A4F-F8233EDF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5FD54-B977-81D7-57BA-6F42ADA8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6586C3-11E8-EA7D-7699-35009518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58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0E558-2476-0221-68F3-1223D175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DDB4CE-71F7-2E4A-C582-9FEECD2B3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E56CB4-BBC1-D02E-272B-BC442ACD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F832A-F942-74A0-BF52-04211925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99B638-2562-E647-267E-6AD3673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088596-BB3F-01DE-62B8-C422C650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62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F3B057-3F5A-3E5A-5D18-5F22B777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89C587-691E-A6A7-3875-2AC8F696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7E078-385B-7742-9B4A-0E6597235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FD8C2-44E6-4E2C-B357-590A31A8148D}" type="datetimeFigureOut">
              <a:rPr lang="es-EC" smtClean="0"/>
              <a:t>24/6/2025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32E79-E45C-08A8-1A18-51C0BAA62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4E7F17-9B69-F0C7-38A3-35C49E13B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C7C74-4082-461B-ADC0-A40E5E1522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741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6D60A-1482-D13A-D4CC-77BF9287E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95139-85A7-4C2D-DD97-BB0DDBCC9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 descr="Imagen de la pantalla de un video juego">
            <a:extLst>
              <a:ext uri="{FF2B5EF4-FFF2-40B4-BE49-F238E27FC236}">
                <a16:creationId xmlns:a16="http://schemas.microsoft.com/office/drawing/2014/main" id="{C1473E64-AD0B-8ECC-FF9C-AD85F0D7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9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6865B-3577-6AD5-FFBF-DEDA86B1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 descr="Gráfico, Diagrama, Gráfico de burbujas&#10;&#10;El contenido generado por IA puede ser incorrecto.">
            <a:extLst>
              <a:ext uri="{FF2B5EF4-FFF2-40B4-BE49-F238E27FC236}">
                <a16:creationId xmlns:a16="http://schemas.microsoft.com/office/drawing/2014/main" id="{3A9EDF0E-24F1-8462-A3CE-CC657749D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575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DBC30-B00C-44F5-B1D5-9E151962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AF031E7A-735D-1646-4233-4030678D6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57"/>
            <a:ext cx="12192000" cy="6640285"/>
          </a:xfrm>
        </p:spPr>
      </p:pic>
    </p:spTree>
    <p:extLst>
      <p:ext uri="{BB962C8B-B14F-4D97-AF65-F5344CB8AC3E}">
        <p14:creationId xmlns:p14="http://schemas.microsoft.com/office/powerpoint/2010/main" val="177781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C7D1C-48EF-15DA-C22B-02E16155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 descr="Diagrama">
            <a:extLst>
              <a:ext uri="{FF2B5EF4-FFF2-40B4-BE49-F238E27FC236}">
                <a16:creationId xmlns:a16="http://schemas.microsoft.com/office/drawing/2014/main" id="{0516F59B-2D1B-9F88-E23E-CFECBCF67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1815"/>
          </a:xfrm>
        </p:spPr>
      </p:pic>
    </p:spTree>
    <p:extLst>
      <p:ext uri="{BB962C8B-B14F-4D97-AF65-F5344CB8AC3E}">
        <p14:creationId xmlns:p14="http://schemas.microsoft.com/office/powerpoint/2010/main" val="4296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0D8DC-D2FF-018E-3E2B-064CE065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979675A0-A11B-8453-D764-AC5F783B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4965"/>
            <a:ext cx="12110224" cy="6634975"/>
          </a:xfrm>
        </p:spPr>
      </p:pic>
    </p:spTree>
    <p:extLst>
      <p:ext uri="{BB962C8B-B14F-4D97-AF65-F5344CB8AC3E}">
        <p14:creationId xmlns:p14="http://schemas.microsoft.com/office/powerpoint/2010/main" val="2713821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Panorámica</PresentationFormat>
  <Paragraphs>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Echeverría</dc:creator>
  <cp:lastModifiedBy>Antonio Echeverría</cp:lastModifiedBy>
  <cp:revision>1</cp:revision>
  <dcterms:created xsi:type="dcterms:W3CDTF">2025-06-25T03:59:24Z</dcterms:created>
  <dcterms:modified xsi:type="dcterms:W3CDTF">2025-06-25T04:04:47Z</dcterms:modified>
</cp:coreProperties>
</file>