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96C0CD-AAD8-4E5D-8180-CC069345B43C}" type="datetimeFigureOut">
              <a:rPr lang="es-EC" smtClean="0"/>
            </a:fld>
            <a:endParaRPr lang="es-EC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C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  <a:endParaRPr lang="es-ES"/>
          </a:p>
          <a:p>
            <a:pPr lvl="1"/>
            <a:r>
              <a:rPr lang="es-ES"/>
              <a:t>Segundo nivel</a:t>
            </a:r>
            <a:endParaRPr lang="es-ES"/>
          </a:p>
          <a:p>
            <a:pPr lvl="2"/>
            <a:r>
              <a:rPr lang="es-ES"/>
              <a:t>Tercer nivel</a:t>
            </a:r>
            <a:endParaRPr lang="es-ES"/>
          </a:p>
          <a:p>
            <a:pPr lvl="3"/>
            <a:r>
              <a:rPr lang="es-ES"/>
              <a:t>Cuarto nivel</a:t>
            </a:r>
            <a:endParaRPr lang="es-ES"/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92F508-10C8-4799-802D-505F9E8650E7}" type="slidenum">
              <a:rPr lang="es-EC" smtClean="0"/>
            </a:fld>
            <a:endParaRPr lang="es-EC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C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92F508-10C8-4799-802D-505F9E8650E7}" type="slidenum">
              <a:rPr lang="es-EC" smtClean="0"/>
            </a:fld>
            <a:endParaRPr lang="es-EC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EC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FD8C2-44E6-4E2C-B357-590A31A8148D}" type="datetimeFigureOut">
              <a:rPr lang="es-EC" smtClean="0"/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C7C74-4082-461B-ADC0-A40E5E152288}" type="slidenum">
              <a:rPr lang="es-EC" smtClean="0"/>
            </a:fld>
            <a:endParaRPr lang="es-EC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  <a:endParaRPr lang="es-ES"/>
          </a:p>
          <a:p>
            <a:pPr lvl="1"/>
            <a:r>
              <a:rPr lang="es-ES"/>
              <a:t>Segundo nivel</a:t>
            </a:r>
            <a:endParaRPr lang="es-ES"/>
          </a:p>
          <a:p>
            <a:pPr lvl="2"/>
            <a:r>
              <a:rPr lang="es-ES"/>
              <a:t>Tercer nivel</a:t>
            </a:r>
            <a:endParaRPr lang="es-ES"/>
          </a:p>
          <a:p>
            <a:pPr lvl="3"/>
            <a:r>
              <a:rPr lang="es-ES"/>
              <a:t>Cuarto nivel</a:t>
            </a:r>
            <a:endParaRPr lang="es-ES"/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FD8C2-44E6-4E2C-B357-590A31A8148D}" type="datetimeFigureOut">
              <a:rPr lang="es-EC" smtClean="0"/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C7C74-4082-461B-ADC0-A40E5E152288}" type="slidenum">
              <a:rPr lang="es-EC" smtClean="0"/>
            </a:fld>
            <a:endParaRPr lang="es-EC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  <a:endParaRPr lang="es-ES"/>
          </a:p>
          <a:p>
            <a:pPr lvl="1"/>
            <a:r>
              <a:rPr lang="es-ES"/>
              <a:t>Segundo nivel</a:t>
            </a:r>
            <a:endParaRPr lang="es-ES"/>
          </a:p>
          <a:p>
            <a:pPr lvl="2"/>
            <a:r>
              <a:rPr lang="es-ES"/>
              <a:t>Tercer nivel</a:t>
            </a:r>
            <a:endParaRPr lang="es-ES"/>
          </a:p>
          <a:p>
            <a:pPr lvl="3"/>
            <a:r>
              <a:rPr lang="es-ES"/>
              <a:t>Cuarto nivel</a:t>
            </a:r>
            <a:endParaRPr lang="es-ES"/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FD8C2-44E6-4E2C-B357-590A31A8148D}" type="datetimeFigureOut">
              <a:rPr lang="es-EC" smtClean="0"/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C7C74-4082-461B-ADC0-A40E5E152288}" type="slidenum">
              <a:rPr lang="es-EC" smtClean="0"/>
            </a:fld>
            <a:endParaRPr lang="es-EC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  <a:endParaRPr lang="es-ES"/>
          </a:p>
          <a:p>
            <a:pPr lvl="1"/>
            <a:r>
              <a:rPr lang="es-ES"/>
              <a:t>Segundo nivel</a:t>
            </a:r>
            <a:endParaRPr lang="es-ES"/>
          </a:p>
          <a:p>
            <a:pPr lvl="2"/>
            <a:r>
              <a:rPr lang="es-ES"/>
              <a:t>Tercer nivel</a:t>
            </a:r>
            <a:endParaRPr lang="es-ES"/>
          </a:p>
          <a:p>
            <a:pPr lvl="3"/>
            <a:r>
              <a:rPr lang="es-ES"/>
              <a:t>Cuarto nivel</a:t>
            </a:r>
            <a:endParaRPr lang="es-ES"/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FD8C2-44E6-4E2C-B357-590A31A8148D}" type="datetimeFigureOut">
              <a:rPr lang="es-EC" smtClean="0"/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C7C74-4082-461B-ADC0-A40E5E152288}" type="slidenum">
              <a:rPr lang="es-EC" smtClean="0"/>
            </a:fld>
            <a:endParaRPr lang="es-EC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FD8C2-44E6-4E2C-B357-590A31A8148D}" type="datetimeFigureOut">
              <a:rPr lang="es-EC" smtClean="0"/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C7C74-4082-461B-ADC0-A40E5E152288}" type="slidenum">
              <a:rPr lang="es-EC" smtClean="0"/>
            </a:fld>
            <a:endParaRPr lang="es-EC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  <a:endParaRPr lang="es-ES"/>
          </a:p>
          <a:p>
            <a:pPr lvl="1"/>
            <a:r>
              <a:rPr lang="es-ES"/>
              <a:t>Segundo nivel</a:t>
            </a:r>
            <a:endParaRPr lang="es-ES"/>
          </a:p>
          <a:p>
            <a:pPr lvl="2"/>
            <a:r>
              <a:rPr lang="es-ES"/>
              <a:t>Tercer nivel</a:t>
            </a:r>
            <a:endParaRPr lang="es-ES"/>
          </a:p>
          <a:p>
            <a:pPr lvl="3"/>
            <a:r>
              <a:rPr lang="es-ES"/>
              <a:t>Cuarto nivel</a:t>
            </a:r>
            <a:endParaRPr lang="es-ES"/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  <a:endParaRPr lang="es-ES"/>
          </a:p>
          <a:p>
            <a:pPr lvl="1"/>
            <a:r>
              <a:rPr lang="es-ES"/>
              <a:t>Segundo nivel</a:t>
            </a:r>
            <a:endParaRPr lang="es-ES"/>
          </a:p>
          <a:p>
            <a:pPr lvl="2"/>
            <a:r>
              <a:rPr lang="es-ES"/>
              <a:t>Tercer nivel</a:t>
            </a:r>
            <a:endParaRPr lang="es-ES"/>
          </a:p>
          <a:p>
            <a:pPr lvl="3"/>
            <a:r>
              <a:rPr lang="es-ES"/>
              <a:t>Cuarto nivel</a:t>
            </a:r>
            <a:endParaRPr lang="es-ES"/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FD8C2-44E6-4E2C-B357-590A31A8148D}" type="datetimeFigureOut">
              <a:rPr lang="es-EC" smtClean="0"/>
            </a:fld>
            <a:endParaRPr lang="es-EC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C7C74-4082-461B-ADC0-A40E5E152288}" type="slidenum">
              <a:rPr lang="es-EC" smtClean="0"/>
            </a:fld>
            <a:endParaRPr lang="es-EC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  <a:endParaRPr lang="es-ES"/>
          </a:p>
          <a:p>
            <a:pPr lvl="1"/>
            <a:r>
              <a:rPr lang="es-ES"/>
              <a:t>Segundo nivel</a:t>
            </a:r>
            <a:endParaRPr lang="es-ES"/>
          </a:p>
          <a:p>
            <a:pPr lvl="2"/>
            <a:r>
              <a:rPr lang="es-ES"/>
              <a:t>Tercer nivel</a:t>
            </a:r>
            <a:endParaRPr lang="es-ES"/>
          </a:p>
          <a:p>
            <a:pPr lvl="3"/>
            <a:r>
              <a:rPr lang="es-ES"/>
              <a:t>Cuarto nivel</a:t>
            </a:r>
            <a:endParaRPr lang="es-ES"/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  <a:endParaRPr lang="es-ES"/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  <a:endParaRPr lang="es-ES"/>
          </a:p>
          <a:p>
            <a:pPr lvl="1"/>
            <a:r>
              <a:rPr lang="es-ES"/>
              <a:t>Segundo nivel</a:t>
            </a:r>
            <a:endParaRPr lang="es-ES"/>
          </a:p>
          <a:p>
            <a:pPr lvl="2"/>
            <a:r>
              <a:rPr lang="es-ES"/>
              <a:t>Tercer nivel</a:t>
            </a:r>
            <a:endParaRPr lang="es-ES"/>
          </a:p>
          <a:p>
            <a:pPr lvl="3"/>
            <a:r>
              <a:rPr lang="es-ES"/>
              <a:t>Cuarto nivel</a:t>
            </a:r>
            <a:endParaRPr lang="es-ES"/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FD8C2-44E6-4E2C-B357-590A31A8148D}" type="datetimeFigureOut">
              <a:rPr lang="es-EC" smtClean="0"/>
            </a:fld>
            <a:endParaRPr lang="es-EC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C7C74-4082-461B-ADC0-A40E5E152288}" type="slidenum">
              <a:rPr lang="es-EC" smtClean="0"/>
            </a:fld>
            <a:endParaRPr lang="es-EC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FD8C2-44E6-4E2C-B357-590A31A8148D}" type="datetimeFigureOut">
              <a:rPr lang="es-EC" smtClean="0"/>
            </a:fld>
            <a:endParaRPr lang="es-EC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C7C74-4082-461B-ADC0-A40E5E152288}" type="slidenum">
              <a:rPr lang="es-EC" smtClean="0"/>
            </a:fld>
            <a:endParaRPr lang="es-EC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FD8C2-44E6-4E2C-B357-590A31A8148D}" type="datetimeFigureOut">
              <a:rPr lang="es-EC" smtClean="0"/>
            </a:fld>
            <a:endParaRPr lang="es-EC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C7C74-4082-461B-ADC0-A40E5E152288}" type="slidenum">
              <a:rPr lang="es-EC" smtClean="0"/>
            </a:fld>
            <a:endParaRPr lang="es-EC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  <a:endParaRPr lang="es-ES"/>
          </a:p>
          <a:p>
            <a:pPr lvl="1"/>
            <a:r>
              <a:rPr lang="es-ES"/>
              <a:t>Segundo nivel</a:t>
            </a:r>
            <a:endParaRPr lang="es-ES"/>
          </a:p>
          <a:p>
            <a:pPr lvl="2"/>
            <a:r>
              <a:rPr lang="es-ES"/>
              <a:t>Tercer nivel</a:t>
            </a:r>
            <a:endParaRPr lang="es-ES"/>
          </a:p>
          <a:p>
            <a:pPr lvl="3"/>
            <a:r>
              <a:rPr lang="es-ES"/>
              <a:t>Cuarto nivel</a:t>
            </a:r>
            <a:endParaRPr lang="es-ES"/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FD8C2-44E6-4E2C-B357-590A31A8148D}" type="datetimeFigureOut">
              <a:rPr lang="es-EC" smtClean="0"/>
            </a:fld>
            <a:endParaRPr lang="es-EC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C7C74-4082-461B-ADC0-A40E5E152288}" type="slidenum">
              <a:rPr lang="es-EC" smtClean="0"/>
            </a:fld>
            <a:endParaRPr lang="es-EC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C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FD8C2-44E6-4E2C-B357-590A31A8148D}" type="datetimeFigureOut">
              <a:rPr lang="es-EC" smtClean="0"/>
            </a:fld>
            <a:endParaRPr lang="es-EC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C7C74-4082-461B-ADC0-A40E5E152288}" type="slidenum">
              <a:rPr lang="es-EC" smtClean="0"/>
            </a:fld>
            <a:endParaRPr lang="es-EC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  <a:endParaRPr lang="es-ES"/>
          </a:p>
          <a:p>
            <a:pPr lvl="1"/>
            <a:r>
              <a:rPr lang="es-ES"/>
              <a:t>Segundo nivel</a:t>
            </a:r>
            <a:endParaRPr lang="es-ES"/>
          </a:p>
          <a:p>
            <a:pPr lvl="2"/>
            <a:r>
              <a:rPr lang="es-ES"/>
              <a:t>Tercer nivel</a:t>
            </a:r>
            <a:endParaRPr lang="es-ES"/>
          </a:p>
          <a:p>
            <a:pPr lvl="3"/>
            <a:r>
              <a:rPr lang="es-ES"/>
              <a:t>Cuarto nivel</a:t>
            </a:r>
            <a:endParaRPr lang="es-ES"/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48FD8C2-44E6-4E2C-B357-590A31A8148D}" type="datetimeFigureOut">
              <a:rPr lang="es-EC" smtClean="0"/>
            </a:fld>
            <a:endParaRPr lang="es-EC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53C7C74-4082-461B-ADC0-A40E5E152288}" type="slidenum">
              <a:rPr lang="es-EC" smtClean="0"/>
            </a:fld>
            <a:endParaRPr lang="es-EC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C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C"/>
          </a:p>
        </p:txBody>
      </p:sp>
      <p:pic>
        <p:nvPicPr>
          <p:cNvPr id="5" name="Imagen 4" descr="Imagen de la pantalla de un video juego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C"/>
          </a:p>
        </p:txBody>
      </p:sp>
      <p:pic>
        <p:nvPicPr>
          <p:cNvPr id="5" name="Marcador de contenido 4" descr="Gráfico, Diagrama, Gráfico de burbujas&#10;&#10;El contenido generado por IA puede ser incorrecto.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C"/>
          </a:p>
        </p:txBody>
      </p:sp>
      <p:pic>
        <p:nvPicPr>
          <p:cNvPr id="5" name="Marcador de contenido 4" descr="Diagrama&#10;&#10;El contenido generado por IA puede ser incorrecto.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8857"/>
            <a:ext cx="12192000" cy="6640285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C"/>
          </a:p>
        </p:txBody>
      </p:sp>
      <p:pic>
        <p:nvPicPr>
          <p:cNvPr id="5" name="Marcador de contenido 4" descr="Diagrama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91815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C"/>
          </a:p>
        </p:txBody>
      </p:sp>
      <p:pic>
        <p:nvPicPr>
          <p:cNvPr id="5" name="Marcador de contenido 4" descr="Interfaz de usuario gráfica, Texto, Aplicación, Correo electrónico&#10;&#10;El contenido generado por IA puede ser incorrecto.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44965"/>
            <a:ext cx="12110224" cy="6634975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Presentation</Application>
  <PresentationFormat>Panorámica</PresentationFormat>
  <Paragraphs>0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5" baseType="lpstr">
      <vt:lpstr>Arial</vt:lpstr>
      <vt:lpstr>SimSun</vt:lpstr>
      <vt:lpstr>Wingdings</vt:lpstr>
      <vt:lpstr>Aptos Display</vt:lpstr>
      <vt:lpstr>Segoe UI Variable Display</vt:lpstr>
      <vt:lpstr>Aptos</vt:lpstr>
      <vt:lpstr>Segoe UI</vt:lpstr>
      <vt:lpstr>Microsoft YaHei</vt:lpstr>
      <vt:lpstr>Arial Unicode MS</vt:lpstr>
      <vt:lpstr>Tema de Office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Antonio Echeverría</dc:creator>
  <cp:lastModifiedBy>antho</cp:lastModifiedBy>
  <cp:revision>2</cp:revision>
  <dcterms:created xsi:type="dcterms:W3CDTF">2025-06-25T03:59:00Z</dcterms:created>
  <dcterms:modified xsi:type="dcterms:W3CDTF">2025-06-25T04:07:40Z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FDA601F398FB4DFEB80EFC03F9F851E4_12</vt:lpwstr>
  </property>
  <property fmtid="{D5CDD505-2E9C-101B-9397-08002B2CF9AE}" pid="3" name="KSOProductBuildVer">
    <vt:lpwstr>2058-12.2.0.21546</vt:lpwstr>
  </property>
</Properties>
</file>