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58" r:id="rId7"/>
    <p:sldId id="265" r:id="rId8"/>
    <p:sldId id="260" r:id="rId9"/>
    <p:sldId id="261" r:id="rId10"/>
    <p:sldId id="263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B7E50-8299-44EA-9F36-2ADCECC205FF}" type="datetimeFigureOut">
              <a:rPr lang="it-IT" smtClean="0"/>
              <a:t>18/07/2013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03B60C-EB59-45DC-9E42-FB5959B98E14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s.uniparthenope.it/~0124000411/api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s.uniparthenope.it/~0124000411/drupal-7.2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7851648" cy="194421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Progetto Tecnologie Web</a:t>
            </a:r>
            <a:br>
              <a:rPr lang="it-IT" dirty="0" smtClean="0"/>
            </a:br>
            <a:r>
              <a:rPr lang="it-IT" dirty="0" smtClean="0"/>
              <a:t>E-PARTHENOPE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7854696" cy="2560248"/>
          </a:xfrm>
        </p:spPr>
        <p:txBody>
          <a:bodyPr/>
          <a:lstStyle/>
          <a:p>
            <a:pPr algn="l"/>
            <a:r>
              <a:rPr lang="it-IT" dirty="0" smtClean="0"/>
              <a:t> </a:t>
            </a:r>
          </a:p>
          <a:p>
            <a:pPr algn="l"/>
            <a:r>
              <a:rPr lang="it-IT" dirty="0" smtClean="0"/>
              <a:t>  Studenti:</a:t>
            </a:r>
          </a:p>
          <a:p>
            <a:pPr algn="l"/>
            <a:r>
              <a:rPr lang="it-IT" dirty="0" smtClean="0"/>
              <a:t>  Antonio </a:t>
            </a:r>
            <a:r>
              <a:rPr lang="it-IT" dirty="0" err="1" smtClean="0"/>
              <a:t>Riccardi</a:t>
            </a:r>
            <a:r>
              <a:rPr lang="it-IT" dirty="0" smtClean="0"/>
              <a:t>                               </a:t>
            </a:r>
            <a:r>
              <a:rPr lang="it-IT" dirty="0" err="1" smtClean="0"/>
              <a:t>mat</a:t>
            </a:r>
            <a:r>
              <a:rPr lang="it-IT" dirty="0" smtClean="0"/>
              <a:t>: 0124/411</a:t>
            </a:r>
          </a:p>
          <a:p>
            <a:pPr algn="l"/>
            <a:r>
              <a:rPr lang="it-IT" dirty="0" smtClean="0"/>
              <a:t>  Alessia </a:t>
            </a:r>
            <a:r>
              <a:rPr lang="it-IT" dirty="0" err="1" smtClean="0"/>
              <a:t>Calabrò</a:t>
            </a:r>
            <a:r>
              <a:rPr lang="it-IT" dirty="0" smtClean="0"/>
              <a:t>                                  </a:t>
            </a:r>
            <a:r>
              <a:rPr lang="it-IT" dirty="0" err="1" smtClean="0"/>
              <a:t>mat</a:t>
            </a:r>
            <a:r>
              <a:rPr lang="it-IT" dirty="0" smtClean="0"/>
              <a:t>: 0124/324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E-PARTHENOPE</a:t>
            </a:r>
            <a:r>
              <a:rPr lang="it-IT" sz="2800" dirty="0">
                <a:solidFill>
                  <a:srgbClr val="04617B"/>
                </a:solidFill>
              </a:rPr>
              <a:t>(Specifiche tecniche)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dirty="0" err="1" smtClean="0">
                <a:latin typeface="+mj-lt"/>
              </a:rPr>
              <a:t>View.module</a:t>
            </a:r>
            <a:endParaRPr lang="it-IT" b="1" dirty="0" smtClean="0">
              <a:latin typeface="+mj-lt"/>
            </a:endParaRPr>
          </a:p>
          <a:p>
            <a:r>
              <a:rPr lang="it-IT" b="1" dirty="0" smtClean="0">
                <a:latin typeface="+mj-lt"/>
              </a:rPr>
              <a:t>Funzione che restituisce </a:t>
            </a:r>
            <a:r>
              <a:rPr lang="it-IT" b="1" dirty="0" smtClean="0">
                <a:latin typeface="+mj-lt"/>
              </a:rPr>
              <a:t>foto </a:t>
            </a:r>
            <a:r>
              <a:rPr lang="it-IT" b="1" dirty="0" smtClean="0">
                <a:latin typeface="+mj-lt"/>
              </a:rPr>
              <a:t>dell’inserzione</a:t>
            </a:r>
            <a:r>
              <a:rPr lang="it-IT" dirty="0" smtClean="0">
                <a:latin typeface="+mj-lt"/>
              </a:rPr>
              <a:t>:</a:t>
            </a:r>
          </a:p>
          <a:p>
            <a:pPr>
              <a:buNone/>
            </a:pPr>
            <a:r>
              <a:rPr lang="it-IT" dirty="0" err="1" smtClean="0">
                <a:latin typeface="+mj-lt"/>
              </a:rPr>
              <a:t>if</a:t>
            </a:r>
            <a:r>
              <a:rPr lang="it-IT" dirty="0" smtClean="0">
                <a:latin typeface="+mj-lt"/>
              </a:rPr>
              <a:t>($id_utente != </a:t>
            </a:r>
            <a:r>
              <a:rPr lang="it-IT" dirty="0" err="1" smtClean="0">
                <a:latin typeface="+mj-lt"/>
              </a:rPr>
              <a:t>$result</a:t>
            </a:r>
            <a:r>
              <a:rPr lang="it-IT" dirty="0" smtClean="0">
                <a:latin typeface="+mj-lt"/>
              </a:rPr>
              <a:t> -&gt;</a:t>
            </a:r>
            <a:r>
              <a:rPr lang="it-IT" dirty="0" err="1" smtClean="0">
                <a:latin typeface="+mj-lt"/>
              </a:rPr>
              <a:t>cod_utente</a:t>
            </a:r>
            <a:r>
              <a:rPr lang="it-IT" dirty="0" smtClean="0">
                <a:latin typeface="+mj-lt"/>
              </a:rPr>
              <a:t>){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$visibile=FALSE;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}</a:t>
            </a:r>
          </a:p>
          <a:p>
            <a:r>
              <a:rPr lang="it-IT" b="1" dirty="0" err="1" smtClean="0">
                <a:latin typeface="+mj-lt"/>
              </a:rPr>
              <a:t>Sql</a:t>
            </a:r>
            <a:r>
              <a:rPr lang="it-IT" b="1" dirty="0" smtClean="0">
                <a:latin typeface="+mj-lt"/>
              </a:rPr>
              <a:t> che restituisce la foto dell’inserzione</a:t>
            </a:r>
            <a:r>
              <a:rPr lang="it-IT" dirty="0" smtClean="0">
                <a:latin typeface="+mj-lt"/>
              </a:rPr>
              <a:t>: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$result=db_query("</a:t>
            </a:r>
            <a:r>
              <a:rPr lang="it-IT" dirty="0" err="1" smtClean="0">
                <a:latin typeface="+mj-lt"/>
              </a:rPr>
              <a:t>select</a:t>
            </a:r>
            <a:r>
              <a:rPr lang="it-IT" dirty="0" smtClean="0">
                <a:latin typeface="+mj-lt"/>
              </a:rPr>
              <a:t> * </a:t>
            </a:r>
            <a:r>
              <a:rPr lang="it-IT" dirty="0" err="1" smtClean="0">
                <a:latin typeface="+mj-lt"/>
              </a:rPr>
              <a:t>from</a:t>
            </a:r>
            <a:r>
              <a:rPr lang="it-IT" dirty="0" smtClean="0">
                <a:latin typeface="+mj-lt"/>
              </a:rPr>
              <a:t> {</a:t>
            </a:r>
            <a:r>
              <a:rPr lang="it-IT" dirty="0" err="1" smtClean="0">
                <a:latin typeface="+mj-lt"/>
              </a:rPr>
              <a:t>users</a:t>
            </a:r>
            <a:r>
              <a:rPr lang="it-IT" dirty="0" smtClean="0">
                <a:latin typeface="+mj-lt"/>
              </a:rPr>
              <a:t> join inserzioni on users.uid=inserzioni.cod_utente} </a:t>
            </a:r>
            <a:r>
              <a:rPr lang="it-IT" dirty="0" err="1" smtClean="0">
                <a:latin typeface="+mj-lt"/>
              </a:rPr>
              <a:t>where</a:t>
            </a:r>
            <a:r>
              <a:rPr lang="it-IT" dirty="0" smtClean="0">
                <a:latin typeface="+mj-lt"/>
              </a:rPr>
              <a:t> id_inserzione=$id_inserz ");</a:t>
            </a:r>
          </a:p>
          <a:p>
            <a:pPr>
              <a:buNone/>
            </a:pPr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E-PARTHENOPE</a:t>
            </a:r>
            <a:r>
              <a:rPr lang="it-IT" sz="2800" dirty="0">
                <a:solidFill>
                  <a:srgbClr val="04617B"/>
                </a:solidFill>
              </a:rPr>
              <a:t>(Specifiche tecniche)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b="1" dirty="0" err="1" smtClean="0">
                <a:latin typeface="+mj-lt"/>
              </a:rPr>
              <a:t>Insert.install</a:t>
            </a:r>
            <a:endParaRPr lang="it-IT" b="1" dirty="0" smtClean="0">
              <a:latin typeface="+mj-lt"/>
            </a:endParaRPr>
          </a:p>
          <a:p>
            <a:r>
              <a:rPr lang="it-IT" b="1" dirty="0" smtClean="0">
                <a:latin typeface="+mj-lt"/>
              </a:rPr>
              <a:t>Funzione </a:t>
            </a:r>
            <a:r>
              <a:rPr lang="it-IT" b="1" dirty="0" smtClean="0">
                <a:latin typeface="+mj-lt"/>
              </a:rPr>
              <a:t> Schema per </a:t>
            </a:r>
            <a:r>
              <a:rPr lang="it-IT" b="1" dirty="0" smtClean="0">
                <a:latin typeface="+mj-lt"/>
              </a:rPr>
              <a:t>la creazione di un campo della tabella:</a:t>
            </a:r>
          </a:p>
          <a:p>
            <a:pPr>
              <a:buNone/>
            </a:pPr>
            <a:r>
              <a:rPr lang="it-IT" dirty="0" err="1" smtClean="0">
                <a:latin typeface="+mj-lt"/>
              </a:rPr>
              <a:t>$schema</a:t>
            </a:r>
            <a:r>
              <a:rPr lang="it-IT" dirty="0" smtClean="0">
                <a:latin typeface="+mj-lt"/>
              </a:rPr>
              <a:t>['inserzioni'] = </a:t>
            </a:r>
            <a:r>
              <a:rPr lang="it-IT" dirty="0" err="1" smtClean="0">
                <a:latin typeface="+mj-lt"/>
              </a:rPr>
              <a:t>array</a:t>
            </a:r>
            <a:r>
              <a:rPr lang="it-IT" dirty="0" smtClean="0">
                <a:latin typeface="+mj-lt"/>
              </a:rPr>
              <a:t>(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'</a:t>
            </a:r>
            <a:r>
              <a:rPr lang="it-IT" dirty="0" err="1" smtClean="0">
                <a:latin typeface="+mj-lt"/>
              </a:rPr>
              <a:t>description</a:t>
            </a:r>
            <a:r>
              <a:rPr lang="it-IT" dirty="0" smtClean="0">
                <a:latin typeface="+mj-lt"/>
              </a:rPr>
              <a:t>' =&gt; 'TODO: </a:t>
            </a:r>
            <a:r>
              <a:rPr lang="it-IT" dirty="0" err="1" smtClean="0">
                <a:latin typeface="+mj-lt"/>
              </a:rPr>
              <a:t>please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describe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this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table</a:t>
            </a:r>
            <a:r>
              <a:rPr lang="it-IT" dirty="0" smtClean="0">
                <a:latin typeface="+mj-lt"/>
              </a:rPr>
              <a:t>!',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'</a:t>
            </a:r>
            <a:r>
              <a:rPr lang="it-IT" dirty="0" err="1" smtClean="0">
                <a:latin typeface="+mj-lt"/>
              </a:rPr>
              <a:t>fields</a:t>
            </a:r>
            <a:r>
              <a:rPr lang="it-IT" dirty="0" smtClean="0">
                <a:latin typeface="+mj-lt"/>
              </a:rPr>
              <a:t>' =&gt; </a:t>
            </a:r>
            <a:r>
              <a:rPr lang="it-IT" dirty="0" err="1" smtClean="0">
                <a:latin typeface="+mj-lt"/>
              </a:rPr>
              <a:t>array</a:t>
            </a:r>
            <a:r>
              <a:rPr lang="it-IT" dirty="0" smtClean="0">
                <a:latin typeface="+mj-lt"/>
              </a:rPr>
              <a:t>(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  '</a:t>
            </a:r>
            <a:r>
              <a:rPr lang="it-IT" dirty="0" err="1" smtClean="0">
                <a:latin typeface="+mj-lt"/>
              </a:rPr>
              <a:t>id_inserzione</a:t>
            </a:r>
            <a:r>
              <a:rPr lang="it-IT" dirty="0" smtClean="0">
                <a:latin typeface="+mj-lt"/>
              </a:rPr>
              <a:t>' =&gt; </a:t>
            </a:r>
            <a:r>
              <a:rPr lang="it-IT" dirty="0" err="1" smtClean="0">
                <a:latin typeface="+mj-lt"/>
              </a:rPr>
              <a:t>array</a:t>
            </a:r>
            <a:r>
              <a:rPr lang="it-IT" dirty="0" smtClean="0">
                <a:latin typeface="+mj-lt"/>
              </a:rPr>
              <a:t>(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    '</a:t>
            </a:r>
            <a:r>
              <a:rPr lang="it-IT" dirty="0" err="1" smtClean="0">
                <a:latin typeface="+mj-lt"/>
              </a:rPr>
              <a:t>description</a:t>
            </a:r>
            <a:r>
              <a:rPr lang="it-IT" dirty="0" smtClean="0">
                <a:latin typeface="+mj-lt"/>
              </a:rPr>
              <a:t>' =&gt; 'TODO: </a:t>
            </a:r>
            <a:r>
              <a:rPr lang="it-IT" dirty="0" err="1" smtClean="0">
                <a:latin typeface="+mj-lt"/>
              </a:rPr>
              <a:t>please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describe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this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field</a:t>
            </a:r>
            <a:r>
              <a:rPr lang="it-IT" dirty="0" smtClean="0">
                <a:latin typeface="+mj-lt"/>
              </a:rPr>
              <a:t>!',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    '</a:t>
            </a:r>
            <a:r>
              <a:rPr lang="it-IT" dirty="0" err="1" smtClean="0">
                <a:latin typeface="+mj-lt"/>
              </a:rPr>
              <a:t>type</a:t>
            </a:r>
            <a:r>
              <a:rPr lang="it-IT" dirty="0" smtClean="0">
                <a:latin typeface="+mj-lt"/>
              </a:rPr>
              <a:t>' =&gt; 'serial',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    '</a:t>
            </a:r>
            <a:r>
              <a:rPr lang="it-IT" dirty="0" err="1" smtClean="0">
                <a:latin typeface="+mj-lt"/>
              </a:rPr>
              <a:t>not</a:t>
            </a:r>
            <a:r>
              <a:rPr lang="it-IT" dirty="0" smtClean="0">
                <a:latin typeface="+mj-lt"/>
              </a:rPr>
              <a:t> null' =&gt; TRUE,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    ),</a:t>
            </a:r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API.php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Questo file lo potete trovare a </a:t>
            </a: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students.uniparthenope.it</a:t>
            </a:r>
            <a:r>
              <a:rPr lang="it-IT" dirty="0">
                <a:hlinkClick r:id="rId2"/>
              </a:rPr>
              <a:t>/~</a:t>
            </a:r>
            <a:r>
              <a:rPr lang="it-IT" dirty="0" smtClean="0">
                <a:hlinkClick r:id="rId2"/>
              </a:rPr>
              <a:t>0124000411/api.php</a:t>
            </a:r>
            <a:endParaRPr lang="it-IT" dirty="0" smtClean="0"/>
          </a:p>
          <a:p>
            <a:r>
              <a:rPr lang="it-IT" dirty="0" smtClean="0"/>
              <a:t>Esso è la API che vi restituisce tutte le inserzioni in formato JSON cosi da poterle utilizzare in un </a:t>
            </a:r>
            <a:r>
              <a:rPr lang="it-IT" dirty="0" err="1" smtClean="0"/>
              <a:t>app</a:t>
            </a:r>
            <a:r>
              <a:rPr lang="it-IT" dirty="0" smtClean="0"/>
              <a:t> mobile!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0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5013176"/>
            <a:ext cx="8229600" cy="92697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And </a:t>
            </a:r>
            <a:r>
              <a:rPr lang="it-IT" dirty="0" err="1" smtClean="0"/>
              <a:t>now</a:t>
            </a:r>
            <a:r>
              <a:rPr lang="it-IT" dirty="0" smtClean="0"/>
              <a:t>…</a:t>
            </a:r>
            <a:r>
              <a:rPr lang="it-IT" dirty="0" err="1" smtClean="0"/>
              <a:t>let’s</a:t>
            </a:r>
            <a:r>
              <a:rPr lang="it-IT" dirty="0" smtClean="0"/>
              <a:t> start…</a:t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sz="4000" dirty="0" smtClean="0"/>
              <a:t>By</a:t>
            </a:r>
            <a:r>
              <a:rPr lang="it-IT" dirty="0" smtClean="0"/>
              <a:t> </a:t>
            </a:r>
            <a:r>
              <a:rPr lang="it-IT" sz="3600" dirty="0" smtClean="0"/>
              <a:t>Antonio Riccardi &amp; Alessia </a:t>
            </a:r>
            <a:r>
              <a:rPr lang="it-IT" sz="3600" dirty="0" err="1" smtClean="0"/>
              <a:t>Calabrò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14940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E-PARTHNEOPE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800" b="1" dirty="0" smtClean="0">
                <a:latin typeface="+mj-lt"/>
              </a:rPr>
              <a:t>Descrizione</a:t>
            </a:r>
          </a:p>
          <a:p>
            <a:r>
              <a:rPr lang="it-IT" sz="2800" dirty="0" smtClean="0">
                <a:latin typeface="+mj-lt"/>
              </a:rPr>
              <a:t>E-</a:t>
            </a:r>
            <a:r>
              <a:rPr lang="it-IT" sz="2800" dirty="0" err="1" smtClean="0">
                <a:latin typeface="+mj-lt"/>
              </a:rPr>
              <a:t>Parthenope</a:t>
            </a:r>
            <a:r>
              <a:rPr lang="it-IT" sz="2800" dirty="0" smtClean="0">
                <a:latin typeface="+mj-lt"/>
              </a:rPr>
              <a:t> è un </a:t>
            </a:r>
            <a:r>
              <a:rPr lang="it-IT" sz="2800" dirty="0" smtClean="0">
                <a:latin typeface="+mj-lt"/>
              </a:rPr>
              <a:t>sito  web</a:t>
            </a:r>
            <a:r>
              <a:rPr lang="it-IT" sz="2800" dirty="0" smtClean="0">
                <a:latin typeface="+mj-lt"/>
              </a:rPr>
              <a:t> </a:t>
            </a:r>
            <a:r>
              <a:rPr lang="it-IT" sz="2800" dirty="0" smtClean="0">
                <a:latin typeface="+mj-lt"/>
              </a:rPr>
              <a:t>dedicato  </a:t>
            </a:r>
            <a:r>
              <a:rPr lang="it-IT" sz="2800" dirty="0" smtClean="0">
                <a:latin typeface="+mj-lt"/>
              </a:rPr>
              <a:t>alla vendita, all’acquisto o al prestito di materiale informatico e non.</a:t>
            </a:r>
          </a:p>
          <a:p>
            <a:r>
              <a:rPr lang="it-IT" sz="2800" dirty="0" err="1" smtClean="0">
                <a:latin typeface="+mj-lt"/>
              </a:rPr>
              <a:t>E-Parthenope</a:t>
            </a:r>
            <a:r>
              <a:rPr lang="it-IT" sz="2800" dirty="0" smtClean="0">
                <a:latin typeface="+mj-lt"/>
              </a:rPr>
              <a:t> perché l’accesso è dedicato a soli studenti dell’università </a:t>
            </a:r>
            <a:r>
              <a:rPr lang="it-IT" sz="2800" dirty="0" err="1" smtClean="0">
                <a:latin typeface="+mj-lt"/>
              </a:rPr>
              <a:t>Parthenope</a:t>
            </a:r>
            <a:r>
              <a:rPr lang="it-IT" sz="2800" dirty="0" smtClean="0">
                <a:latin typeface="+mj-lt"/>
              </a:rPr>
              <a:t> di Napoli.</a:t>
            </a:r>
          </a:p>
          <a:p>
            <a:r>
              <a:rPr lang="it-IT" sz="2800" dirty="0" smtClean="0">
                <a:latin typeface="+mj-lt"/>
              </a:rPr>
              <a:t>Esso è interamente  sviluppato in </a:t>
            </a:r>
            <a:r>
              <a:rPr lang="it-IT" sz="2800" dirty="0" err="1" smtClean="0">
                <a:latin typeface="+mj-lt"/>
              </a:rPr>
              <a:t>Drupal</a:t>
            </a:r>
            <a:r>
              <a:rPr lang="it-IT" sz="2800" dirty="0">
                <a:latin typeface="+mj-lt"/>
              </a:rPr>
              <a:t>.</a:t>
            </a:r>
            <a:endParaRPr lang="it-IT" sz="2800" dirty="0" smtClean="0"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E-PARTHENOPE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800" b="1" dirty="0" smtClean="0">
                <a:latin typeface="+mj-lt"/>
              </a:rPr>
              <a:t>Cos’è </a:t>
            </a:r>
            <a:r>
              <a:rPr lang="it-IT" sz="2800" b="1" dirty="0" err="1" smtClean="0">
                <a:latin typeface="+mj-lt"/>
              </a:rPr>
              <a:t>Drupal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>
              <a:buNone/>
            </a:pPr>
            <a:r>
              <a:rPr lang="it-IT" sz="2800" dirty="0" smtClean="0">
                <a:latin typeface="+mj-lt"/>
              </a:rPr>
              <a:t>E’ un CMS(</a:t>
            </a:r>
            <a:r>
              <a:rPr lang="it-IT" sz="2800" b="1" i="1" dirty="0"/>
              <a:t>Content Management System</a:t>
            </a:r>
            <a:r>
              <a:rPr lang="it-IT" sz="2800" dirty="0" smtClean="0">
                <a:latin typeface="+mj-lt"/>
              </a:rPr>
              <a:t>) ed</a:t>
            </a:r>
            <a:endParaRPr lang="it-IT" sz="2800" dirty="0" smtClean="0">
              <a:latin typeface="+mj-lt"/>
            </a:endParaRPr>
          </a:p>
          <a:p>
            <a:pPr algn="just">
              <a:buNone/>
            </a:pPr>
            <a:r>
              <a:rPr lang="it-IT" sz="2800" dirty="0" smtClean="0">
                <a:latin typeface="+mj-lt"/>
              </a:rPr>
              <a:t>È </a:t>
            </a:r>
            <a:r>
              <a:rPr lang="it-IT" sz="2800" dirty="0" smtClean="0">
                <a:latin typeface="+mj-lt"/>
              </a:rPr>
              <a:t>una </a:t>
            </a:r>
            <a:r>
              <a:rPr lang="it-IT" sz="2800" dirty="0" smtClean="0">
                <a:latin typeface="+mj-lt"/>
              </a:rPr>
              <a:t>piattaforma dinamica per la realizzazione di </a:t>
            </a:r>
            <a:r>
              <a:rPr lang="it-IT" sz="2800" dirty="0" smtClean="0">
                <a:latin typeface="+mj-lt"/>
              </a:rPr>
              <a:t>siti web</a:t>
            </a:r>
            <a:r>
              <a:rPr lang="it-IT" sz="2800" dirty="0" smtClean="0">
                <a:latin typeface="+mj-lt"/>
              </a:rPr>
              <a:t>. </a:t>
            </a:r>
          </a:p>
          <a:p>
            <a:pPr algn="just">
              <a:buNone/>
            </a:pPr>
            <a:r>
              <a:rPr lang="it-IT" sz="2800" dirty="0" smtClean="0">
                <a:latin typeface="+mj-lt"/>
              </a:rPr>
              <a:t>Grazie </a:t>
            </a:r>
            <a:r>
              <a:rPr lang="it-IT" sz="2800" dirty="0" smtClean="0">
                <a:latin typeface="+mj-lt"/>
              </a:rPr>
              <a:t>ad esso è possibile pubblicare, gestire e organizzare una varietà di contenuti, integrandolo in un unico pacchetto pronto all'uso.</a:t>
            </a:r>
            <a:endParaRPr lang="it-IT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IL SITO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sito lo potrete trovare all’indirizzo </a:t>
            </a:r>
            <a:r>
              <a:rPr lang="it-IT" dirty="0">
                <a:hlinkClick r:id="rId2"/>
              </a:rPr>
              <a:t>http://students.uniparthenope.it/~0124000411/drupal-7.22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r>
              <a:rPr lang="it-IT" dirty="0" smtClean="0"/>
              <a:t>Esso ,permette a tutti gli utenti di vedere le inserzioni create dai vari utenti.</a:t>
            </a:r>
          </a:p>
          <a:p>
            <a:r>
              <a:rPr lang="it-IT" dirty="0" smtClean="0"/>
              <a:t>Per creare una nuova inserzione bisogna essere loggati cosi da associare un  nuovo annuncio all’utente.</a:t>
            </a:r>
          </a:p>
          <a:p>
            <a:r>
              <a:rPr lang="it-IT" dirty="0" smtClean="0"/>
              <a:t>Inoltre per poter visualizzare in una pagina dedicata ogni inserzione, basta cliccare  sul nome dell’inserzione nella tabella.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27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Inserzioni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Tutte le inserzioni sono salvate nel database a nostra disposizione.</a:t>
            </a:r>
          </a:p>
          <a:p>
            <a:r>
              <a:rPr lang="it-IT" dirty="0" smtClean="0"/>
              <a:t>Il modulo, in automatico,  se  tutti i campi della </a:t>
            </a:r>
            <a:r>
              <a:rPr lang="it-IT" dirty="0" err="1" smtClean="0"/>
              <a:t>form</a:t>
            </a:r>
            <a:r>
              <a:rPr lang="it-IT" dirty="0" smtClean="0"/>
              <a:t> di inserimento sono corretti, salva con una </a:t>
            </a:r>
            <a:r>
              <a:rPr lang="it-IT" dirty="0" err="1" smtClean="0"/>
              <a:t>query</a:t>
            </a:r>
            <a:r>
              <a:rPr lang="it-IT" dirty="0" smtClean="0"/>
              <a:t> i dati inseriti dall’utente che ha la possibilità di aggiungere anche una foto del prodotto.</a:t>
            </a:r>
          </a:p>
          <a:p>
            <a:r>
              <a:rPr lang="it-IT" dirty="0" smtClean="0"/>
              <a:t>Ogni inserzione avrà il proprio record di appartenenza, nella quale troveremo il nome inserzione, la data di creazione, l’utente associato, la descrizione, il prezzo, la città, e la foto.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60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E-PARTHENOPE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b="1" dirty="0" smtClean="0">
                <a:latin typeface="+mj-lt"/>
              </a:rPr>
              <a:t>Specifiche tecniche</a:t>
            </a:r>
          </a:p>
          <a:p>
            <a:pPr>
              <a:buNone/>
            </a:pPr>
            <a:r>
              <a:rPr lang="it-IT" dirty="0" err="1" smtClean="0">
                <a:latin typeface="+mj-lt"/>
              </a:rPr>
              <a:t>E-Parthenope</a:t>
            </a:r>
            <a:r>
              <a:rPr lang="it-IT" dirty="0" smtClean="0">
                <a:latin typeface="+mj-lt"/>
              </a:rPr>
              <a:t> è stato costruito tramite </a:t>
            </a:r>
            <a:r>
              <a:rPr lang="it-IT" dirty="0" err="1" smtClean="0">
                <a:latin typeface="+mj-lt"/>
              </a:rPr>
              <a:t>drupal</a:t>
            </a:r>
            <a:r>
              <a:rPr lang="it-IT" dirty="0" smtClean="0">
                <a:latin typeface="+mj-lt"/>
              </a:rPr>
              <a:t>. Sono stati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creati due moduli:</a:t>
            </a:r>
          </a:p>
          <a:p>
            <a:r>
              <a:rPr lang="it-IT" b="1" dirty="0" err="1" smtClean="0">
                <a:latin typeface="+mj-lt"/>
              </a:rPr>
              <a:t>insert.module</a:t>
            </a:r>
            <a:r>
              <a:rPr lang="it-IT" b="1" dirty="0" smtClean="0">
                <a:latin typeface="+mj-lt"/>
              </a:rPr>
              <a:t>: </a:t>
            </a:r>
            <a:r>
              <a:rPr lang="it-IT" dirty="0" smtClean="0">
                <a:latin typeface="+mj-lt"/>
              </a:rPr>
              <a:t>visualizzazione tabella, creazione </a:t>
            </a:r>
            <a:r>
              <a:rPr lang="it-IT" dirty="0" smtClean="0">
                <a:latin typeface="+mj-lt"/>
              </a:rPr>
              <a:t>inserzioni , creazione tabella</a:t>
            </a:r>
            <a:endParaRPr lang="it-IT" dirty="0" smtClean="0">
              <a:latin typeface="+mj-lt"/>
            </a:endParaRPr>
          </a:p>
          <a:p>
            <a:r>
              <a:rPr lang="it-IT" b="1" dirty="0" err="1" smtClean="0">
                <a:latin typeface="+mj-lt"/>
              </a:rPr>
              <a:t>view.module</a:t>
            </a:r>
            <a:r>
              <a:rPr lang="it-IT" b="1" dirty="0" smtClean="0">
                <a:latin typeface="+mj-lt"/>
              </a:rPr>
              <a:t>: </a:t>
            </a:r>
            <a:r>
              <a:rPr lang="it-IT" dirty="0" smtClean="0">
                <a:latin typeface="+mj-lt"/>
              </a:rPr>
              <a:t>visualizzazione </a:t>
            </a:r>
            <a:r>
              <a:rPr lang="it-IT" dirty="0" smtClean="0">
                <a:latin typeface="+mj-lt"/>
              </a:rPr>
              <a:t>ogni singolo </a:t>
            </a:r>
            <a:r>
              <a:rPr lang="it-IT" dirty="0" smtClean="0">
                <a:latin typeface="+mj-lt"/>
              </a:rPr>
              <a:t>prodotto.</a:t>
            </a:r>
          </a:p>
          <a:p>
            <a:pPr>
              <a:buNone/>
            </a:pPr>
            <a:r>
              <a:rPr lang="it-IT" dirty="0" smtClean="0">
                <a:latin typeface="+mj-lt"/>
              </a:rPr>
              <a:t>Questi due moduli sono suddivisi in cinque file: </a:t>
            </a:r>
            <a:endParaRPr lang="it-IT" dirty="0" smtClean="0">
              <a:latin typeface="+mj-lt"/>
            </a:endParaRPr>
          </a:p>
          <a:p>
            <a:pPr>
              <a:buNone/>
            </a:pPr>
            <a:r>
              <a:rPr lang="it-IT" dirty="0">
                <a:latin typeface="+mj-lt"/>
              </a:rPr>
              <a:t> T</a:t>
            </a:r>
            <a:r>
              <a:rPr lang="it-IT" dirty="0" smtClean="0">
                <a:latin typeface="+mj-lt"/>
              </a:rPr>
              <a:t>re </a:t>
            </a:r>
            <a:r>
              <a:rPr lang="it-IT" dirty="0" smtClean="0">
                <a:latin typeface="+mj-lt"/>
              </a:rPr>
              <a:t>appartenenti al modulo </a:t>
            </a:r>
            <a:r>
              <a:rPr lang="it-IT" dirty="0" err="1" smtClean="0">
                <a:latin typeface="+mj-lt"/>
              </a:rPr>
              <a:t>insert</a:t>
            </a:r>
            <a:r>
              <a:rPr lang="it-IT" dirty="0" smtClean="0">
                <a:latin typeface="+mj-lt"/>
              </a:rPr>
              <a:t> e due appartenenti al modulo </a:t>
            </a:r>
            <a:r>
              <a:rPr lang="it-IT" dirty="0" err="1" smtClean="0">
                <a:latin typeface="+mj-lt"/>
              </a:rPr>
              <a:t>view</a:t>
            </a:r>
            <a:r>
              <a:rPr lang="it-IT" dirty="0" smtClean="0">
                <a:latin typeface="+mj-lt"/>
              </a:rPr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creare un modulo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Ogni modulo in </a:t>
            </a:r>
            <a:r>
              <a:rPr lang="it-IT" dirty="0" err="1" smtClean="0"/>
              <a:t>drupal</a:t>
            </a:r>
            <a:r>
              <a:rPr lang="it-IT" dirty="0" smtClean="0"/>
              <a:t> è composto da vari «hook», dall’inglese gancio, e sono delle funzioni conosciute a </a:t>
            </a:r>
            <a:r>
              <a:rPr lang="it-IT" dirty="0" err="1" smtClean="0"/>
              <a:t>Drupal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Esempio: l’ </a:t>
            </a:r>
            <a:r>
              <a:rPr lang="it-IT" dirty="0" err="1" smtClean="0"/>
              <a:t>hook_menu</a:t>
            </a:r>
            <a:r>
              <a:rPr lang="it-IT" dirty="0" smtClean="0"/>
              <a:t> verrà implementato  nel modulo «</a:t>
            </a:r>
            <a:r>
              <a:rPr lang="it-IT" dirty="0" err="1" smtClean="0"/>
              <a:t>insert</a:t>
            </a:r>
            <a:r>
              <a:rPr lang="it-IT" dirty="0" smtClean="0"/>
              <a:t>» come «</a:t>
            </a:r>
            <a:r>
              <a:rPr lang="it-IT" dirty="0" err="1" smtClean="0"/>
              <a:t>insert_menu</a:t>
            </a:r>
            <a:r>
              <a:rPr lang="it-IT" dirty="0" smtClean="0"/>
              <a:t>(){}» e </a:t>
            </a:r>
            <a:r>
              <a:rPr lang="it-IT" dirty="0" err="1" smtClean="0"/>
              <a:t>drupal</a:t>
            </a:r>
            <a:r>
              <a:rPr lang="it-IT" dirty="0" smtClean="0"/>
              <a:t> saprà che il codice all’interno è per l’aggancio dei link, il nome del nodo etc.</a:t>
            </a:r>
          </a:p>
          <a:p>
            <a:r>
              <a:rPr lang="it-IT" dirty="0" smtClean="0"/>
              <a:t>Ora andiamo a vedere parti di codice fondamentale per la costruzione delle nostre </a:t>
            </a:r>
            <a:r>
              <a:rPr lang="it-IT" dirty="0" err="1" smtClean="0"/>
              <a:t>webform</a:t>
            </a:r>
            <a:r>
              <a:rPr lang="it-IT" dirty="0" smtClean="0"/>
              <a:t> e per l’inserimento, l’eliminazione o visualizzazione delle inserzioni.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761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E-PARTHENOPE </a:t>
            </a:r>
            <a:r>
              <a:rPr lang="it-IT" sz="2800" dirty="0" smtClean="0"/>
              <a:t>(Specifiche tecniche)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dirty="0" err="1" smtClean="0">
                <a:latin typeface="+mj-lt"/>
              </a:rPr>
              <a:t>Insert.module</a:t>
            </a:r>
            <a:endParaRPr lang="it-IT" dirty="0" smtClean="0">
              <a:latin typeface="+mj-lt"/>
            </a:endParaRPr>
          </a:p>
          <a:p>
            <a:r>
              <a:rPr lang="it-IT" b="1" dirty="0" smtClean="0">
                <a:latin typeface="+mj-lt"/>
              </a:rPr>
              <a:t>Funzione </a:t>
            </a:r>
            <a:r>
              <a:rPr lang="it-IT" b="1" dirty="0" smtClean="0">
                <a:latin typeface="+mj-lt"/>
              </a:rPr>
              <a:t>menu che </a:t>
            </a:r>
            <a:r>
              <a:rPr lang="it-IT" b="1" dirty="0" smtClean="0">
                <a:latin typeface="+mj-lt"/>
              </a:rPr>
              <a:t>controlla se l’utente è </a:t>
            </a:r>
            <a:r>
              <a:rPr lang="it-IT" b="1" dirty="0" smtClean="0">
                <a:latin typeface="+mj-lt"/>
              </a:rPr>
              <a:t>loggato e che tipo di pagina ci deve dare </a:t>
            </a:r>
            <a:r>
              <a:rPr lang="it-IT" b="1" dirty="0" err="1" smtClean="0">
                <a:latin typeface="+mj-lt"/>
              </a:rPr>
              <a:t>drupal</a:t>
            </a:r>
            <a:r>
              <a:rPr lang="it-IT" dirty="0" smtClean="0">
                <a:latin typeface="+mj-lt"/>
              </a:rPr>
              <a:t>:</a:t>
            </a:r>
            <a:endParaRPr lang="it-IT" dirty="0" smtClean="0">
              <a:latin typeface="+mj-lt"/>
            </a:endParaRPr>
          </a:p>
          <a:p>
            <a:pPr>
              <a:buNone/>
            </a:pPr>
            <a:r>
              <a:rPr lang="it-IT" sz="2400" dirty="0" err="1" smtClean="0">
                <a:latin typeface="+mj-lt"/>
              </a:rPr>
              <a:t>function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view_menu</a:t>
            </a:r>
            <a:r>
              <a:rPr lang="it-IT" sz="2400" dirty="0" smtClean="0">
                <a:latin typeface="+mj-lt"/>
              </a:rPr>
              <a:t>() {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	</a:t>
            </a:r>
            <a:r>
              <a:rPr lang="it-IT" sz="2400" dirty="0" err="1" smtClean="0">
                <a:latin typeface="+mj-lt"/>
              </a:rPr>
              <a:t>$items</a:t>
            </a:r>
            <a:r>
              <a:rPr lang="it-IT" sz="2400" dirty="0" smtClean="0">
                <a:latin typeface="+mj-lt"/>
              </a:rPr>
              <a:t> = </a:t>
            </a:r>
            <a:r>
              <a:rPr lang="it-IT" sz="2400" dirty="0" err="1" smtClean="0">
                <a:latin typeface="+mj-lt"/>
              </a:rPr>
              <a:t>array</a:t>
            </a:r>
            <a:r>
              <a:rPr lang="it-IT" sz="2400" dirty="0" smtClean="0">
                <a:latin typeface="+mj-lt"/>
              </a:rPr>
              <a:t>();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  </a:t>
            </a:r>
            <a:r>
              <a:rPr lang="it-IT" sz="2400" dirty="0" err="1" smtClean="0">
                <a:latin typeface="+mj-lt"/>
              </a:rPr>
              <a:t>$items</a:t>
            </a:r>
            <a:r>
              <a:rPr lang="it-IT" sz="2400" dirty="0" smtClean="0">
                <a:latin typeface="+mj-lt"/>
              </a:rPr>
              <a:t>['</a:t>
            </a:r>
            <a:r>
              <a:rPr lang="it-IT" sz="2400" dirty="0" err="1" smtClean="0">
                <a:latin typeface="+mj-lt"/>
              </a:rPr>
              <a:t>inserz</a:t>
            </a:r>
            <a:r>
              <a:rPr lang="it-IT" sz="2400" dirty="0" smtClean="0">
                <a:latin typeface="+mj-lt"/>
              </a:rPr>
              <a:t>'] = </a:t>
            </a:r>
            <a:r>
              <a:rPr lang="it-IT" sz="2400" dirty="0" err="1" smtClean="0">
                <a:latin typeface="+mj-lt"/>
              </a:rPr>
              <a:t>array</a:t>
            </a:r>
            <a:r>
              <a:rPr lang="it-IT" sz="2400" dirty="0" smtClean="0">
                <a:latin typeface="+mj-lt"/>
              </a:rPr>
              <a:t>(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      '</a:t>
            </a:r>
            <a:r>
              <a:rPr lang="it-IT" sz="2400" dirty="0" err="1" smtClean="0">
                <a:latin typeface="+mj-lt"/>
              </a:rPr>
              <a:t>page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callback</a:t>
            </a:r>
            <a:r>
              <a:rPr lang="it-IT" sz="2400" dirty="0" smtClean="0">
                <a:latin typeface="+mj-lt"/>
              </a:rPr>
              <a:t>' =&gt; 'drupal_get_form',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		'</a:t>
            </a:r>
            <a:r>
              <a:rPr lang="it-IT" sz="2400" dirty="0" err="1" smtClean="0">
                <a:latin typeface="+mj-lt"/>
              </a:rPr>
              <a:t>page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arguments</a:t>
            </a:r>
            <a:r>
              <a:rPr lang="it-IT" sz="2400" dirty="0" smtClean="0">
                <a:latin typeface="+mj-lt"/>
              </a:rPr>
              <a:t>' =&gt; </a:t>
            </a:r>
            <a:r>
              <a:rPr lang="it-IT" sz="2400" dirty="0" err="1" smtClean="0">
                <a:latin typeface="+mj-lt"/>
              </a:rPr>
              <a:t>array</a:t>
            </a:r>
            <a:r>
              <a:rPr lang="it-IT" sz="2400" dirty="0" smtClean="0">
                <a:latin typeface="+mj-lt"/>
              </a:rPr>
              <a:t>('</a:t>
            </a:r>
            <a:r>
              <a:rPr lang="it-IT" sz="2400" dirty="0" err="1" smtClean="0">
                <a:latin typeface="+mj-lt"/>
              </a:rPr>
              <a:t>view_form</a:t>
            </a:r>
            <a:r>
              <a:rPr lang="it-IT" sz="2400" dirty="0" smtClean="0">
                <a:latin typeface="+mj-lt"/>
              </a:rPr>
              <a:t>'),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		'</a:t>
            </a:r>
            <a:r>
              <a:rPr lang="it-IT" sz="2400" dirty="0" err="1" smtClean="0">
                <a:latin typeface="+mj-lt"/>
              </a:rPr>
              <a:t>access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callback</a:t>
            </a:r>
            <a:r>
              <a:rPr lang="it-IT" sz="2400" dirty="0" smtClean="0">
                <a:latin typeface="+mj-lt"/>
              </a:rPr>
              <a:t>' =&gt; 'user_is_logged_in',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  );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	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	</a:t>
            </a:r>
            <a:r>
              <a:rPr lang="it-IT" sz="2400" dirty="0" err="1" smtClean="0">
                <a:latin typeface="+mj-lt"/>
              </a:rPr>
              <a:t>return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$items</a:t>
            </a:r>
            <a:r>
              <a:rPr lang="it-IT" sz="2400" dirty="0" smtClean="0">
                <a:latin typeface="+mj-lt"/>
              </a:rPr>
              <a:t>;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E-PARTHENOPE</a:t>
            </a:r>
            <a:r>
              <a:rPr lang="it-IT" sz="2800" dirty="0">
                <a:solidFill>
                  <a:srgbClr val="04617B"/>
                </a:solidFill>
              </a:rPr>
              <a:t>(Specifiche tecniche)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1" dirty="0" smtClean="0">
                <a:latin typeface="+mj-lt"/>
              </a:rPr>
              <a:t>Esempio di </a:t>
            </a:r>
            <a:r>
              <a:rPr lang="it-IT" sz="2400" b="1" dirty="0" err="1" smtClean="0">
                <a:latin typeface="+mj-lt"/>
              </a:rPr>
              <a:t>webform</a:t>
            </a:r>
            <a:r>
              <a:rPr lang="it-IT" sz="2400" b="1" dirty="0" smtClean="0">
                <a:latin typeface="+mj-lt"/>
              </a:rPr>
              <a:t> per l’inserimento dei dati:</a:t>
            </a:r>
            <a:endParaRPr lang="it-IT" sz="2400" b="1" dirty="0" smtClean="0">
              <a:latin typeface="+mj-lt"/>
            </a:endParaRPr>
          </a:p>
          <a:p>
            <a:pPr>
              <a:buNone/>
            </a:pPr>
            <a:r>
              <a:rPr lang="it-IT" sz="2400" dirty="0" err="1" smtClean="0">
                <a:latin typeface="+mj-lt"/>
              </a:rPr>
              <a:t>$form</a:t>
            </a:r>
            <a:r>
              <a:rPr lang="it-IT" sz="2400" dirty="0" smtClean="0">
                <a:latin typeface="+mj-lt"/>
              </a:rPr>
              <a:t>['utente'] = </a:t>
            </a:r>
            <a:r>
              <a:rPr lang="it-IT" sz="2400" dirty="0" err="1" smtClean="0">
                <a:latin typeface="+mj-lt"/>
              </a:rPr>
              <a:t>array</a:t>
            </a:r>
            <a:r>
              <a:rPr lang="it-IT" sz="2400" dirty="0" smtClean="0">
                <a:latin typeface="+mj-lt"/>
              </a:rPr>
              <a:t>(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#weight</a:t>
            </a:r>
            <a:r>
              <a:rPr lang="it-IT" sz="2400" dirty="0" smtClean="0">
                <a:latin typeface="+mj-lt"/>
              </a:rPr>
              <a:t>' =&gt; '1',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#required</a:t>
            </a:r>
            <a:r>
              <a:rPr lang="it-IT" sz="2400" dirty="0" smtClean="0">
                <a:latin typeface="+mj-lt"/>
              </a:rPr>
              <a:t>' =&gt; '0',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#size</a:t>
            </a:r>
            <a:r>
              <a:rPr lang="it-IT" sz="2400" dirty="0" smtClean="0">
                <a:latin typeface="+mj-lt"/>
              </a:rPr>
              <a:t>' =&gt; '20',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#type</a:t>
            </a:r>
            <a:r>
              <a:rPr lang="it-IT" sz="2400" dirty="0" smtClean="0">
                <a:latin typeface="+mj-lt"/>
              </a:rPr>
              <a:t>' =&gt; '</a:t>
            </a:r>
            <a:r>
              <a:rPr lang="it-IT" sz="2400" dirty="0" err="1" smtClean="0">
                <a:latin typeface="+mj-lt"/>
              </a:rPr>
              <a:t>textfield</a:t>
            </a:r>
            <a:r>
              <a:rPr lang="it-IT" sz="2400" dirty="0" smtClean="0">
                <a:latin typeface="+mj-lt"/>
              </a:rPr>
              <a:t>',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'#default_value' =&gt; </a:t>
            </a:r>
            <a:r>
              <a:rPr lang="it-IT" sz="2400" dirty="0" err="1" smtClean="0">
                <a:latin typeface="+mj-lt"/>
              </a:rPr>
              <a:t>$result</a:t>
            </a:r>
            <a:r>
              <a:rPr lang="it-IT" sz="2400" dirty="0" smtClean="0">
                <a:latin typeface="+mj-lt"/>
              </a:rPr>
              <a:t> -&gt; </a:t>
            </a:r>
            <a:r>
              <a:rPr lang="it-IT" sz="2400" dirty="0" err="1" smtClean="0">
                <a:latin typeface="+mj-lt"/>
              </a:rPr>
              <a:t>name</a:t>
            </a:r>
            <a:r>
              <a:rPr lang="it-IT" sz="2400" dirty="0" smtClean="0">
                <a:latin typeface="+mj-lt"/>
              </a:rPr>
              <a:t>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#attributes</a:t>
            </a:r>
            <a:r>
              <a:rPr lang="it-IT" sz="2400" dirty="0" smtClean="0">
                <a:latin typeface="+mj-lt"/>
              </a:rPr>
              <a:t>' =&gt; </a:t>
            </a:r>
            <a:r>
              <a:rPr lang="it-IT" sz="2400" dirty="0" err="1" smtClean="0">
                <a:latin typeface="+mj-lt"/>
              </a:rPr>
              <a:t>array</a:t>
            </a:r>
            <a:r>
              <a:rPr lang="it-IT" sz="2400" dirty="0" smtClean="0">
                <a:latin typeface="+mj-lt"/>
              </a:rPr>
              <a:t>('</a:t>
            </a:r>
            <a:r>
              <a:rPr lang="it-IT" sz="2400" dirty="0" err="1" smtClean="0">
                <a:latin typeface="+mj-lt"/>
              </a:rPr>
              <a:t>readonly</a:t>
            </a:r>
            <a:r>
              <a:rPr lang="it-IT" sz="2400" dirty="0" smtClean="0">
                <a:latin typeface="+mj-lt"/>
              </a:rPr>
              <a:t>'=&gt;'readonly'),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  '</a:t>
            </a:r>
            <a:r>
              <a:rPr lang="it-IT" sz="2400" dirty="0" err="1" smtClean="0">
                <a:latin typeface="+mj-lt"/>
              </a:rPr>
              <a:t>#title</a:t>
            </a:r>
            <a:r>
              <a:rPr lang="it-IT" sz="2400" dirty="0" smtClean="0">
                <a:latin typeface="+mj-lt"/>
              </a:rPr>
              <a:t>' =&gt; t('Utente'),</a:t>
            </a:r>
          </a:p>
          <a:p>
            <a:pPr>
              <a:buNone/>
            </a:pPr>
            <a:r>
              <a:rPr lang="it-IT" sz="2400" dirty="0" smtClean="0">
                <a:latin typeface="+mj-lt"/>
              </a:rPr>
              <a:t>);</a:t>
            </a:r>
            <a:endParaRPr lang="it-IT" sz="24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661</Words>
  <Application>Microsoft Office PowerPoint</Application>
  <PresentationFormat>Presentazione su schermo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Equinozio</vt:lpstr>
      <vt:lpstr>Progetto Tecnologie Web E-PARTHENOPE</vt:lpstr>
      <vt:lpstr>E-PARTHNEOPE</vt:lpstr>
      <vt:lpstr>E-PARTHENOPE</vt:lpstr>
      <vt:lpstr>IL SITO</vt:lpstr>
      <vt:lpstr>Inserzioni</vt:lpstr>
      <vt:lpstr>E-PARTHENOPE</vt:lpstr>
      <vt:lpstr>Come creare un modulo</vt:lpstr>
      <vt:lpstr>E-PARTHENOPE (Specifiche tecniche)</vt:lpstr>
      <vt:lpstr>E-PARTHENOPE(Specifiche tecniche)</vt:lpstr>
      <vt:lpstr>E-PARTHENOPE(Specifiche tecniche)</vt:lpstr>
      <vt:lpstr>E-PARTHENOPE(Specifiche tecniche)</vt:lpstr>
      <vt:lpstr>API.php</vt:lpstr>
      <vt:lpstr>And now…let’s start…  By Antonio Riccardi &amp; Alessia Calabrò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Web E-PARTHENOPE</dc:title>
  <dc:creator>claudio</dc:creator>
  <cp:lastModifiedBy>Libre</cp:lastModifiedBy>
  <cp:revision>20</cp:revision>
  <dcterms:created xsi:type="dcterms:W3CDTF">2013-07-18T12:35:58Z</dcterms:created>
  <dcterms:modified xsi:type="dcterms:W3CDTF">2013-07-18T15:12:04Z</dcterms:modified>
</cp:coreProperties>
</file>