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" initials="A" lastIdx="1" clrIdx="0">
    <p:extLst>
      <p:ext uri="{19B8F6BF-5375-455C-9EA6-DF929625EA0E}">
        <p15:presenceInfo xmlns:p15="http://schemas.microsoft.com/office/powerpoint/2012/main" userId="576a94f12b1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16BF2-D1E0-4BBE-B439-6DD00E27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DB7401-C0BC-4E11-88B0-31D1FEE56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346AA-189E-4179-B4C6-B7B1092B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01292-677A-4FDB-8C62-234B1472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84A53E-A433-4E5A-ADC1-2AD1B8A8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CF6F5-B273-44ED-9A0B-7EFDC829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A6BEAB-2755-4771-8489-32899F202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78243D-3DBD-4F33-BA13-84B91796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E053E-1C85-49A9-AD82-060B0BF1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EBBF2-6951-411B-B78F-3C23D6D9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0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A76484-A5CE-466C-9AD3-E9BAEB37E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FA4C8-CB03-445C-B8CC-2F252C08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4F4A6-CAF7-4F0C-B52D-C4C864BB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BA3FE-F3DE-44AD-A8E4-78AF81A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CB1C9-19D8-4BDE-91A0-CBB06695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4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F40AA-36B5-4B52-83F2-E8DEC5C6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B1EE6-7A4A-4FEB-B9CA-7465A68E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9D485-5123-47F0-9F28-CBCB897A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56F39-F02C-4433-899F-E4056A6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2B184-6279-4CDC-9C55-F44A42E5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35DA-FA05-42D3-AD9E-EA841576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AF52E-F298-4BAA-B30E-A161CE21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0D09D-F9E3-44D1-92AC-30E5B4A8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271C8-C871-4F0B-9EFE-AC5D5FF7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375C4-E060-451B-B7AD-73B34505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3AD0-BDAD-49F0-B955-224C9DCB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EBF9D-1BFA-4297-9DD0-B24650AAD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D88EED-2CDA-4C28-81BA-51765098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2BB1ED-00E0-44F6-97AD-E661FA93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00A40-0235-4327-A807-087902E8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5C7AF-9250-4D34-8AAB-A1EE9D57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51BA0-67FD-4E84-A396-763C7B85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123DF6-C591-419E-BF22-15481948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C5AC53-4697-47A6-9D70-5D480E94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370E2E-5807-477B-BDBB-197294D3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6A65E-1CC4-4DDC-A321-68C464816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2142DB-51DA-4826-A358-30C0A870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FA04DF-0697-4BF7-B699-54B84AA9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16265D-9B78-4D92-92F9-C1FE37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1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7B4C7-96C6-4C28-9F05-C941D670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78B202-79A3-45BA-AE36-F26B6EE5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7C45D3-89FB-4CD9-B8EF-B3EC477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C1BD16-5998-4091-B91F-3E3816ED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0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1EB8D2-6732-4A9D-B660-BA71A682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A47A80-16B9-4455-A320-B4550690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D50D36-0F88-476D-A4BC-70E29E76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2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C1507-1CB9-43FA-BB00-8B4A47C8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396D3F-F843-4280-8B22-59511581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1A0A0-F03B-4D8A-86E7-21880246A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B60888-D95D-4040-AB99-4A0744D0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6F89FB-6E89-4FFD-85D4-B6C00E0E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467DC7-7C27-4550-958C-5A41A200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45E28-46E6-4A7E-8098-90E29F93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CF689D-A5A9-4BA1-BDE8-090529B66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236972-FFA4-4AC7-91CF-13199733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9E97B-29CA-4988-B13A-349A0C05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70921-45D1-47E2-8E39-10B3A3B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8D1B7C-5A4F-45F4-A897-A08D2B4B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984DD2-4545-4863-8D02-77F13393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F9DA3-3469-4811-BC1D-5CF67A373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BEA8B-375D-4ACE-A113-773BFB3F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CAC7-A0BD-4F31-8A2B-E9E1E5EDC0F3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DF961-2636-44C3-9CAA-05FF7311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BE7241-2570-48DB-BA3B-6B0FA34A0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EBC5-4437-48B4-8739-F6E43E7901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10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4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08501FB-6730-49E0-BC5D-62C5970EDAE4}"/>
              </a:ext>
            </a:extLst>
          </p:cNvPr>
          <p:cNvSpPr/>
          <p:nvPr/>
        </p:nvSpPr>
        <p:spPr>
          <a:xfrm>
            <a:off x="2314402" y="1222661"/>
            <a:ext cx="2938520" cy="1519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4F28D0-1EC6-4E4D-A1A5-791BBD3F365C}"/>
              </a:ext>
            </a:extLst>
          </p:cNvPr>
          <p:cNvSpPr/>
          <p:nvPr/>
        </p:nvSpPr>
        <p:spPr>
          <a:xfrm>
            <a:off x="4889712" y="3378631"/>
            <a:ext cx="2603715" cy="2673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924FAB3-DF3E-49B1-A559-E4FEEB233D41}"/>
              </a:ext>
            </a:extLst>
          </p:cNvPr>
          <p:cNvCxnSpPr>
            <a:cxnSpLocks/>
          </p:cNvCxnSpPr>
          <p:nvPr/>
        </p:nvCxnSpPr>
        <p:spPr>
          <a:xfrm>
            <a:off x="3749060" y="2413223"/>
            <a:ext cx="0" cy="679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5402419-4507-4EFE-98E5-9E9CB6F61C0D}"/>
              </a:ext>
            </a:extLst>
          </p:cNvPr>
          <p:cNvCxnSpPr>
            <a:cxnSpLocks/>
          </p:cNvCxnSpPr>
          <p:nvPr/>
        </p:nvCxnSpPr>
        <p:spPr>
          <a:xfrm>
            <a:off x="4070170" y="2144128"/>
            <a:ext cx="19303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26C973B-00CD-499E-B4D7-B1D4FD84A518}"/>
              </a:ext>
            </a:extLst>
          </p:cNvPr>
          <p:cNvCxnSpPr>
            <a:cxnSpLocks/>
          </p:cNvCxnSpPr>
          <p:nvPr/>
        </p:nvCxnSpPr>
        <p:spPr>
          <a:xfrm>
            <a:off x="6528299" y="2142800"/>
            <a:ext cx="0" cy="1220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FAD8C0E-37E2-4B46-B7AE-014C94F0975C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2070660" y="1712435"/>
            <a:ext cx="4546229" cy="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261B2F4-5574-4724-A933-2C8D71955B27}"/>
              </a:ext>
            </a:extLst>
          </p:cNvPr>
          <p:cNvCxnSpPr/>
          <p:nvPr/>
        </p:nvCxnSpPr>
        <p:spPr>
          <a:xfrm>
            <a:off x="7257540" y="1728300"/>
            <a:ext cx="0" cy="1650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E58CA009-251B-4354-BAE4-3CFACCF3AF45}"/>
              </a:ext>
            </a:extLst>
          </p:cNvPr>
          <p:cNvSpPr/>
          <p:nvPr/>
        </p:nvSpPr>
        <p:spPr>
          <a:xfrm>
            <a:off x="7872060" y="4430192"/>
            <a:ext cx="743918" cy="6509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AB4312-08A2-4E34-AD04-7F95DB8D3EA8}"/>
              </a:ext>
            </a:extLst>
          </p:cNvPr>
          <p:cNvCxnSpPr>
            <a:cxnSpLocks/>
          </p:cNvCxnSpPr>
          <p:nvPr/>
        </p:nvCxnSpPr>
        <p:spPr>
          <a:xfrm flipH="1" flipV="1">
            <a:off x="7180153" y="4755657"/>
            <a:ext cx="6265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E2A2900-EB9D-48C1-B534-3FDCB26FAE7E}"/>
              </a:ext>
            </a:extLst>
          </p:cNvPr>
          <p:cNvCxnSpPr/>
          <p:nvPr/>
        </p:nvCxnSpPr>
        <p:spPr>
          <a:xfrm flipH="1">
            <a:off x="8515239" y="5425959"/>
            <a:ext cx="658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33A0B40-FCB1-4B46-BF87-AE1229CABFAD}"/>
              </a:ext>
            </a:extLst>
          </p:cNvPr>
          <p:cNvCxnSpPr/>
          <p:nvPr/>
        </p:nvCxnSpPr>
        <p:spPr>
          <a:xfrm flipV="1">
            <a:off x="8515239" y="5081121"/>
            <a:ext cx="0" cy="34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51094D0-03CC-41F8-892B-273C37BA7123}"/>
              </a:ext>
            </a:extLst>
          </p:cNvPr>
          <p:cNvCxnSpPr/>
          <p:nvPr/>
        </p:nvCxnSpPr>
        <p:spPr>
          <a:xfrm flipV="1">
            <a:off x="8515239" y="4085354"/>
            <a:ext cx="0" cy="34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8931E1F-DC15-4DB0-8085-411B99CD2ABF}"/>
              </a:ext>
            </a:extLst>
          </p:cNvPr>
          <p:cNvCxnSpPr/>
          <p:nvPr/>
        </p:nvCxnSpPr>
        <p:spPr>
          <a:xfrm flipH="1">
            <a:off x="8515239" y="4085354"/>
            <a:ext cx="658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084204C-D8DA-4500-A909-4F472D3DF15F}"/>
              </a:ext>
            </a:extLst>
          </p:cNvPr>
          <p:cNvCxnSpPr>
            <a:cxnSpLocks/>
          </p:cNvCxnSpPr>
          <p:nvPr/>
        </p:nvCxnSpPr>
        <p:spPr>
          <a:xfrm>
            <a:off x="4148977" y="4323579"/>
            <a:ext cx="1146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9EA33B70-1A06-466F-A788-51F69BFD6BEF}"/>
                  </a:ext>
                </a:extLst>
              </p:cNvPr>
              <p:cNvSpPr/>
              <p:nvPr/>
            </p:nvSpPr>
            <p:spPr>
              <a:xfrm>
                <a:off x="4616144" y="4499732"/>
                <a:ext cx="743042" cy="557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9EA33B70-1A06-466F-A788-51F69BFD6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144" y="4499732"/>
                <a:ext cx="743042" cy="557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7780442-E40B-40E9-80E0-67ADCDF0CB34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359186" y="4778516"/>
            <a:ext cx="243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ED208BFB-8582-4B19-A628-B6665E809154}"/>
              </a:ext>
            </a:extLst>
          </p:cNvPr>
          <p:cNvSpPr/>
          <p:nvPr/>
        </p:nvSpPr>
        <p:spPr>
          <a:xfrm>
            <a:off x="4238272" y="4755657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D37C790F-B250-4757-8CC1-45764A32B43E}"/>
              </a:ext>
            </a:extLst>
          </p:cNvPr>
          <p:cNvSpPr/>
          <p:nvPr/>
        </p:nvSpPr>
        <p:spPr>
          <a:xfrm>
            <a:off x="5618973" y="475655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E01D1DB-B629-4F04-B97F-700D4A0ABB09}"/>
                  </a:ext>
                </a:extLst>
              </p:cNvPr>
              <p:cNvSpPr txBox="1"/>
              <p:nvPr/>
            </p:nvSpPr>
            <p:spPr>
              <a:xfrm>
                <a:off x="3322851" y="4650586"/>
                <a:ext cx="870144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𝑜𝑎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de-DE" sz="2400" b="0" dirty="0">
                  <a:latin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E01D1DB-B629-4F04-B97F-700D4A0A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851" y="4650586"/>
                <a:ext cx="870144" cy="861070"/>
              </a:xfrm>
              <a:prstGeom prst="rect">
                <a:avLst/>
              </a:prstGeom>
              <a:blipFill>
                <a:blip r:embed="rId3"/>
                <a:stretch>
                  <a:fillRect r="-22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C541F6B-7F06-4D9F-BD24-B7F400BEE868}"/>
                  </a:ext>
                </a:extLst>
              </p:cNvPr>
              <p:cNvSpPr txBox="1"/>
              <p:nvPr/>
            </p:nvSpPr>
            <p:spPr>
              <a:xfrm>
                <a:off x="5602228" y="4755657"/>
                <a:ext cx="825347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𝑟𝑎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de-DE" sz="2400" b="0" dirty="0">
                  <a:latin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C541F6B-7F06-4D9F-BD24-B7F400BEE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228" y="4755657"/>
                <a:ext cx="825347" cy="861070"/>
              </a:xfrm>
              <a:prstGeom prst="rect">
                <a:avLst/>
              </a:prstGeom>
              <a:blipFill>
                <a:blip r:embed="rId4"/>
                <a:stretch>
                  <a:fillRect r="-2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F4351CE-472A-4CBB-B46A-0E099ECC05A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357522" y="4778516"/>
            <a:ext cx="258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224AE27D-6204-4B93-9314-34ADC7F712C3}"/>
              </a:ext>
            </a:extLst>
          </p:cNvPr>
          <p:cNvSpPr/>
          <p:nvPr/>
        </p:nvSpPr>
        <p:spPr>
          <a:xfrm>
            <a:off x="3349144" y="1936486"/>
            <a:ext cx="799833" cy="4152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4B639C3-2D4D-46AC-A3BD-0F945C606132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793502" y="2144129"/>
            <a:ext cx="1555642" cy="1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0E645124-9057-49F5-B874-C0936B3B1A2A}"/>
              </a:ext>
            </a:extLst>
          </p:cNvPr>
          <p:cNvSpPr txBox="1"/>
          <p:nvPr/>
        </p:nvSpPr>
        <p:spPr>
          <a:xfrm>
            <a:off x="3112359" y="699544"/>
            <a:ext cx="178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0CBB885-42D2-4865-B36E-F82263C2BCCB}"/>
              </a:ext>
            </a:extLst>
          </p:cNvPr>
          <p:cNvCxnSpPr>
            <a:cxnSpLocks/>
          </p:cNvCxnSpPr>
          <p:nvPr/>
        </p:nvCxnSpPr>
        <p:spPr>
          <a:xfrm>
            <a:off x="4595502" y="2144128"/>
            <a:ext cx="232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3295971-6DA8-49F8-9E38-08BBCF1228A3}"/>
              </a:ext>
            </a:extLst>
          </p:cNvPr>
          <p:cNvCxnSpPr/>
          <p:nvPr/>
        </p:nvCxnSpPr>
        <p:spPr>
          <a:xfrm>
            <a:off x="2870136" y="2144128"/>
            <a:ext cx="27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08B0633-1CB3-4985-A7FC-30BF38EAB1E3}"/>
              </a:ext>
            </a:extLst>
          </p:cNvPr>
          <p:cNvCxnSpPr>
            <a:cxnSpLocks/>
          </p:cNvCxnSpPr>
          <p:nvPr/>
        </p:nvCxnSpPr>
        <p:spPr>
          <a:xfrm flipH="1">
            <a:off x="4738124" y="1719164"/>
            <a:ext cx="345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597C9BA-0536-485C-B499-94F4167EBB6F}"/>
              </a:ext>
            </a:extLst>
          </p:cNvPr>
          <p:cNvCxnSpPr>
            <a:cxnSpLocks/>
          </p:cNvCxnSpPr>
          <p:nvPr/>
        </p:nvCxnSpPr>
        <p:spPr>
          <a:xfrm flipH="1">
            <a:off x="8801094" y="5425959"/>
            <a:ext cx="345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9D31794-EE14-434F-AAB2-52026F1C85D0}"/>
              </a:ext>
            </a:extLst>
          </p:cNvPr>
          <p:cNvCxnSpPr/>
          <p:nvPr/>
        </p:nvCxnSpPr>
        <p:spPr>
          <a:xfrm>
            <a:off x="8569485" y="4085354"/>
            <a:ext cx="27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16AF5865-DE65-4AC0-9F7A-BD54962FFB22}"/>
                  </a:ext>
                </a:extLst>
              </p:cNvPr>
              <p:cNvSpPr txBox="1"/>
              <p:nvPr/>
            </p:nvSpPr>
            <p:spPr>
              <a:xfrm>
                <a:off x="4590644" y="1173954"/>
                <a:ext cx="724026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16AF5865-DE65-4AC0-9F7A-BD54962FF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644" y="1173954"/>
                <a:ext cx="724026" cy="497700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DDCF87A1-850D-4F51-B59E-35AD759752E5}"/>
                  </a:ext>
                </a:extLst>
              </p:cNvPr>
              <p:cNvSpPr txBox="1"/>
              <p:nvPr/>
            </p:nvSpPr>
            <p:spPr>
              <a:xfrm>
                <a:off x="3777302" y="2257960"/>
                <a:ext cx="1702827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DDCF87A1-850D-4F51-B59E-35AD7597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02" y="2257960"/>
                <a:ext cx="1702827" cy="497700"/>
              </a:xfrm>
              <a:prstGeom prst="rect">
                <a:avLst/>
              </a:prstGeom>
              <a:blipFill>
                <a:blip r:embed="rId6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0FBB505B-95C9-4133-99F4-F105BF2C7AB3}"/>
                  </a:ext>
                </a:extLst>
              </p:cNvPr>
              <p:cNvSpPr txBox="1"/>
              <p:nvPr/>
            </p:nvSpPr>
            <p:spPr>
              <a:xfrm>
                <a:off x="2380829" y="2242691"/>
                <a:ext cx="1346155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0FBB505B-95C9-4133-99F4-F105BF2C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29" y="2242691"/>
                <a:ext cx="1346155" cy="497700"/>
              </a:xfrm>
              <a:prstGeom prst="rect">
                <a:avLst/>
              </a:prstGeom>
              <a:blipFill>
                <a:blip r:embed="rId7"/>
                <a:stretch>
                  <a:fillRect l="-455" r="-4545"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05B68F8-0CFB-4AA9-A0CB-6A2B8DF4D31F}"/>
                  </a:ext>
                </a:extLst>
              </p:cNvPr>
              <p:cNvSpPr txBox="1"/>
              <p:nvPr/>
            </p:nvSpPr>
            <p:spPr>
              <a:xfrm>
                <a:off x="8707031" y="5447632"/>
                <a:ext cx="13041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𝑠h𝑤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𝑠h𝑣</m:t>
                          </m:r>
                        </m:sub>
                      </m:sSub>
                    </m:oMath>
                  </m:oMathPara>
                </a14:m>
                <a:endParaRPr lang="de-DE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05B68F8-0CFB-4AA9-A0CB-6A2B8DF4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031" y="5447632"/>
                <a:ext cx="1304190" cy="830997"/>
              </a:xfrm>
              <a:prstGeom prst="rect">
                <a:avLst/>
              </a:prstGeom>
              <a:blipFill>
                <a:blip r:embed="rId8"/>
                <a:stretch>
                  <a:fillRect r="-13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170A5D2-DEA7-49C9-9946-42009BEBC143}"/>
                  </a:ext>
                </a:extLst>
              </p:cNvPr>
              <p:cNvSpPr txBox="1"/>
              <p:nvPr/>
            </p:nvSpPr>
            <p:spPr>
              <a:xfrm>
                <a:off x="8684443" y="4137024"/>
                <a:ext cx="11167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𝑟h𝑤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𝑠h𝑣</m:t>
                          </m:r>
                        </m:sub>
                      </m:sSub>
                    </m:oMath>
                  </m:oMathPara>
                </a14:m>
                <a:endParaRPr lang="de-DE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170A5D2-DEA7-49C9-9946-42009BEBC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43" y="4137024"/>
                <a:ext cx="1116755" cy="830997"/>
              </a:xfrm>
              <a:prstGeom prst="rect">
                <a:avLst/>
              </a:prstGeom>
              <a:blipFill>
                <a:blip r:embed="rId9"/>
                <a:stretch>
                  <a:fillRect l="-546" r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3B08166E-97DD-42BC-85F1-690BDD320A7C}"/>
                  </a:ext>
                </a:extLst>
              </p:cNvPr>
              <p:cNvSpPr/>
              <p:nvPr/>
            </p:nvSpPr>
            <p:spPr>
              <a:xfrm>
                <a:off x="3495695" y="3749507"/>
                <a:ext cx="873060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24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3B08166E-97DD-42BC-85F1-690BDD320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95" y="3749507"/>
                <a:ext cx="873060" cy="475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B19EB45-CFD9-41B3-AD01-DCFF3B98967A}"/>
                  </a:ext>
                </a:extLst>
              </p:cNvPr>
              <p:cNvSpPr/>
              <p:nvPr/>
            </p:nvSpPr>
            <p:spPr>
              <a:xfrm>
                <a:off x="2872001" y="2824559"/>
                <a:ext cx="1014637" cy="520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24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𝑐𝑜𝑜</m:t>
                          </m:r>
                          <m:sSub>
                            <m:sSubPr>
                              <m:ctrlPr>
                                <a:rPr lang="de-DE" sz="2400" b="0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sz="2400" b="0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B19EB45-CFD9-41B3-AD01-DCFF3B989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01" y="2824559"/>
                <a:ext cx="1014637" cy="520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3C62EC1B-1A33-4A56-BAF3-DBFEA15E4483}"/>
                  </a:ext>
                </a:extLst>
              </p:cNvPr>
              <p:cNvSpPr/>
              <p:nvPr/>
            </p:nvSpPr>
            <p:spPr>
              <a:xfrm>
                <a:off x="7583322" y="5015334"/>
                <a:ext cx="980781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24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h𝑒𝑎𝑡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3C62EC1B-1A33-4A56-BAF3-DBFEA15E4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22" y="5015334"/>
                <a:ext cx="980781" cy="4756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05B0FBD-771E-4290-9C8C-14630DAD37E7}"/>
              </a:ext>
            </a:extLst>
          </p:cNvPr>
          <p:cNvCxnSpPr>
            <a:cxnSpLocks/>
          </p:cNvCxnSpPr>
          <p:nvPr/>
        </p:nvCxnSpPr>
        <p:spPr>
          <a:xfrm>
            <a:off x="2712203" y="1728060"/>
            <a:ext cx="0" cy="4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25EB36B-7FC0-4928-ACB1-861291BB1E3B}"/>
              </a:ext>
            </a:extLst>
          </p:cNvPr>
          <p:cNvCxnSpPr>
            <a:cxnSpLocks/>
          </p:cNvCxnSpPr>
          <p:nvPr/>
        </p:nvCxnSpPr>
        <p:spPr>
          <a:xfrm>
            <a:off x="2712203" y="1805730"/>
            <a:ext cx="0" cy="30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987FA53-1139-4C80-8C8F-8BF4C6542B7D}"/>
              </a:ext>
            </a:extLst>
          </p:cNvPr>
          <p:cNvCxnSpPr/>
          <p:nvPr/>
        </p:nvCxnSpPr>
        <p:spPr>
          <a:xfrm>
            <a:off x="2006428" y="2142800"/>
            <a:ext cx="27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473365E-813F-4553-A68E-A64D49CB10B3}"/>
                  </a:ext>
                </a:extLst>
              </p:cNvPr>
              <p:cNvSpPr txBox="1"/>
              <p:nvPr/>
            </p:nvSpPr>
            <p:spPr>
              <a:xfrm>
                <a:off x="1443501" y="2253989"/>
                <a:ext cx="822714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473365E-813F-4553-A68E-A64D49CB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01" y="2253989"/>
                <a:ext cx="822714" cy="497700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feld 59">
            <a:extLst>
              <a:ext uri="{FF2B5EF4-FFF2-40B4-BE49-F238E27FC236}">
                <a16:creationId xmlns:a16="http://schemas.microsoft.com/office/drawing/2014/main" id="{F1172D7C-87E3-48F3-8F0A-66A0E03824A6}"/>
              </a:ext>
            </a:extLst>
          </p:cNvPr>
          <p:cNvSpPr txBox="1"/>
          <p:nvPr/>
        </p:nvSpPr>
        <p:spPr>
          <a:xfrm>
            <a:off x="4309195" y="2888217"/>
            <a:ext cx="231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8DE5DA6-B149-40FD-8A74-D59DF6CB437B}"/>
              </a:ext>
            </a:extLst>
          </p:cNvPr>
          <p:cNvCxnSpPr>
            <a:cxnSpLocks/>
          </p:cNvCxnSpPr>
          <p:nvPr/>
        </p:nvCxnSpPr>
        <p:spPr>
          <a:xfrm>
            <a:off x="6652938" y="1711376"/>
            <a:ext cx="6046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24DA111-83F7-4B0E-9669-DC30204BEC16}"/>
              </a:ext>
            </a:extLst>
          </p:cNvPr>
          <p:cNvCxnSpPr>
            <a:cxnSpLocks/>
          </p:cNvCxnSpPr>
          <p:nvPr/>
        </p:nvCxnSpPr>
        <p:spPr>
          <a:xfrm>
            <a:off x="6000475" y="2142800"/>
            <a:ext cx="5272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94C2CAF-1D99-458C-9C9C-C1AE0FA5132B}"/>
              </a:ext>
            </a:extLst>
          </p:cNvPr>
          <p:cNvCxnSpPr>
            <a:cxnSpLocks/>
          </p:cNvCxnSpPr>
          <p:nvPr/>
        </p:nvCxnSpPr>
        <p:spPr>
          <a:xfrm flipV="1">
            <a:off x="5400947" y="5643852"/>
            <a:ext cx="0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F3EDCD66-74DC-473F-A150-F7CA94D76DE2}"/>
                  </a:ext>
                </a:extLst>
              </p:cNvPr>
              <p:cNvSpPr/>
              <p:nvPr/>
            </p:nvSpPr>
            <p:spPr>
              <a:xfrm>
                <a:off x="4284718" y="6278629"/>
                <a:ext cx="1185966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24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≃0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F3EDCD66-74DC-473F-A150-F7CA94D76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718" y="6278629"/>
                <a:ext cx="1185966" cy="4756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39D9A52-4B0A-4991-B326-5D237865C488}"/>
              </a:ext>
            </a:extLst>
          </p:cNvPr>
          <p:cNvCxnSpPr>
            <a:cxnSpLocks/>
          </p:cNvCxnSpPr>
          <p:nvPr/>
        </p:nvCxnSpPr>
        <p:spPr>
          <a:xfrm>
            <a:off x="1666261" y="1976081"/>
            <a:ext cx="8633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644268E7-509C-4197-B4F0-BCA8C1E9C3D6}"/>
                  </a:ext>
                </a:extLst>
              </p:cNvPr>
              <p:cNvSpPr/>
              <p:nvPr/>
            </p:nvSpPr>
            <p:spPr>
              <a:xfrm>
                <a:off x="816342" y="1475491"/>
                <a:ext cx="1254318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24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𝑣𝑒𝑛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≃0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644268E7-509C-4197-B4F0-BCA8C1E9C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2" y="1475491"/>
                <a:ext cx="1254318" cy="4756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BD3AE4A-391D-438C-B21F-11B031798D65}"/>
              </a:ext>
            </a:extLst>
          </p:cNvPr>
          <p:cNvCxnSpPr>
            <a:cxnSpLocks/>
          </p:cNvCxnSpPr>
          <p:nvPr/>
        </p:nvCxnSpPr>
        <p:spPr>
          <a:xfrm>
            <a:off x="2200759" y="699544"/>
            <a:ext cx="0" cy="21886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CEB46B9D-77D3-41B0-9905-124D590F0A03}"/>
              </a:ext>
            </a:extLst>
          </p:cNvPr>
          <p:cNvCxnSpPr>
            <a:cxnSpLocks/>
          </p:cNvCxnSpPr>
          <p:nvPr/>
        </p:nvCxnSpPr>
        <p:spPr>
          <a:xfrm flipV="1">
            <a:off x="2200759" y="2888217"/>
            <a:ext cx="21084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A7258AF4-42D1-43E1-9480-90613CE801A2}"/>
              </a:ext>
            </a:extLst>
          </p:cNvPr>
          <p:cNvCxnSpPr>
            <a:cxnSpLocks/>
          </p:cNvCxnSpPr>
          <p:nvPr/>
        </p:nvCxnSpPr>
        <p:spPr>
          <a:xfrm>
            <a:off x="2205925" y="699544"/>
            <a:ext cx="54657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F396E9EE-DAE5-4BF5-A866-EB57B084A8B9}"/>
              </a:ext>
            </a:extLst>
          </p:cNvPr>
          <p:cNvCxnSpPr>
            <a:cxnSpLocks/>
          </p:cNvCxnSpPr>
          <p:nvPr/>
        </p:nvCxnSpPr>
        <p:spPr>
          <a:xfrm>
            <a:off x="7671661" y="711393"/>
            <a:ext cx="0" cy="55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FEC04E6-603B-4D8D-99ED-3A7CC16713F5}"/>
              </a:ext>
            </a:extLst>
          </p:cNvPr>
          <p:cNvCxnSpPr>
            <a:cxnSpLocks/>
          </p:cNvCxnSpPr>
          <p:nvPr/>
        </p:nvCxnSpPr>
        <p:spPr>
          <a:xfrm flipV="1">
            <a:off x="4323817" y="6278629"/>
            <a:ext cx="33426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AAECAB9-55A1-48A7-BC7D-7FF98AE355B8}"/>
              </a:ext>
            </a:extLst>
          </p:cNvPr>
          <p:cNvCxnSpPr>
            <a:cxnSpLocks/>
          </p:cNvCxnSpPr>
          <p:nvPr/>
        </p:nvCxnSpPr>
        <p:spPr>
          <a:xfrm>
            <a:off x="4323817" y="2888216"/>
            <a:ext cx="0" cy="34051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588C827E-111A-46AC-963A-44C7910EA21D}"/>
              </a:ext>
            </a:extLst>
          </p:cNvPr>
          <p:cNvSpPr txBox="1"/>
          <p:nvPr/>
        </p:nvSpPr>
        <p:spPr>
          <a:xfrm>
            <a:off x="4237023" y="176427"/>
            <a:ext cx="128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CF48D68-B965-4D4A-8F79-B8D31F71AA7A}"/>
              </a:ext>
            </a:extLst>
          </p:cNvPr>
          <p:cNvCxnSpPr>
            <a:cxnSpLocks/>
          </p:cNvCxnSpPr>
          <p:nvPr/>
        </p:nvCxnSpPr>
        <p:spPr>
          <a:xfrm flipV="1">
            <a:off x="6891006" y="5651967"/>
            <a:ext cx="0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C529E698-C3CE-40BA-BBFF-D39A867D4AFF}"/>
                  </a:ext>
                </a:extLst>
              </p:cNvPr>
              <p:cNvSpPr/>
              <p:nvPr/>
            </p:nvSpPr>
            <p:spPr>
              <a:xfrm>
                <a:off x="5774777" y="6286744"/>
                <a:ext cx="1184427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24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≃0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C529E698-C3CE-40BA-BBFF-D39A867D4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77" y="6286744"/>
                <a:ext cx="1184427" cy="475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46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71006669-5023-40C8-B651-99FDBCF2F728}"/>
              </a:ext>
            </a:extLst>
          </p:cNvPr>
          <p:cNvSpPr/>
          <p:nvPr/>
        </p:nvSpPr>
        <p:spPr>
          <a:xfrm>
            <a:off x="4137472" y="3433516"/>
            <a:ext cx="543208" cy="425513"/>
          </a:xfrm>
          <a:prstGeom prst="trapezoid">
            <a:avLst/>
          </a:prstGeom>
        </p:spPr>
        <p:txBody>
          <a:bodyPr rtlCol="0" anchor="ctr">
            <a:spAutoFit/>
          </a:bodyPr>
          <a:lstStyle/>
          <a:p>
            <a:pPr eaLnBrk="0" fontAlgn="base" hangingPunct="0">
              <a:lnSpc>
                <a:spcPct val="125000"/>
              </a:lnSpc>
              <a:spcAft>
                <a:spcPct val="0"/>
              </a:spcAft>
            </a:pPr>
            <a:endParaRPr lang="en-GB" dirty="0">
              <a:solidFill>
                <a:srgbClr val="000000"/>
              </a:solidFill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466E12C9-9AAA-4B7C-95B2-BDD4268BD4AD}"/>
              </a:ext>
            </a:extLst>
          </p:cNvPr>
          <p:cNvSpPr/>
          <p:nvPr/>
        </p:nvSpPr>
        <p:spPr>
          <a:xfrm rot="5400000">
            <a:off x="1711004" y="2869657"/>
            <a:ext cx="1672734" cy="933380"/>
          </a:xfrm>
          <a:prstGeom prst="trapezoid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FE3B1C2-DA0A-4286-BE76-30EFC5BBFC60}"/>
              </a:ext>
            </a:extLst>
          </p:cNvPr>
          <p:cNvSpPr/>
          <p:nvPr/>
        </p:nvSpPr>
        <p:spPr>
          <a:xfrm rot="16200000">
            <a:off x="3677877" y="2858306"/>
            <a:ext cx="1682330" cy="965675"/>
          </a:xfrm>
          <a:prstGeom prst="trapezoid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7E6B7DE-8798-4E60-A251-CDCEA5C11F38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>
            <a:off x="3014061" y="3336347"/>
            <a:ext cx="1022144" cy="479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616DCE-08DA-4B8F-8071-86F1BA552365}"/>
                  </a:ext>
                </a:extLst>
              </p:cNvPr>
              <p:cNvSpPr txBox="1"/>
              <p:nvPr/>
            </p:nvSpPr>
            <p:spPr>
              <a:xfrm>
                <a:off x="968296" y="2495962"/>
                <a:ext cx="700422" cy="349455"/>
              </a:xfrm>
              <a:prstGeom prst="rect">
                <a:avLst/>
              </a:prstGeom>
              <a:solidFill>
                <a:srgbClr val="8EBAE5"/>
              </a:solidFill>
              <a:ln w="19050">
                <a:solidFill>
                  <a:srgbClr val="8EBAE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de-DE" sz="1400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ker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400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sub>
                        <m:sup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p>
                      </m:sSubSup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616DCE-08DA-4B8F-8071-86F1BA55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96" y="2495962"/>
                <a:ext cx="700422" cy="349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8EBAE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C198DE-DCC4-43D6-9A89-1D3EC28F2AB2}"/>
                  </a:ext>
                </a:extLst>
              </p:cNvPr>
              <p:cNvSpPr txBox="1"/>
              <p:nvPr/>
            </p:nvSpPr>
            <p:spPr>
              <a:xfrm>
                <a:off x="972211" y="3828374"/>
                <a:ext cx="686868" cy="320088"/>
              </a:xfrm>
              <a:prstGeom prst="rect">
                <a:avLst/>
              </a:prstGeom>
              <a:solidFill>
                <a:srgbClr val="8EBAE5"/>
              </a:solidFill>
              <a:ln w="19050">
                <a:solidFill>
                  <a:srgbClr val="8EBAE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kumimoji="0" lang="en-GB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de-DE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h𝑤</m:t>
                          </m:r>
                        </m:sub>
                        <m:sup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p>
                      </m:sSubSup>
                    </m:oMath>
                  </m:oMathPara>
                </a14:m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ヒラギノ角ゴ Pro W3" pitchFamily="1" charset="-128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C198DE-DCC4-43D6-9A89-1D3EC28F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11" y="3828374"/>
                <a:ext cx="686868" cy="32008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 w="19050">
                <a:solidFill>
                  <a:srgbClr val="8EBAE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317BC3D-C0CF-4766-8D56-E55E4E402108}"/>
              </a:ext>
            </a:extLst>
          </p:cNvPr>
          <p:cNvCxnSpPr>
            <a:cxnSpLocks/>
          </p:cNvCxnSpPr>
          <p:nvPr/>
        </p:nvCxnSpPr>
        <p:spPr>
          <a:xfrm flipV="1">
            <a:off x="1678252" y="2680441"/>
            <a:ext cx="411962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729569E-295E-4B72-9054-17EA0C07C070}"/>
              </a:ext>
            </a:extLst>
          </p:cNvPr>
          <p:cNvCxnSpPr/>
          <p:nvPr/>
        </p:nvCxnSpPr>
        <p:spPr>
          <a:xfrm>
            <a:off x="1657016" y="4019975"/>
            <a:ext cx="411963" cy="423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6A160A0E-B4E9-4F02-8528-46A7331B4823}"/>
                  </a:ext>
                </a:extLst>
              </p:cNvPr>
              <p:cNvSpPr/>
              <p:nvPr/>
            </p:nvSpPr>
            <p:spPr>
              <a:xfrm>
                <a:off x="7199193" y="2509886"/>
                <a:ext cx="4283487" cy="1730900"/>
              </a:xfrm>
              <a:prstGeom prst="roundRect">
                <a:avLst/>
              </a:prstGeom>
              <a:solidFill>
                <a:srgbClr val="FF9966"/>
              </a:solidFill>
              <a:ln w="12700" cap="flat" cmpd="sng" algn="ctr">
                <a:solidFill>
                  <a:srgbClr val="FF9966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lvl="0" eaLnBrk="0" fontAlgn="base" hangingPunct="0">
                  <a:lnSpc>
                    <a:spcPct val="125000"/>
                  </a:lnSpc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de-DE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de-DE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de-DE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14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de-DE" sz="14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sz="14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de-DE" sz="1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sz="1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14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1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𝑟𝑒𝑐𝑜𝑛</m:t>
                              </m:r>
                            </m:sup>
                          </m:sSubSup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1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140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de-DE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sz="1400" i="1" ker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1400" b="0" i="1" kern="0" smtClean="0">
                                  <a:latin typeface="Cambria Math" panose="02040503050406030204" pitchFamily="18" charset="0"/>
                                </a:rPr>
                                <m:t>𝑟𝑒𝑐𝑜𝑛</m:t>
                              </m:r>
                            </m:sup>
                          </m:sSubSup>
                        </m:e>
                      </m:d>
                      <m:r>
                        <a:rPr kumimoji="0" lang="de-DE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∙</m:t>
                          </m:r>
                          <m:d>
                            <m:dPr>
                              <m:ctrlPr>
                                <a:rPr kumimoji="0" lang="de-DE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sSub>
                                    <m:sSubPr>
                                      <m:ctrlPr>
                                        <a:rPr lang="de-DE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  <m:r>
                                        <a:rPr lang="de-DE" sz="1400" b="0" i="1" kern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de-DE" sz="1400" b="0" i="1" kern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  <m:t>𝑟𝑒𝑐𝑜𝑛</m:t>
                                  </m:r>
                                </m:sup>
                              </m:sSubSup>
                              <m:r>
                                <a:rPr kumimoji="0" lang="de-DE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1400" i="1" ker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b>
                                    <m:sSubPr>
                                      <m:ctrlPr>
                                        <a:rPr lang="de-DE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de-DE" sz="1400" b="0" i="1" kern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  <m:t>𝑟𝑒𝑐𝑜𝑛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lang="de-DE" sz="1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kumimoji="0" lang="de-DE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𝑐𝑜𝑜</m:t>
                              </m:r>
                              <m:sSub>
                                <m:sSubPr>
                                  <m:ctrlPr>
                                    <a:rPr lang="de-DE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de-DE" sz="1400" i="1" ker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sz="14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𝑟𝑒𝑐𝑜𝑛</m:t>
                              </m:r>
                            </m:sup>
                          </m:sSubSup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de-DE" sz="140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h𝑤</m:t>
                              </m:r>
                              <m:r>
                                <a:rPr lang="de-DE" sz="1400" i="1" ker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sz="1400" b="0" i="1" kern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sz="1400" b="0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𝑟𝑒𝑐𝑜𝑛</m:t>
                              </m:r>
                            </m:sup>
                          </m:sSubSup>
                        </m:e>
                      </m:d>
                      <m:r>
                        <a:rPr lang="de-DE" sz="14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DE" sz="1400" b="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sz="14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4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1400" b="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6A160A0E-B4E9-4F02-8528-46A7331B4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93" y="2509886"/>
                <a:ext cx="4283487" cy="1730900"/>
              </a:xfrm>
              <a:prstGeom prst="roundRect">
                <a:avLst/>
              </a:prstGeom>
              <a:blipFill>
                <a:blip r:embed="rId4"/>
                <a:stretch>
                  <a:fillRect b="-51399"/>
                </a:stretch>
              </a:blipFill>
              <a:ln w="12700" cap="flat" cmpd="sng" algn="ctr">
                <a:solidFill>
                  <a:srgbClr val="FF996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9BDDE36-7391-464C-83FA-1EC1C68A4680}"/>
                  </a:ext>
                </a:extLst>
              </p:cNvPr>
              <p:cNvSpPr txBox="1"/>
              <p:nvPr/>
            </p:nvSpPr>
            <p:spPr>
              <a:xfrm>
                <a:off x="968295" y="2948011"/>
                <a:ext cx="700423" cy="349455"/>
              </a:xfrm>
              <a:prstGeom prst="rect">
                <a:avLst/>
              </a:prstGeom>
              <a:solidFill>
                <a:srgbClr val="8EBAE5"/>
              </a:solidFill>
              <a:ln w="19050">
                <a:solidFill>
                  <a:srgbClr val="8EBAE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sSub>
                            <m:sSubPr>
                              <m:ctrlPr>
                                <a:rPr lang="de-DE" sz="1400" i="1" ker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ker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400" i="1" ker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1400" kern="0" dirty="0">
                  <a:solidFill>
                    <a:prstClr val="white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9BDDE36-7391-464C-83FA-1EC1C68A4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95" y="2948011"/>
                <a:ext cx="700423" cy="349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8EBAE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F2DFBBE-8D42-4DBB-9FEF-E6FED0EE3073}"/>
              </a:ext>
            </a:extLst>
          </p:cNvPr>
          <p:cNvCxnSpPr>
            <a:cxnSpLocks/>
          </p:cNvCxnSpPr>
          <p:nvPr/>
        </p:nvCxnSpPr>
        <p:spPr>
          <a:xfrm flipV="1">
            <a:off x="1678252" y="3132489"/>
            <a:ext cx="411963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A9D5212-A64E-4007-AD68-C523D9E24755}"/>
              </a:ext>
            </a:extLst>
          </p:cNvPr>
          <p:cNvSpPr/>
          <p:nvPr/>
        </p:nvSpPr>
        <p:spPr>
          <a:xfrm>
            <a:off x="6129521" y="4701138"/>
            <a:ext cx="851338" cy="471293"/>
          </a:xfrm>
          <a:prstGeom prst="ellipse">
            <a:avLst/>
          </a:prstGeom>
          <a:solidFill>
            <a:srgbClr val="CC071E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Loss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7C714184-27B8-4704-A932-0E3294A91379}"/>
              </a:ext>
            </a:extLst>
          </p:cNvPr>
          <p:cNvSpPr/>
          <p:nvPr/>
        </p:nvSpPr>
        <p:spPr>
          <a:xfrm>
            <a:off x="793420" y="2421188"/>
            <a:ext cx="5444005" cy="1852448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rtlCol="0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01DB4D1-75F3-4D4A-9CC6-F83A9E2B6858}"/>
              </a:ext>
            </a:extLst>
          </p:cNvPr>
          <p:cNvSpPr/>
          <p:nvPr/>
        </p:nvSpPr>
        <p:spPr>
          <a:xfrm>
            <a:off x="5346392" y="2265001"/>
            <a:ext cx="6269587" cy="2191252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F489B4A-FF2E-40A3-8E64-8CCA5F068CDE}"/>
                  </a:ext>
                </a:extLst>
              </p:cNvPr>
              <p:cNvSpPr txBox="1"/>
              <p:nvPr/>
            </p:nvSpPr>
            <p:spPr>
              <a:xfrm>
                <a:off x="5714535" y="1822403"/>
                <a:ext cx="2236096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𝐴𝑝𝑝𝑟𝑜𝑥𝑖𝑚𝑎𝑡𝑒𝑑</m:t>
                      </m:r>
                      <m:r>
                        <a:rPr lang="de-DE" sz="1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𝑂𝐷𝐸</m:t>
                      </m:r>
                      <m:r>
                        <a:rPr lang="de-DE" sz="14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4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4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bg2">
                      <a:lumMod val="25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F489B4A-FF2E-40A3-8E64-8CCA5F06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35" y="1822403"/>
                <a:ext cx="2236096" cy="307777"/>
              </a:xfrm>
              <a:prstGeom prst="rect">
                <a:avLst/>
              </a:prstGeom>
              <a:blipFill>
                <a:blip r:embed="rId6"/>
                <a:stretch>
                  <a:fillRect r="-2997" b="-1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1E39343-5E5D-42ED-ABCB-8D5073638C7D}"/>
                  </a:ext>
                </a:extLst>
              </p:cNvPr>
              <p:cNvSpPr txBox="1"/>
              <p:nvPr/>
            </p:nvSpPr>
            <p:spPr>
              <a:xfrm>
                <a:off x="960615" y="1825123"/>
                <a:ext cx="2236096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Cambria Math" panose="02040503050406030204" pitchFamily="18" charset="0"/>
                        </a:rPr>
                        <m:t>𝑀𝑢𝑙𝑡𝑖𝑣𝑎𝑟𝑖𝑎𝑡𝑒</m:t>
                      </m:r>
                      <m:r>
                        <a:rPr lang="de-DE" sz="1400" b="0" i="1" smtClean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DE" sz="1400" i="1" smtClean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Cambria Math" panose="02040503050406030204" pitchFamily="18" charset="0"/>
                        </a:rPr>
                        <m:t>𝐷𝐴𝐸</m:t>
                      </m:r>
                      <m:r>
                        <a:rPr lang="de-DE" sz="1400" b="0" i="1" smtClean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Cambria Math" panose="02040503050406030204" pitchFamily="18" charset="0"/>
                        </a:rPr>
                        <m:t>_2(</m:t>
                      </m:r>
                      <m:r>
                        <a:rPr lang="de-DE" sz="1400" b="0" i="1" smtClean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b="0" i="1" smtClean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smtClean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1E39343-5E5D-42ED-ABCB-8D507363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15" y="1825123"/>
                <a:ext cx="2236096" cy="307777"/>
              </a:xfrm>
              <a:prstGeom prst="rect">
                <a:avLst/>
              </a:prstGeom>
              <a:blipFill>
                <a:blip r:embed="rId7"/>
                <a:stretch>
                  <a:fillRect r="-273"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D1567D9-C711-41F6-A2F9-AF2347EDE916}"/>
                  </a:ext>
                </a:extLst>
              </p:cNvPr>
              <p:cNvSpPr txBox="1"/>
              <p:nvPr/>
            </p:nvSpPr>
            <p:spPr>
              <a:xfrm>
                <a:off x="960615" y="3394009"/>
                <a:ext cx="686868" cy="346698"/>
              </a:xfrm>
              <a:prstGeom prst="rect">
                <a:avLst/>
              </a:prstGeom>
              <a:solidFill>
                <a:srgbClr val="8EBAE5"/>
              </a:solidFill>
              <a:ln w="19050">
                <a:solidFill>
                  <a:srgbClr val="8EBAE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0" i="1" kern="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GB" sz="1400" i="1" kern="0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i="1" kern="0" dirty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b="0" i="1" kern="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𝑐𝑜𝑜</m:t>
                          </m:r>
                          <m:sSub>
                            <m:sSubPr>
                              <m:ctrlPr>
                                <a:rPr lang="de-DE" sz="1400" b="0" i="1" kern="0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kern="0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sz="1400" b="0" i="1" kern="0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sub>
                        <m:sup>
                          <m:r>
                            <a:rPr lang="de-DE" sz="1400" b="0" i="1" kern="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p>
                      </m:sSubSup>
                    </m:oMath>
                  </m:oMathPara>
                </a14:m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ヒラギノ角ゴ Pro W3" pitchFamily="1" charset="-128"/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D1567D9-C711-41F6-A2F9-AF2347ED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15" y="3394009"/>
                <a:ext cx="686868" cy="3466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8EBAE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E0254A8-7B41-4642-8812-90077EEDBAB8}"/>
              </a:ext>
            </a:extLst>
          </p:cNvPr>
          <p:cNvCxnSpPr>
            <a:cxnSpLocks/>
          </p:cNvCxnSpPr>
          <p:nvPr/>
        </p:nvCxnSpPr>
        <p:spPr>
          <a:xfrm flipV="1">
            <a:off x="1657017" y="3578490"/>
            <a:ext cx="411963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301F6F0-1CB1-4D2C-B4EF-CD5CAB578494}"/>
                  </a:ext>
                </a:extLst>
              </p:cNvPr>
              <p:cNvSpPr txBox="1"/>
              <p:nvPr/>
            </p:nvSpPr>
            <p:spPr>
              <a:xfrm>
                <a:off x="5429100" y="2514906"/>
                <a:ext cx="700422" cy="34945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rgbClr val="8EBAE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de-DE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de-DE" sz="1400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ker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400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sub>
                        <m:sup>
                          <m:r>
                            <a:rPr lang="de-DE" sz="1400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𝑟𝑒𝑐𝑜𝑛</m:t>
                          </m:r>
                        </m:sup>
                      </m:sSubSup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301F6F0-1CB1-4D2C-B4EF-CD5CAB578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00" y="2514906"/>
                <a:ext cx="700422" cy="349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8EBAE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C426412-EEBF-40A7-BD5E-04E77F19A0CE}"/>
                  </a:ext>
                </a:extLst>
              </p:cNvPr>
              <p:cNvSpPr txBox="1"/>
              <p:nvPr/>
            </p:nvSpPr>
            <p:spPr>
              <a:xfrm>
                <a:off x="5433015" y="3847318"/>
                <a:ext cx="696506" cy="31951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rgbClr val="8EBAE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kumimoji="0" lang="en-GB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de-DE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h𝑤</m:t>
                          </m:r>
                        </m:sub>
                        <m:sup>
                          <m:r>
                            <a:rPr kumimoji="0" lang="de-DE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𝑟𝑒𝑐𝑜𝑛</m:t>
                          </m:r>
                        </m:sup>
                      </m:sSubSup>
                    </m:oMath>
                  </m:oMathPara>
                </a14:m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ヒラギノ角ゴ Pro W3" pitchFamily="1" charset="-128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C426412-EEBF-40A7-BD5E-04E77F19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15" y="3847318"/>
                <a:ext cx="696506" cy="319511"/>
              </a:xfrm>
              <a:prstGeom prst="rect">
                <a:avLst/>
              </a:prstGeom>
              <a:blipFill>
                <a:blip r:embed="rId13"/>
                <a:stretch>
                  <a:fillRect b="-3571"/>
                </a:stretch>
              </a:blipFill>
              <a:ln w="19050">
                <a:solidFill>
                  <a:srgbClr val="8EBAE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C516AFB-1179-45B9-894D-252CE0AD4A50}"/>
                  </a:ext>
                </a:extLst>
              </p:cNvPr>
              <p:cNvSpPr txBox="1"/>
              <p:nvPr/>
            </p:nvSpPr>
            <p:spPr>
              <a:xfrm>
                <a:off x="5429099" y="2966955"/>
                <a:ext cx="700423" cy="34945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rgbClr val="8EBAE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sSub>
                            <m:sSubPr>
                              <m:ctrlPr>
                                <a:rPr lang="de-DE" sz="1400" i="1" ker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ker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400" i="1" ker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sub>
                        <m:sup>
                          <m:r>
                            <a:rPr lang="de-DE" sz="1400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𝑟𝑒𝑐𝑜𝑛</m:t>
                          </m:r>
                        </m:sup>
                      </m:sSubSup>
                    </m:oMath>
                  </m:oMathPara>
                </a14:m>
                <a:endParaRPr lang="de-DE" sz="1400" kern="0" dirty="0">
                  <a:solidFill>
                    <a:prstClr val="white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C516AFB-1179-45B9-894D-252CE0AD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099" y="2966955"/>
                <a:ext cx="700423" cy="349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rgbClr val="8EBAE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7D3D4D6-1C8A-4979-8D6A-94F21A7C0B5C}"/>
                  </a:ext>
                </a:extLst>
              </p:cNvPr>
              <p:cNvSpPr txBox="1"/>
              <p:nvPr/>
            </p:nvSpPr>
            <p:spPr>
              <a:xfrm>
                <a:off x="5421419" y="3412953"/>
                <a:ext cx="717846" cy="3461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rgbClr val="8EBAE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0" i="1" kern="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GB" sz="1400" i="1" kern="0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i="1" kern="0" dirty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b="0" i="1" kern="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𝑐𝑜𝑜</m:t>
                          </m:r>
                          <m:sSub>
                            <m:sSubPr>
                              <m:ctrlPr>
                                <a:rPr lang="de-DE" sz="1400" b="0" i="1" kern="0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kern="0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sz="1400" b="0" i="1" kern="0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sub>
                        <m:sup>
                          <m:r>
                            <a:rPr lang="de-DE" sz="1400" b="0" i="1" kern="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𝑟𝑒𝑐𝑜𝑛</m:t>
                          </m:r>
                        </m:sup>
                      </m:sSubSup>
                    </m:oMath>
                  </m:oMathPara>
                </a14:m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ヒラギノ角ゴ Pro W3" pitchFamily="1" charset="-128"/>
                </a:endParaRPr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7D3D4D6-1C8A-4979-8D6A-94F21A7C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19" y="3412953"/>
                <a:ext cx="717846" cy="3461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rgbClr val="8EBAE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4A307F-8BFC-4D1B-B3FE-9122AC1322AE}"/>
              </a:ext>
            </a:extLst>
          </p:cNvPr>
          <p:cNvCxnSpPr>
            <a:cxnSpLocks/>
          </p:cNvCxnSpPr>
          <p:nvPr/>
        </p:nvCxnSpPr>
        <p:spPr>
          <a:xfrm flipV="1">
            <a:off x="5011914" y="2688272"/>
            <a:ext cx="411962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FB2661-79FF-4ADE-9C94-BD3FE608A144}"/>
              </a:ext>
            </a:extLst>
          </p:cNvPr>
          <p:cNvCxnSpPr/>
          <p:nvPr/>
        </p:nvCxnSpPr>
        <p:spPr>
          <a:xfrm>
            <a:off x="5018839" y="3995737"/>
            <a:ext cx="411963" cy="423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5FF37C0-B1C2-4D41-A5D5-3FE39F3C5AE7}"/>
              </a:ext>
            </a:extLst>
          </p:cNvPr>
          <p:cNvCxnSpPr>
            <a:cxnSpLocks/>
          </p:cNvCxnSpPr>
          <p:nvPr/>
        </p:nvCxnSpPr>
        <p:spPr>
          <a:xfrm flipV="1">
            <a:off x="5011914" y="3140320"/>
            <a:ext cx="411963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BA6AB23-3D9F-437B-A83D-A9340C9B972E}"/>
              </a:ext>
            </a:extLst>
          </p:cNvPr>
          <p:cNvCxnSpPr>
            <a:cxnSpLocks/>
          </p:cNvCxnSpPr>
          <p:nvPr/>
        </p:nvCxnSpPr>
        <p:spPr>
          <a:xfrm flipV="1">
            <a:off x="5017136" y="3562137"/>
            <a:ext cx="411963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59025A7-D9B0-459E-A145-F5B728B93A9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340937" y="4240786"/>
            <a:ext cx="0" cy="695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0F0266B-FF00-4857-83EF-C2308C19844E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6980859" y="4936785"/>
            <a:ext cx="236007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E298FD2-3200-4B86-99F6-2424C9EFF7CC}"/>
              </a:ext>
            </a:extLst>
          </p:cNvPr>
          <p:cNvCxnSpPr>
            <a:cxnSpLocks/>
          </p:cNvCxnSpPr>
          <p:nvPr/>
        </p:nvCxnSpPr>
        <p:spPr>
          <a:xfrm flipV="1">
            <a:off x="6129522" y="2685810"/>
            <a:ext cx="425713" cy="2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E1F9E6C-EFDF-4205-81D9-2F2452EC5279}"/>
              </a:ext>
            </a:extLst>
          </p:cNvPr>
          <p:cNvCxnSpPr>
            <a:cxnSpLocks/>
          </p:cNvCxnSpPr>
          <p:nvPr/>
        </p:nvCxnSpPr>
        <p:spPr>
          <a:xfrm flipV="1">
            <a:off x="6129521" y="3140320"/>
            <a:ext cx="425713" cy="2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440CA4D-C584-4F10-97F0-19550556E7DE}"/>
              </a:ext>
            </a:extLst>
          </p:cNvPr>
          <p:cNvCxnSpPr>
            <a:cxnSpLocks/>
          </p:cNvCxnSpPr>
          <p:nvPr/>
        </p:nvCxnSpPr>
        <p:spPr>
          <a:xfrm flipV="1">
            <a:off x="6139265" y="3566724"/>
            <a:ext cx="425713" cy="2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16AEA9-CFEF-4DBE-931D-D79076C4E3B9}"/>
              </a:ext>
            </a:extLst>
          </p:cNvPr>
          <p:cNvCxnSpPr>
            <a:cxnSpLocks/>
          </p:cNvCxnSpPr>
          <p:nvPr/>
        </p:nvCxnSpPr>
        <p:spPr>
          <a:xfrm flipV="1">
            <a:off x="6146190" y="3997215"/>
            <a:ext cx="425713" cy="2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3442E77-67F3-4DEE-8845-5A25DA7F4C07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555190" y="2688272"/>
            <a:ext cx="9788" cy="2012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11EDA4E-B16D-4EB9-90BE-D699FE0B5402}"/>
              </a:ext>
            </a:extLst>
          </p:cNvPr>
          <p:cNvCxnSpPr>
            <a:cxnSpLocks/>
          </p:cNvCxnSpPr>
          <p:nvPr/>
        </p:nvCxnSpPr>
        <p:spPr>
          <a:xfrm>
            <a:off x="3525133" y="4932426"/>
            <a:ext cx="26016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7DE28A-454F-4F65-86C3-74EE6A43B8FE}"/>
              </a:ext>
            </a:extLst>
          </p:cNvPr>
          <p:cNvCxnSpPr>
            <a:cxnSpLocks/>
          </p:cNvCxnSpPr>
          <p:nvPr/>
        </p:nvCxnSpPr>
        <p:spPr>
          <a:xfrm flipV="1">
            <a:off x="3515422" y="4273637"/>
            <a:ext cx="0" cy="6587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D3A5839F-3AC9-42EE-997F-713804B2B732}"/>
                  </a:ext>
                </a:extLst>
              </p:cNvPr>
              <p:cNvSpPr txBox="1"/>
              <p:nvPr/>
            </p:nvSpPr>
            <p:spPr>
              <a:xfrm>
                <a:off x="2080680" y="3170202"/>
                <a:ext cx="933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D3A5839F-3AC9-42EE-997F-713804B2B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680" y="3170202"/>
                <a:ext cx="93338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4F60CFF0-15C6-4786-BE65-5AB458CCAD68}"/>
                  </a:ext>
                </a:extLst>
              </p:cNvPr>
              <p:cNvSpPr txBox="1"/>
              <p:nvPr/>
            </p:nvSpPr>
            <p:spPr>
              <a:xfrm>
                <a:off x="4072157" y="3170202"/>
                <a:ext cx="933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4F60CFF0-15C6-4786-BE65-5AB458CC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57" y="3170202"/>
                <a:ext cx="93338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EE0FBE8-626C-4E70-890A-872FDBE6E2FE}"/>
              </a:ext>
            </a:extLst>
          </p:cNvPr>
          <p:cNvCxnSpPr>
            <a:cxnSpLocks/>
          </p:cNvCxnSpPr>
          <p:nvPr/>
        </p:nvCxnSpPr>
        <p:spPr>
          <a:xfrm flipV="1">
            <a:off x="6564978" y="3375336"/>
            <a:ext cx="62259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0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7127D1A7-9146-4E23-BD68-FB00410BE357}"/>
              </a:ext>
            </a:extLst>
          </p:cNvPr>
          <p:cNvSpPr/>
          <p:nvPr/>
        </p:nvSpPr>
        <p:spPr>
          <a:xfrm>
            <a:off x="6385824" y="3429001"/>
            <a:ext cx="543208" cy="425513"/>
          </a:xfrm>
          <a:prstGeom prst="trapezoid">
            <a:avLst/>
          </a:prstGeom>
        </p:spPr>
        <p:txBody>
          <a:bodyPr rtlCol="0" anchor="ctr">
            <a:spAutoFit/>
          </a:bodyPr>
          <a:lstStyle/>
          <a:p>
            <a:pPr eaLnBrk="0" fontAlgn="base" hangingPunct="0">
              <a:lnSpc>
                <a:spcPct val="125000"/>
              </a:lnSpc>
              <a:spcAft>
                <a:spcPct val="0"/>
              </a:spcAft>
            </a:pPr>
            <a:endParaRPr lang="en-GB" dirty="0">
              <a:solidFill>
                <a:srgbClr val="000000"/>
              </a:solidFill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96A7326-719A-40EE-ACE6-1AFE354ABDD6}"/>
              </a:ext>
            </a:extLst>
          </p:cNvPr>
          <p:cNvSpPr/>
          <p:nvPr/>
        </p:nvSpPr>
        <p:spPr>
          <a:xfrm rot="5400000">
            <a:off x="3498605" y="2685203"/>
            <a:ext cx="2896169" cy="1487594"/>
          </a:xfrm>
          <a:prstGeom prst="trapezoid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C97421CE-0BDB-4E8A-8E05-F731F948634F}"/>
              </a:ext>
            </a:extLst>
          </p:cNvPr>
          <p:cNvSpPr/>
          <p:nvPr/>
        </p:nvSpPr>
        <p:spPr>
          <a:xfrm rot="16200000">
            <a:off x="5446738" y="2685205"/>
            <a:ext cx="2896167" cy="1487592"/>
          </a:xfrm>
          <a:prstGeom prst="trapezoid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5F0125-7902-42FB-A343-AAA587F1216F}"/>
              </a:ext>
            </a:extLst>
          </p:cNvPr>
          <p:cNvCxnSpPr>
            <a:cxnSpLocks/>
          </p:cNvCxnSpPr>
          <p:nvPr/>
        </p:nvCxnSpPr>
        <p:spPr>
          <a:xfrm>
            <a:off x="3779931" y="3343879"/>
            <a:ext cx="411963" cy="407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440655-AAE6-4B42-8DFD-2DC9A66221A0}"/>
              </a:ext>
            </a:extLst>
          </p:cNvPr>
          <p:cNvCxnSpPr>
            <a:cxnSpLocks/>
          </p:cNvCxnSpPr>
          <p:nvPr/>
        </p:nvCxnSpPr>
        <p:spPr>
          <a:xfrm>
            <a:off x="5714774" y="3347952"/>
            <a:ext cx="411963" cy="407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7A918C-8203-40B7-A1F1-8300EFA677BB}"/>
              </a:ext>
            </a:extLst>
          </p:cNvPr>
          <p:cNvCxnSpPr>
            <a:cxnSpLocks/>
          </p:cNvCxnSpPr>
          <p:nvPr/>
        </p:nvCxnSpPr>
        <p:spPr>
          <a:xfrm>
            <a:off x="7686659" y="3339808"/>
            <a:ext cx="411963" cy="407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E9E59C4-7FB9-4C26-ADA7-D915BC427BF6}"/>
              </a:ext>
            </a:extLst>
          </p:cNvPr>
          <p:cNvSpPr txBox="1"/>
          <p:nvPr/>
        </p:nvSpPr>
        <p:spPr>
          <a:xfrm>
            <a:off x="4361601" y="1482500"/>
            <a:ext cx="113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F5DFF14-B083-4201-9288-2D15E7C46D81}"/>
              </a:ext>
            </a:extLst>
          </p:cNvPr>
          <p:cNvSpPr txBox="1"/>
          <p:nvPr/>
        </p:nvSpPr>
        <p:spPr>
          <a:xfrm>
            <a:off x="6359374" y="1482502"/>
            <a:ext cx="113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0AB0C34-F530-4AD5-9EE5-C167CD06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025515" y="1662129"/>
            <a:ext cx="6184853" cy="353374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1177C16-37CE-4FB9-BB66-1F0193C4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177899" y="1662129"/>
            <a:ext cx="6184853" cy="35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BA7FA59-5F68-463B-9D6B-A75060E6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24" y="1384215"/>
            <a:ext cx="3251225" cy="18576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2E61ECC-1057-4AB7-9FB8-46F30AD6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1384215"/>
            <a:ext cx="3251225" cy="1857601"/>
          </a:xfrm>
          <a:prstGeom prst="rect">
            <a:avLst/>
          </a:prstGeom>
        </p:spPr>
      </p:pic>
      <p:sp>
        <p:nvSpPr>
          <p:cNvPr id="21" name="Trapezoid 20">
            <a:extLst>
              <a:ext uri="{FF2B5EF4-FFF2-40B4-BE49-F238E27FC236}">
                <a16:creationId xmlns:a16="http://schemas.microsoft.com/office/drawing/2014/main" id="{28B8EE96-9CE7-441E-9747-DD196A07060F}"/>
              </a:ext>
            </a:extLst>
          </p:cNvPr>
          <p:cNvSpPr/>
          <p:nvPr/>
        </p:nvSpPr>
        <p:spPr>
          <a:xfrm rot="16200000">
            <a:off x="5633940" y="2073438"/>
            <a:ext cx="821159" cy="234465"/>
          </a:xfrm>
          <a:prstGeom prst="trapezoid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22EA08-F775-43CA-8E50-A2D70548BE08}"/>
              </a:ext>
            </a:extLst>
          </p:cNvPr>
          <p:cNvSpPr txBox="1"/>
          <p:nvPr/>
        </p:nvSpPr>
        <p:spPr>
          <a:xfrm>
            <a:off x="5274559" y="1559441"/>
            <a:ext cx="113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9E04E0-2ECC-434A-9CDD-17B998B296FD}"/>
              </a:ext>
            </a:extLst>
          </p:cNvPr>
          <p:cNvSpPr txBox="1"/>
          <p:nvPr/>
        </p:nvSpPr>
        <p:spPr>
          <a:xfrm>
            <a:off x="5804930" y="1559442"/>
            <a:ext cx="113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676E8EA4-454A-4B56-A791-911844C36601}"/>
              </a:ext>
            </a:extLst>
          </p:cNvPr>
          <p:cNvSpPr/>
          <p:nvPr/>
        </p:nvSpPr>
        <p:spPr>
          <a:xfrm rot="5400000">
            <a:off x="5169746" y="2064176"/>
            <a:ext cx="821159" cy="234465"/>
          </a:xfrm>
          <a:prstGeom prst="trapezoid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CFA3854-1DF8-403C-8888-A34DB7B416F3}"/>
              </a:ext>
            </a:extLst>
          </p:cNvPr>
          <p:cNvCxnSpPr>
            <a:cxnSpLocks/>
          </p:cNvCxnSpPr>
          <p:nvPr/>
        </p:nvCxnSpPr>
        <p:spPr>
          <a:xfrm>
            <a:off x="5248349" y="2181408"/>
            <a:ext cx="214744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044A1A2-1A82-4D83-8CC9-1647ECFDE4C0}"/>
              </a:ext>
            </a:extLst>
          </p:cNvPr>
          <p:cNvCxnSpPr>
            <a:cxnSpLocks/>
          </p:cNvCxnSpPr>
          <p:nvPr/>
        </p:nvCxnSpPr>
        <p:spPr>
          <a:xfrm>
            <a:off x="6161752" y="2190670"/>
            <a:ext cx="214744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F41593F-95A0-4020-A6B8-B472A544BC76}"/>
              </a:ext>
            </a:extLst>
          </p:cNvPr>
          <p:cNvCxnSpPr>
            <a:cxnSpLocks/>
          </p:cNvCxnSpPr>
          <p:nvPr/>
        </p:nvCxnSpPr>
        <p:spPr>
          <a:xfrm>
            <a:off x="5697558" y="2190669"/>
            <a:ext cx="214744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662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apezoid 20">
            <a:extLst>
              <a:ext uri="{FF2B5EF4-FFF2-40B4-BE49-F238E27FC236}">
                <a16:creationId xmlns:a16="http://schemas.microsoft.com/office/drawing/2014/main" id="{28B8EE96-9CE7-441E-9747-DD196A07060F}"/>
              </a:ext>
            </a:extLst>
          </p:cNvPr>
          <p:cNvSpPr/>
          <p:nvPr/>
        </p:nvSpPr>
        <p:spPr>
          <a:xfrm rot="16200000">
            <a:off x="5633940" y="2073438"/>
            <a:ext cx="821159" cy="234465"/>
          </a:xfrm>
          <a:prstGeom prst="trapezoid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22EA08-F775-43CA-8E50-A2D70548BE08}"/>
              </a:ext>
            </a:extLst>
          </p:cNvPr>
          <p:cNvSpPr txBox="1"/>
          <p:nvPr/>
        </p:nvSpPr>
        <p:spPr>
          <a:xfrm>
            <a:off x="5274559" y="1559441"/>
            <a:ext cx="113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9E04E0-2ECC-434A-9CDD-17B998B296FD}"/>
              </a:ext>
            </a:extLst>
          </p:cNvPr>
          <p:cNvSpPr txBox="1"/>
          <p:nvPr/>
        </p:nvSpPr>
        <p:spPr>
          <a:xfrm>
            <a:off x="5804930" y="1559442"/>
            <a:ext cx="113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676E8EA4-454A-4B56-A791-911844C36601}"/>
              </a:ext>
            </a:extLst>
          </p:cNvPr>
          <p:cNvSpPr/>
          <p:nvPr/>
        </p:nvSpPr>
        <p:spPr>
          <a:xfrm rot="5400000">
            <a:off x="5169746" y="2064176"/>
            <a:ext cx="821159" cy="234465"/>
          </a:xfrm>
          <a:prstGeom prst="trapezoid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CFA3854-1DF8-403C-8888-A34DB7B416F3}"/>
              </a:ext>
            </a:extLst>
          </p:cNvPr>
          <p:cNvCxnSpPr>
            <a:cxnSpLocks/>
          </p:cNvCxnSpPr>
          <p:nvPr/>
        </p:nvCxnSpPr>
        <p:spPr>
          <a:xfrm>
            <a:off x="5248349" y="2181408"/>
            <a:ext cx="214744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044A1A2-1A82-4D83-8CC9-1647ECFDE4C0}"/>
              </a:ext>
            </a:extLst>
          </p:cNvPr>
          <p:cNvCxnSpPr>
            <a:cxnSpLocks/>
          </p:cNvCxnSpPr>
          <p:nvPr/>
        </p:nvCxnSpPr>
        <p:spPr>
          <a:xfrm>
            <a:off x="6161752" y="2190670"/>
            <a:ext cx="214744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F41593F-95A0-4020-A6B8-B472A544BC76}"/>
              </a:ext>
            </a:extLst>
          </p:cNvPr>
          <p:cNvCxnSpPr>
            <a:cxnSpLocks/>
          </p:cNvCxnSpPr>
          <p:nvPr/>
        </p:nvCxnSpPr>
        <p:spPr>
          <a:xfrm>
            <a:off x="5697558" y="2190669"/>
            <a:ext cx="214744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3A57DDB0-3ECC-468C-9533-145E8DE6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5" y="1401195"/>
            <a:ext cx="3251225" cy="18576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0D0014E-13B5-4D4D-8040-19757A2B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88" y="1401194"/>
            <a:ext cx="3251225" cy="18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4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40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ヒラギノ角ゴ Pro W3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Antonio</dc:creator>
  <cp:lastModifiedBy>Antonio</cp:lastModifiedBy>
  <cp:revision>69</cp:revision>
  <dcterms:created xsi:type="dcterms:W3CDTF">2023-05-26T07:41:18Z</dcterms:created>
  <dcterms:modified xsi:type="dcterms:W3CDTF">2023-07-04T12:54:25Z</dcterms:modified>
</cp:coreProperties>
</file>