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1590"/>
          </a:xfrm>
        </p:spPr>
        <p:txBody>
          <a:bodyPr/>
          <a:lstStyle/>
          <a:p>
            <a:r>
              <a:rPr lang="es-ES" altLang="en-US" dirty="0"/>
              <a:t>Semantic web and linked data</a:t>
            </a:r>
            <a:br>
              <a:rPr lang="es-ES" altLang="en-US" dirty="0"/>
            </a:b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8665"/>
            <a:ext cx="9144000" cy="4126230"/>
          </a:xfrm>
        </p:spPr>
        <p:txBody>
          <a:bodyPr/>
          <a:lstStyle/>
          <a:p>
            <a:pPr algn="r"/>
            <a:endParaRPr lang="es-ES" altLang="en-US"/>
          </a:p>
          <a:p>
            <a:pPr algn="ctr"/>
            <a:endParaRPr lang="es-ES" altLang="en-US"/>
          </a:p>
          <a:p>
            <a:pPr algn="ctr"/>
            <a:r>
              <a:rPr lang="es-ES" altLang="en-US" sz="4400"/>
              <a:t>Group 01</a:t>
            </a:r>
          </a:p>
          <a:p>
            <a:pPr algn="r"/>
            <a:endParaRPr lang="es-ES" altLang="en-US" sz="4400"/>
          </a:p>
          <a:p>
            <a:pPr algn="r"/>
            <a:endParaRPr lang="es-ES" altLang="en-US"/>
          </a:p>
          <a:p>
            <a:pPr algn="r"/>
            <a:r>
              <a:rPr lang="es-ES" altLang="en-US"/>
              <a:t>Antonio Hermose de Mingo</a:t>
            </a:r>
          </a:p>
          <a:p>
            <a:pPr algn="r"/>
            <a:r>
              <a:rPr lang="es-ES" altLang="en-US"/>
              <a:t>Jose Daniel Jimenez Delgado</a:t>
            </a:r>
          </a:p>
          <a:p>
            <a:pPr algn="r"/>
            <a:r>
              <a:rPr lang="es-ES" altLang="en-US"/>
              <a:t>Pablo Santamaría Cirac</a:t>
            </a:r>
          </a:p>
          <a:p>
            <a:pPr algn="r"/>
            <a:r>
              <a:rPr lang="es-ES" altLang="en-US"/>
              <a:t>Gonzalo Santamaría de Paredes</a:t>
            </a:r>
          </a:p>
          <a:p>
            <a:pPr algn="r"/>
            <a:r>
              <a:rPr lang="es-ES" altLang="en-US"/>
              <a:t>Alejandro Vizcaino Alemany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altLang="en-US"/>
              <a:t>Public Schools Madrid</a:t>
            </a:r>
          </a:p>
          <a:p>
            <a:r>
              <a:rPr lang="es-ES" altLang="en-US"/>
              <a:t>Open Data License</a:t>
            </a:r>
          </a:p>
        </p:txBody>
      </p:sp>
      <p:pic>
        <p:nvPicPr>
          <p:cNvPr id="4" name="Content Placeholder 3" descr="colegio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95550" y="2789555"/>
            <a:ext cx="7200265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648950" cy="4526280"/>
          </a:xfrm>
        </p:spPr>
        <p:txBody>
          <a:bodyPr/>
          <a:lstStyle/>
          <a:p>
            <a:r>
              <a:rPr lang="es-ES" altLang="en-US"/>
              <a:t>Propose Ontology</a:t>
            </a:r>
          </a:p>
          <a:p>
            <a:r>
              <a:rPr lang="es-ES" altLang="en-US"/>
              <a:t>Naming strategy:</a:t>
            </a:r>
          </a:p>
          <a:p>
            <a:pPr lvl="1"/>
            <a:r>
              <a:rPr lang="es-ES" altLang="en-US"/>
              <a:t>http://handsOn.org/Group1</a:t>
            </a:r>
          </a:p>
          <a:p>
            <a:pPr lvl="1"/>
            <a:r>
              <a:rPr lang="es-ES" altLang="en-US"/>
              <a:t>http://handsOn.org/GroupResource</a:t>
            </a:r>
          </a:p>
        </p:txBody>
      </p:sp>
      <p:pic>
        <p:nvPicPr>
          <p:cNvPr id="4" name="Content Placeholder 3" descr="clases ontologi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5530" y="4167505"/>
            <a:ext cx="3206750" cy="1452245"/>
          </a:xfrm>
          <a:prstGeom prst="rect">
            <a:avLst/>
          </a:prstGeom>
        </p:spPr>
      </p:pic>
      <p:pic>
        <p:nvPicPr>
          <p:cNvPr id="5" name="Picture 4" descr="DataProperties Ontolog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60" y="1353185"/>
            <a:ext cx="2499360" cy="4151630"/>
          </a:xfrm>
          <a:prstGeom prst="rect">
            <a:avLst/>
          </a:prstGeom>
        </p:spPr>
      </p:pic>
      <p:pic>
        <p:nvPicPr>
          <p:cNvPr id="6" name="Picture 5" descr="ObjectProperties Ontolog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005" y="4167505"/>
            <a:ext cx="322199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 smtClean="0"/>
              <a:t>1) </a:t>
            </a:r>
            <a:r>
              <a:rPr lang="es-ES" altLang="en-US" dirty="0" err="1" smtClean="0"/>
              <a:t>Import</a:t>
            </a:r>
            <a:r>
              <a:rPr lang="es-ES" altLang="en-US" dirty="0" smtClean="0"/>
              <a:t> Project 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2) </a:t>
            </a:r>
            <a:r>
              <a:rPr lang="es-ES" altLang="en-US" dirty="0" err="1" smtClean="0"/>
              <a:t>Fix</a:t>
            </a:r>
            <a:r>
              <a:rPr lang="es-ES" altLang="en-US" dirty="0" smtClean="0"/>
              <a:t> data</a:t>
            </a:r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wrong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characters</a:t>
            </a:r>
            <a:endParaRPr lang="es-ES" altLang="en-US" sz="2000" dirty="0" smtClean="0"/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misspelling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mistakes</a:t>
            </a:r>
            <a:endParaRPr lang="es-ES" altLang="en-U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57" y="1600200"/>
            <a:ext cx="5925377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5897563"/>
          </a:xfrm>
        </p:spPr>
        <p:txBody>
          <a:bodyPr/>
          <a:lstStyle/>
          <a:p>
            <a:pPr marL="0" indent="0">
              <a:buNone/>
            </a:pPr>
            <a:r>
              <a:rPr lang="es-ES" altLang="en-US" dirty="0"/>
              <a:t>3) </a:t>
            </a:r>
            <a:r>
              <a:rPr lang="es-ES" altLang="en-US" dirty="0" err="1"/>
              <a:t>Create</a:t>
            </a:r>
            <a:r>
              <a:rPr lang="es-ES" altLang="en-US" dirty="0"/>
              <a:t> RDF</a:t>
            </a:r>
          </a:p>
          <a:p>
            <a:r>
              <a:rPr lang="es-ES" altLang="en-US" sz="1800" dirty="0" smtClean="0"/>
              <a:t>RDF -&gt; </a:t>
            </a:r>
            <a:r>
              <a:rPr lang="es-ES" altLang="en-US" sz="1800" dirty="0" err="1" smtClean="0"/>
              <a:t>Edit</a:t>
            </a:r>
            <a:r>
              <a:rPr lang="es-ES" altLang="en-US" sz="1800" dirty="0" smtClean="0"/>
              <a:t> RDF </a:t>
            </a:r>
            <a:r>
              <a:rPr lang="es-ES" altLang="en-US" sz="1800" dirty="0" err="1" smtClean="0"/>
              <a:t>skeleton</a:t>
            </a:r>
            <a:r>
              <a:rPr lang="es-ES" altLang="en-US" sz="1800" dirty="0" smtClean="0"/>
              <a:t>…</a:t>
            </a:r>
          </a:p>
          <a:p>
            <a:r>
              <a:rPr lang="es-ES" altLang="en-US" sz="1800" dirty="0" smtClean="0"/>
              <a:t>Use </a:t>
            </a:r>
            <a:r>
              <a:rPr lang="es-ES" altLang="en-US" sz="1800" dirty="0" err="1"/>
              <a:t>o</a:t>
            </a:r>
            <a:r>
              <a:rPr lang="es-ES" altLang="en-US" sz="1800" dirty="0" err="1" smtClean="0"/>
              <a:t>ntology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4</a:t>
            </a:r>
            <a:r>
              <a:rPr lang="es-ES" altLang="en-US" dirty="0"/>
              <a:t>) </a:t>
            </a:r>
            <a:r>
              <a:rPr lang="es-ES" altLang="en-US" dirty="0" err="1"/>
              <a:t>Export</a:t>
            </a:r>
            <a:r>
              <a:rPr lang="es-ES" altLang="en-US" dirty="0"/>
              <a:t> </a:t>
            </a:r>
            <a:r>
              <a:rPr lang="es-ES" altLang="en-US" dirty="0" smtClean="0"/>
              <a:t>JSON</a:t>
            </a:r>
          </a:p>
          <a:p>
            <a:r>
              <a:rPr lang="es-ES" altLang="en-US" sz="1800" dirty="0" err="1" smtClean="0"/>
              <a:t>Undo</a:t>
            </a:r>
            <a:r>
              <a:rPr lang="es-ES" altLang="en-US" sz="1800" dirty="0" smtClean="0"/>
              <a:t>/Redo -&gt; </a:t>
            </a:r>
            <a:r>
              <a:rPr lang="es-ES" altLang="en-US" sz="1800" dirty="0" err="1" smtClean="0"/>
              <a:t>Extract</a:t>
            </a:r>
            <a:r>
              <a:rPr lang="es-ES" altLang="en-US" sz="1800" dirty="0" smtClean="0"/>
              <a:t>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112063"/>
            <a:ext cx="5932520" cy="3065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3293918"/>
            <a:ext cx="5788020" cy="33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3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Data linking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Update with existing ontologies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Conclussions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Wide project</a:t>
            </a:r>
          </a:p>
          <a:p>
            <a:r>
              <a:rPr lang="es-ES" altLang="en-US"/>
              <a:t>Usefull real life applications</a:t>
            </a:r>
          </a:p>
          <a:p>
            <a:pPr marL="0" indent="0">
              <a:buNone/>
            </a:pP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101</Words>
  <Application>Microsoft Office PowerPoint</Application>
  <PresentationFormat>Panorámica</PresentationFormat>
  <Paragraphs>42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Semantic web and linked data </vt:lpstr>
      <vt:lpstr>Assignment 1</vt:lpstr>
      <vt:lpstr>Assignmet 2</vt:lpstr>
      <vt:lpstr>Assignment 3</vt:lpstr>
      <vt:lpstr>Presentación de PowerPoint</vt:lpstr>
      <vt:lpstr>Assignment 4</vt:lpstr>
      <vt:lpstr>Assignment 5</vt:lpstr>
      <vt:lpstr>Conclussions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</dc:title>
  <dc:creator>Gonzalo</dc:creator>
  <cp:lastModifiedBy>Alex Vizca</cp:lastModifiedBy>
  <cp:revision>7</cp:revision>
  <dcterms:created xsi:type="dcterms:W3CDTF">2018-12-09T15:38:00Z</dcterms:created>
  <dcterms:modified xsi:type="dcterms:W3CDTF">2018-12-11T17:43:59Z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