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3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9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291590"/>
          </a:xfrm>
        </p:spPr>
        <p:txBody>
          <a:bodyPr/>
          <a:lstStyle/>
          <a:p>
            <a:r>
              <a:rPr lang="es-ES" altLang="en-US" dirty="0"/>
              <a:t>Semantic web and linked data</a:t>
            </a:r>
            <a:br>
              <a:rPr lang="es-ES" altLang="en-US" dirty="0"/>
            </a:br>
            <a:endParaRPr lang="es-E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18665"/>
            <a:ext cx="9144000" cy="4126230"/>
          </a:xfrm>
        </p:spPr>
        <p:txBody>
          <a:bodyPr/>
          <a:lstStyle/>
          <a:p>
            <a:pPr algn="r"/>
            <a:endParaRPr lang="es-ES" altLang="en-US"/>
          </a:p>
          <a:p>
            <a:pPr algn="ctr"/>
            <a:endParaRPr lang="es-ES" altLang="en-US"/>
          </a:p>
          <a:p>
            <a:pPr algn="ctr"/>
            <a:r>
              <a:rPr lang="es-ES" altLang="en-US" sz="4400"/>
              <a:t>Group 01</a:t>
            </a:r>
          </a:p>
          <a:p>
            <a:pPr algn="r"/>
            <a:endParaRPr lang="es-ES" altLang="en-US" sz="4400"/>
          </a:p>
          <a:p>
            <a:pPr algn="r"/>
            <a:endParaRPr lang="es-ES" altLang="en-US"/>
          </a:p>
          <a:p>
            <a:pPr algn="r"/>
            <a:r>
              <a:rPr lang="es-ES" altLang="en-US"/>
              <a:t>Antonio Hermose de Mingo</a:t>
            </a:r>
          </a:p>
          <a:p>
            <a:pPr algn="r"/>
            <a:r>
              <a:rPr lang="es-ES" altLang="en-US"/>
              <a:t>Jose Daniel Jimenez Delgado</a:t>
            </a:r>
          </a:p>
          <a:p>
            <a:pPr algn="r"/>
            <a:r>
              <a:rPr lang="es-ES" altLang="en-US"/>
              <a:t>Pablo Santamaría Cirac</a:t>
            </a:r>
          </a:p>
          <a:p>
            <a:pPr algn="r"/>
            <a:r>
              <a:rPr lang="es-ES" altLang="en-US"/>
              <a:t>Gonzalo Santamaría de Paredes</a:t>
            </a:r>
          </a:p>
          <a:p>
            <a:pPr algn="r"/>
            <a:r>
              <a:rPr lang="es-ES" altLang="en-US"/>
              <a:t>Alejandro Vizcaino Alemany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dirty="0" err="1" smtClean="0"/>
              <a:t>Introduction</a:t>
            </a:r>
            <a:endParaRPr lang="es-E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10198443" cy="4525963"/>
          </a:xfrm>
        </p:spPr>
        <p:txBody>
          <a:bodyPr/>
          <a:lstStyle/>
          <a:p>
            <a:r>
              <a:rPr lang="es-ES" altLang="en-US" dirty="0" err="1" smtClean="0"/>
              <a:t>Dataset</a:t>
            </a:r>
            <a:r>
              <a:rPr lang="es-ES" altLang="en-US" dirty="0" smtClean="0"/>
              <a:t> </a:t>
            </a:r>
            <a:r>
              <a:rPr lang="es-ES" altLang="en-US" dirty="0" smtClean="0"/>
              <a:t>of </a:t>
            </a:r>
            <a:r>
              <a:rPr lang="es-ES" altLang="en-US" dirty="0" err="1" smtClean="0"/>
              <a:t>Public</a:t>
            </a:r>
            <a:r>
              <a:rPr lang="es-ES" altLang="en-US" dirty="0" smtClean="0"/>
              <a:t> </a:t>
            </a:r>
            <a:r>
              <a:rPr lang="es-ES" altLang="en-US" dirty="0" err="1"/>
              <a:t>Schools</a:t>
            </a:r>
            <a:r>
              <a:rPr lang="es-ES" altLang="en-US" dirty="0"/>
              <a:t> </a:t>
            </a:r>
            <a:r>
              <a:rPr lang="es-ES" altLang="en-US" dirty="0" smtClean="0"/>
              <a:t>in Madrid</a:t>
            </a:r>
            <a:endParaRPr lang="es-ES" altLang="en-US" dirty="0"/>
          </a:p>
          <a:p>
            <a:r>
              <a:rPr lang="es-ES" altLang="en-US" dirty="0" err="1" smtClean="0"/>
              <a:t>Composed</a:t>
            </a:r>
            <a:r>
              <a:rPr lang="es-ES" altLang="en-US" dirty="0" smtClean="0"/>
              <a:t> </a:t>
            </a:r>
            <a:r>
              <a:rPr lang="es-ES" altLang="en-US" dirty="0" err="1" smtClean="0"/>
              <a:t>over</a:t>
            </a:r>
            <a:r>
              <a:rPr lang="es-ES" altLang="en-US" dirty="0" smtClean="0"/>
              <a:t> 240 </a:t>
            </a:r>
            <a:r>
              <a:rPr lang="es-ES" altLang="en-US" dirty="0" err="1" smtClean="0"/>
              <a:t>schools</a:t>
            </a:r>
            <a:r>
              <a:rPr lang="es-ES" altLang="en-US" dirty="0" smtClean="0"/>
              <a:t> and a </a:t>
            </a:r>
            <a:r>
              <a:rPr lang="es-ES" altLang="en-US" dirty="0" err="1" smtClean="0"/>
              <a:t>lot</a:t>
            </a:r>
            <a:r>
              <a:rPr lang="es-ES" altLang="en-US" dirty="0" smtClean="0"/>
              <a:t> of atributes</a:t>
            </a:r>
            <a:endParaRPr lang="es-ES" altLang="en-US" dirty="0"/>
          </a:p>
        </p:txBody>
      </p:sp>
      <p:pic>
        <p:nvPicPr>
          <p:cNvPr id="4" name="Content Placeholder 3" descr="colegio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95550" y="2789555"/>
            <a:ext cx="7200265" cy="36118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Assignment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5210"/>
            <a:ext cx="10972800" cy="4525963"/>
          </a:xfrm>
        </p:spPr>
        <p:txBody>
          <a:bodyPr/>
          <a:lstStyle/>
          <a:p>
            <a:r>
              <a:rPr lang="es-ES" altLang="en-US" dirty="0" err="1"/>
              <a:t>Public</a:t>
            </a:r>
            <a:r>
              <a:rPr lang="es-ES" altLang="en-US" dirty="0"/>
              <a:t> </a:t>
            </a:r>
            <a:r>
              <a:rPr lang="es-ES" altLang="en-US" dirty="0" err="1"/>
              <a:t>Schools</a:t>
            </a:r>
            <a:r>
              <a:rPr lang="es-ES" altLang="en-US" dirty="0"/>
              <a:t> </a:t>
            </a:r>
            <a:r>
              <a:rPr lang="es-ES" altLang="en-US" dirty="0" smtClean="0"/>
              <a:t>Madrid </a:t>
            </a:r>
            <a:r>
              <a:rPr lang="es-ES" altLang="en-US" dirty="0" err="1" smtClean="0"/>
              <a:t>satisfy</a:t>
            </a:r>
            <a:r>
              <a:rPr lang="es-ES" altLang="en-US" dirty="0" smtClean="0"/>
              <a:t> </a:t>
            </a:r>
            <a:r>
              <a:rPr lang="es-ES" altLang="en-US" dirty="0" err="1" smtClean="0"/>
              <a:t>the</a:t>
            </a:r>
            <a:r>
              <a:rPr lang="es-ES" altLang="en-US" dirty="0" smtClean="0"/>
              <a:t> </a:t>
            </a:r>
            <a:r>
              <a:rPr lang="es-ES" altLang="en-US" dirty="0" err="1" smtClean="0"/>
              <a:t>requirements</a:t>
            </a:r>
            <a:r>
              <a:rPr lang="es-ES" altLang="en-US" dirty="0" smtClean="0"/>
              <a:t>:</a:t>
            </a:r>
            <a:endParaRPr lang="es-ES" altLang="en-US" dirty="0"/>
          </a:p>
          <a:p>
            <a:pPr lvl="1"/>
            <a:r>
              <a:rPr lang="es-ES" altLang="en-US" dirty="0" err="1" smtClean="0"/>
              <a:t>Selected</a:t>
            </a:r>
            <a:r>
              <a:rPr lang="es-ES" altLang="en-US" dirty="0" smtClean="0"/>
              <a:t> </a:t>
            </a:r>
            <a:r>
              <a:rPr lang="es-ES" altLang="en-US" dirty="0" err="1"/>
              <a:t>s</a:t>
            </a:r>
            <a:r>
              <a:rPr lang="es-ES" altLang="en-US" dirty="0" err="1" smtClean="0"/>
              <a:t>mart</a:t>
            </a:r>
            <a:r>
              <a:rPr lang="es-ES" altLang="en-US" dirty="0" smtClean="0"/>
              <a:t> </a:t>
            </a:r>
            <a:r>
              <a:rPr lang="es-ES" altLang="en-US" dirty="0" err="1" smtClean="0"/>
              <a:t>city</a:t>
            </a:r>
            <a:r>
              <a:rPr lang="es-ES" altLang="en-US" dirty="0" smtClean="0"/>
              <a:t> </a:t>
            </a:r>
            <a:r>
              <a:rPr lang="es-ES" altLang="en-US" dirty="0" err="1" smtClean="0"/>
              <a:t>domains</a:t>
            </a:r>
            <a:endParaRPr lang="es-ES" altLang="en-US" dirty="0" smtClean="0"/>
          </a:p>
          <a:p>
            <a:pPr lvl="1"/>
            <a:r>
              <a:rPr lang="es-ES" altLang="en-US" dirty="0" err="1" smtClean="0"/>
              <a:t>Available</a:t>
            </a:r>
            <a:r>
              <a:rPr lang="es-ES" altLang="en-US" dirty="0" smtClean="0"/>
              <a:t> as a CSV file</a:t>
            </a:r>
          </a:p>
          <a:p>
            <a:pPr lvl="1"/>
            <a:r>
              <a:rPr lang="es-ES" altLang="en-US" dirty="0" err="1" smtClean="0"/>
              <a:t>Dataset</a:t>
            </a:r>
            <a:r>
              <a:rPr lang="es-ES" altLang="en-US" dirty="0" smtClean="0"/>
              <a:t> has </a:t>
            </a:r>
            <a:r>
              <a:rPr lang="es-ES" altLang="en-US" dirty="0" err="1" smtClean="0"/>
              <a:t>an</a:t>
            </a:r>
            <a:r>
              <a:rPr lang="es-ES" altLang="en-US" dirty="0" smtClean="0"/>
              <a:t> open </a:t>
            </a:r>
            <a:r>
              <a:rPr lang="es-ES" altLang="en-US" dirty="0" err="1" smtClean="0"/>
              <a:t>license</a:t>
            </a:r>
            <a:endParaRPr lang="es-ES" altLang="en-US" dirty="0" smtClean="0"/>
          </a:p>
          <a:p>
            <a:pPr lvl="1"/>
            <a:r>
              <a:rPr lang="es-ES" altLang="en-US" dirty="0" smtClean="0"/>
              <a:t>Can be </a:t>
            </a:r>
            <a:r>
              <a:rPr lang="es-ES" altLang="en-US" dirty="0" err="1" smtClean="0"/>
              <a:t>easily</a:t>
            </a:r>
            <a:r>
              <a:rPr lang="es-ES" altLang="en-US" dirty="0" smtClean="0"/>
              <a:t> link </a:t>
            </a:r>
            <a:r>
              <a:rPr lang="es-ES" altLang="en-US" dirty="0" err="1" smtClean="0"/>
              <a:t>with</a:t>
            </a:r>
            <a:r>
              <a:rPr lang="es-ES" altLang="en-US" dirty="0" smtClean="0"/>
              <a:t> </a:t>
            </a:r>
            <a:r>
              <a:rPr lang="es-ES" altLang="en-US" dirty="0" err="1" smtClean="0"/>
              <a:t>generic</a:t>
            </a:r>
            <a:r>
              <a:rPr lang="es-ES" altLang="en-US" dirty="0" smtClean="0"/>
              <a:t> real-</a:t>
            </a:r>
            <a:r>
              <a:rPr lang="es-ES" altLang="en-US" dirty="0" err="1" smtClean="0"/>
              <a:t>world</a:t>
            </a:r>
            <a:r>
              <a:rPr lang="es-ES" altLang="en-US" dirty="0" smtClean="0"/>
              <a:t> </a:t>
            </a:r>
            <a:r>
              <a:rPr lang="es-ES" altLang="en-US" dirty="0" err="1" smtClean="0"/>
              <a:t>entities</a:t>
            </a:r>
            <a:r>
              <a:rPr lang="es-ES" altLang="en-US" dirty="0" smtClean="0"/>
              <a:t> (as </a:t>
            </a:r>
            <a:r>
              <a:rPr lang="es-ES" altLang="en-US" dirty="0" err="1" smtClean="0"/>
              <a:t>District</a:t>
            </a:r>
            <a:r>
              <a:rPr lang="es-ES" altLang="en-US" dirty="0" smtClean="0"/>
              <a:t> </a:t>
            </a:r>
            <a:r>
              <a:rPr lang="es-ES" altLang="en-US" dirty="0" err="1" smtClean="0"/>
              <a:t>or</a:t>
            </a:r>
            <a:r>
              <a:rPr lang="es-ES" altLang="en-US" dirty="0" smtClean="0"/>
              <a:t> </a:t>
            </a:r>
            <a:r>
              <a:rPr lang="es-ES" altLang="en-US" dirty="0" err="1" smtClean="0"/>
              <a:t>Borough</a:t>
            </a:r>
            <a:r>
              <a:rPr lang="es-ES" altLang="en-US" dirty="0" smtClean="0"/>
              <a:t>) </a:t>
            </a:r>
          </a:p>
          <a:p>
            <a:pPr lvl="1"/>
            <a:endParaRPr lang="es-E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Assignmet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648950" cy="4526280"/>
          </a:xfrm>
        </p:spPr>
        <p:txBody>
          <a:bodyPr/>
          <a:lstStyle/>
          <a:p>
            <a:r>
              <a:rPr lang="es-ES" altLang="en-US"/>
              <a:t>Propose Ontology</a:t>
            </a:r>
          </a:p>
          <a:p>
            <a:r>
              <a:rPr lang="es-ES" altLang="en-US"/>
              <a:t>Naming strategy:</a:t>
            </a:r>
          </a:p>
          <a:p>
            <a:pPr lvl="1"/>
            <a:r>
              <a:rPr lang="es-ES" altLang="en-US"/>
              <a:t>http://handsOn.org/Group1</a:t>
            </a:r>
          </a:p>
          <a:p>
            <a:pPr lvl="1"/>
            <a:r>
              <a:rPr lang="es-ES" altLang="en-US"/>
              <a:t>http://handsOn.org/Group1#Resource</a:t>
            </a:r>
          </a:p>
        </p:txBody>
      </p:sp>
      <p:pic>
        <p:nvPicPr>
          <p:cNvPr id="4" name="Content Placeholder 3" descr="clases ontologia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5530" y="4167505"/>
            <a:ext cx="3206750" cy="1452245"/>
          </a:xfrm>
          <a:prstGeom prst="rect">
            <a:avLst/>
          </a:prstGeom>
        </p:spPr>
      </p:pic>
      <p:pic>
        <p:nvPicPr>
          <p:cNvPr id="5" name="Picture 4" descr="DataProperties Ontologi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760" y="1353185"/>
            <a:ext cx="2499360" cy="4151630"/>
          </a:xfrm>
          <a:prstGeom prst="rect">
            <a:avLst/>
          </a:prstGeom>
        </p:spPr>
      </p:pic>
      <p:pic>
        <p:nvPicPr>
          <p:cNvPr id="6" name="Picture 5" descr="ObjectProperties Ontologi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005" y="4167505"/>
            <a:ext cx="3221990" cy="10515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Assignment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altLang="en-US" dirty="0" smtClean="0"/>
              <a:t>1) </a:t>
            </a:r>
            <a:r>
              <a:rPr lang="es-ES" altLang="en-US" dirty="0" err="1" smtClean="0"/>
              <a:t>Import</a:t>
            </a:r>
            <a:r>
              <a:rPr lang="es-ES" altLang="en-US" dirty="0" smtClean="0"/>
              <a:t> Project </a:t>
            </a:r>
            <a:endParaRPr lang="es-ES" altLang="en-US" sz="1800" dirty="0" smtClean="0"/>
          </a:p>
          <a:p>
            <a:pPr marL="0" indent="0">
              <a:buNone/>
            </a:pPr>
            <a:endParaRPr lang="es-ES" altLang="en-US" dirty="0"/>
          </a:p>
          <a:p>
            <a:pPr marL="0" indent="0">
              <a:buNone/>
            </a:pPr>
            <a:endParaRPr lang="es-ES" altLang="en-US" dirty="0" smtClean="0"/>
          </a:p>
          <a:p>
            <a:pPr marL="0" indent="0">
              <a:buNone/>
            </a:pPr>
            <a:endParaRPr lang="es-ES" altLang="en-US" dirty="0" smtClean="0"/>
          </a:p>
          <a:p>
            <a:pPr marL="0" indent="0">
              <a:buNone/>
            </a:pPr>
            <a:r>
              <a:rPr lang="es-ES" altLang="en-US" dirty="0" smtClean="0"/>
              <a:t>2) </a:t>
            </a:r>
            <a:r>
              <a:rPr lang="es-ES" altLang="en-US" dirty="0" err="1" smtClean="0"/>
              <a:t>Fix</a:t>
            </a:r>
            <a:r>
              <a:rPr lang="es-ES" altLang="en-US" dirty="0" smtClean="0"/>
              <a:t> data</a:t>
            </a:r>
          </a:p>
          <a:p>
            <a:r>
              <a:rPr lang="es-ES" altLang="en-US" sz="2000" dirty="0" err="1" smtClean="0"/>
              <a:t>Check</a:t>
            </a:r>
            <a:r>
              <a:rPr lang="es-ES" altLang="en-US" sz="2000" dirty="0" smtClean="0"/>
              <a:t> </a:t>
            </a:r>
            <a:r>
              <a:rPr lang="es-ES" altLang="en-US" sz="2000" dirty="0" err="1" smtClean="0"/>
              <a:t>for</a:t>
            </a:r>
            <a:r>
              <a:rPr lang="es-ES" altLang="en-US" sz="2000" dirty="0" smtClean="0"/>
              <a:t> </a:t>
            </a:r>
            <a:r>
              <a:rPr lang="es-ES" altLang="en-US" sz="2000" dirty="0" err="1" smtClean="0"/>
              <a:t>wrong</a:t>
            </a:r>
            <a:r>
              <a:rPr lang="es-ES" altLang="en-US" sz="2000" dirty="0" smtClean="0"/>
              <a:t> </a:t>
            </a:r>
            <a:r>
              <a:rPr lang="es-ES" altLang="en-US" sz="2000" dirty="0" err="1" smtClean="0"/>
              <a:t>characters</a:t>
            </a:r>
            <a:endParaRPr lang="es-ES" altLang="en-US" sz="2000" dirty="0" smtClean="0"/>
          </a:p>
          <a:p>
            <a:r>
              <a:rPr lang="es-ES" altLang="en-US" sz="2000" dirty="0" err="1" smtClean="0"/>
              <a:t>Check</a:t>
            </a:r>
            <a:r>
              <a:rPr lang="es-ES" altLang="en-US" sz="2000" dirty="0" smtClean="0"/>
              <a:t> </a:t>
            </a:r>
            <a:r>
              <a:rPr lang="es-ES" altLang="en-US" sz="2000" dirty="0" err="1" smtClean="0"/>
              <a:t>for</a:t>
            </a:r>
            <a:r>
              <a:rPr lang="es-ES" altLang="en-US" sz="2000" dirty="0" smtClean="0"/>
              <a:t> </a:t>
            </a:r>
            <a:r>
              <a:rPr lang="es-ES" altLang="en-US" sz="2000" dirty="0" err="1" smtClean="0"/>
              <a:t>misspelling</a:t>
            </a:r>
            <a:r>
              <a:rPr lang="es-ES" altLang="en-US" sz="2000" dirty="0" smtClean="0"/>
              <a:t> </a:t>
            </a:r>
            <a:r>
              <a:rPr lang="es-ES" altLang="en-US" sz="2000" dirty="0" err="1" smtClean="0"/>
              <a:t>mistakes</a:t>
            </a:r>
            <a:endParaRPr lang="es-ES" altLang="en-US" sz="20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57" y="1600200"/>
            <a:ext cx="5925377" cy="23625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228600"/>
            <a:ext cx="10972800" cy="5897563"/>
          </a:xfrm>
        </p:spPr>
        <p:txBody>
          <a:bodyPr/>
          <a:lstStyle/>
          <a:p>
            <a:pPr marL="0" indent="0">
              <a:buNone/>
            </a:pPr>
            <a:r>
              <a:rPr lang="es-ES" altLang="en-US" dirty="0"/>
              <a:t>3) </a:t>
            </a:r>
            <a:r>
              <a:rPr lang="es-ES" altLang="en-US" dirty="0" err="1"/>
              <a:t>Create</a:t>
            </a:r>
            <a:r>
              <a:rPr lang="es-ES" altLang="en-US" dirty="0"/>
              <a:t> RDF</a:t>
            </a:r>
          </a:p>
          <a:p>
            <a:r>
              <a:rPr lang="es-ES" altLang="en-US" sz="1800" dirty="0" smtClean="0"/>
              <a:t>RDF -&gt; </a:t>
            </a:r>
            <a:r>
              <a:rPr lang="es-ES" altLang="en-US" sz="1800" dirty="0" err="1" smtClean="0"/>
              <a:t>Edit</a:t>
            </a:r>
            <a:r>
              <a:rPr lang="es-ES" altLang="en-US" sz="1800" dirty="0" smtClean="0"/>
              <a:t> RDF </a:t>
            </a:r>
            <a:r>
              <a:rPr lang="es-ES" altLang="en-US" sz="1800" dirty="0" err="1" smtClean="0"/>
              <a:t>skeleton</a:t>
            </a:r>
            <a:r>
              <a:rPr lang="es-ES" altLang="en-US" sz="1800" dirty="0" smtClean="0"/>
              <a:t>…</a:t>
            </a:r>
          </a:p>
          <a:p>
            <a:r>
              <a:rPr lang="es-ES" altLang="en-US" sz="1800" dirty="0" smtClean="0"/>
              <a:t>Use </a:t>
            </a:r>
            <a:r>
              <a:rPr lang="es-ES" altLang="en-US" sz="1800" dirty="0" err="1"/>
              <a:t>o</a:t>
            </a:r>
            <a:r>
              <a:rPr lang="es-ES" altLang="en-US" sz="1800" dirty="0" err="1" smtClean="0"/>
              <a:t>ntology</a:t>
            </a:r>
            <a:endParaRPr lang="es-ES" altLang="en-US" sz="1800" dirty="0" smtClean="0"/>
          </a:p>
          <a:p>
            <a:pPr marL="0" indent="0">
              <a:buNone/>
            </a:pPr>
            <a:endParaRPr lang="es-ES" altLang="en-US" dirty="0"/>
          </a:p>
          <a:p>
            <a:pPr marL="0" indent="0">
              <a:buNone/>
            </a:pPr>
            <a:endParaRPr lang="es-ES" altLang="en-US" dirty="0" smtClean="0"/>
          </a:p>
          <a:p>
            <a:pPr marL="0" indent="0">
              <a:buNone/>
            </a:pPr>
            <a:endParaRPr lang="es-ES" altLang="en-US" dirty="0" smtClean="0"/>
          </a:p>
          <a:p>
            <a:pPr marL="0" indent="0">
              <a:buNone/>
            </a:pPr>
            <a:r>
              <a:rPr lang="es-ES" altLang="en-US" dirty="0" smtClean="0"/>
              <a:t>4</a:t>
            </a:r>
            <a:r>
              <a:rPr lang="es-ES" altLang="en-US" dirty="0"/>
              <a:t>) </a:t>
            </a:r>
            <a:r>
              <a:rPr lang="es-ES" altLang="en-US" dirty="0" err="1"/>
              <a:t>Export</a:t>
            </a:r>
            <a:r>
              <a:rPr lang="es-ES" altLang="en-US" dirty="0"/>
              <a:t> </a:t>
            </a:r>
            <a:r>
              <a:rPr lang="es-ES" altLang="en-US" dirty="0" smtClean="0"/>
              <a:t>JSON</a:t>
            </a:r>
          </a:p>
          <a:p>
            <a:r>
              <a:rPr lang="es-ES" altLang="en-US" sz="1800" dirty="0" err="1" smtClean="0"/>
              <a:t>Undo</a:t>
            </a:r>
            <a:r>
              <a:rPr lang="es-ES" altLang="en-US" sz="1800" dirty="0" smtClean="0"/>
              <a:t>/Redo -&gt; </a:t>
            </a:r>
            <a:r>
              <a:rPr lang="es-ES" altLang="en-US" sz="1800" dirty="0" err="1" smtClean="0"/>
              <a:t>Extract</a:t>
            </a:r>
            <a:r>
              <a:rPr lang="es-ES" altLang="en-US" sz="1800" dirty="0" smtClean="0"/>
              <a:t>…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564" y="112063"/>
            <a:ext cx="5932520" cy="306531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564" y="3293918"/>
            <a:ext cx="5788020" cy="3385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Assignment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n-US"/>
              <a:t>Data linking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Assignment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n-US"/>
              <a:t>Update with existing ontologies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Conclussions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n-US"/>
              <a:t>Wide project</a:t>
            </a:r>
          </a:p>
          <a:p>
            <a:r>
              <a:rPr lang="es-ES" altLang="en-US"/>
              <a:t>Usefull real life applications</a:t>
            </a:r>
          </a:p>
          <a:p>
            <a:pPr marL="0" indent="0">
              <a:buNone/>
            </a:pPr>
            <a:endParaRPr lang="es-E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146</Words>
  <Application>Microsoft Office PowerPoint</Application>
  <PresentationFormat>Panorámica</PresentationFormat>
  <Paragraphs>48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Default Design</vt:lpstr>
      <vt:lpstr>Semantic web and linked data </vt:lpstr>
      <vt:lpstr>Introduction</vt:lpstr>
      <vt:lpstr>Assignment 1</vt:lpstr>
      <vt:lpstr>Assignmet 2</vt:lpstr>
      <vt:lpstr>Assignment 3</vt:lpstr>
      <vt:lpstr>Presentación de PowerPoint</vt:lpstr>
      <vt:lpstr>Assignment 4</vt:lpstr>
      <vt:lpstr>Assignment 5</vt:lpstr>
      <vt:lpstr>Conclussions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web and linked data</dc:title>
  <dc:creator>Gonzalo</dc:creator>
  <cp:lastModifiedBy>Antonio Hermoso</cp:lastModifiedBy>
  <cp:revision>14</cp:revision>
  <dcterms:created xsi:type="dcterms:W3CDTF">2018-12-09T15:38:00Z</dcterms:created>
  <dcterms:modified xsi:type="dcterms:W3CDTF">2018-12-13T15:49:15Z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