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2b02425f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2b02425f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2b02425f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2b02425f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2b02425f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2b02425f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2b02425f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2b02425f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2b02425f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2b02425f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APS - Lógica da Computação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Bittar Barão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If/else (chaves)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(chaves)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Switch-case/default (parênteses e chaves)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Tipagem estática e explicitamente declarada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mista entre python e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Adição da feature switch-case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EBNF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BLOCK = { STATEMENT };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STATEMENT = [ ASSIGNMENT| ("int"|"string"), IDENTIFIER, ["=",BOOL_EXP] | PRINT | WHILE | IF | SWITCH ], "\n" 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ASSIGNMENT = IDENTIFIER, "=", BOOL_EXP;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PRINT = "print", "(", BOOL_EXP, ")" 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WHILE = "while", BOOL_EXP,{"\n"}, "{", {"\n"}, { ( STATEMENT )}, "}";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= "if", BOOL_EXP,{"\n"},"{", { ( STATEMENT ) },"}", [ "else", "{" , { ( STATEMENT )},"}"] 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SWITCH = "switch", IDENTIFIER,{"\n"},"(",{{"\n"},("case" | "default"), (NUMBER|STRING),{"\n"},"{",{"\n"},{STATEMENT},"}"}, ")";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BOOL_EXP = BOOL_TERM, { ("or"), BOOL_TERM } 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BOOL_TERM = REL_EXP, { ("and"), REL_EXP } 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REL_EXP = EXPRESSION, { ("==" | "&gt;" | "&lt;"), EXPRESSION } 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EXPRESSION = TERM, { ("+" | "-" ), TERM } 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TERM = FACTOR, { ("*" | "/"), FACTOR } ;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FACTOR = NUMBER | STRING |IDENTIFIER | (("+" | "-" | "not"), FACTOR ) | "(", BOOL_EXP, ")" | "read", "(", ")" 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 código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600" y="1910225"/>
            <a:ext cx="3592102" cy="30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 erro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1522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x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 = “string”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2971100" y="2078875"/>
            <a:ext cx="1522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x = </a:t>
            </a:r>
            <a:r>
              <a:rPr lang="en"/>
              <a:t>“string”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 =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