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8" r:id="rId7"/>
    <p:sldId id="272" r:id="rId8"/>
    <p:sldId id="273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>
        <p:scale>
          <a:sx n="76" d="100"/>
          <a:sy n="76" d="100"/>
        </p:scale>
        <p:origin x="-101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 smtClean="0">
                <a:solidFill>
                  <a:srgbClr val="FF0000"/>
                </a:solidFill>
              </a:rPr>
              <a:t>12 é bom, 13 é Design!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Fernando Mauad – Engenharia Mecânica</a:t>
            </a:r>
            <a:endParaRPr lang="pt-BR" dirty="0"/>
          </a:p>
          <a:p>
            <a:r>
              <a:rPr lang="pt-BR" dirty="0" smtClean="0"/>
              <a:t>João Gabriel – Engenharia da Computação</a:t>
            </a:r>
            <a:endParaRPr lang="pt-BR" dirty="0"/>
          </a:p>
          <a:p>
            <a:r>
              <a:rPr lang="pt-BR" dirty="0" err="1" smtClean="0"/>
              <a:t>Antonio</a:t>
            </a:r>
            <a:r>
              <a:rPr lang="pt-BR" dirty="0" smtClean="0"/>
              <a:t> </a:t>
            </a:r>
            <a:r>
              <a:rPr lang="pt-BR" dirty="0" err="1" smtClean="0"/>
              <a:t>Andraues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Engenharia Mecatrônica</a:t>
            </a:r>
            <a:endParaRPr lang="pt-BR" dirty="0"/>
          </a:p>
          <a:p>
            <a:r>
              <a:rPr lang="pt-BR" dirty="0" err="1" smtClean="0"/>
              <a:t>Helio</a:t>
            </a:r>
            <a:r>
              <a:rPr lang="pt-BR" dirty="0" smtClean="0"/>
              <a:t> Neto – Engenharia da Computação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59134"/>
            <a:ext cx="9401908" cy="3937050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59" y="1825625"/>
            <a:ext cx="6499081" cy="4351338"/>
          </a:xfr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6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87734"/>
            <a:ext cx="9753600" cy="3627120"/>
          </a:xfr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Outra parte relevante do Site</a:t>
            </a:r>
            <a:endParaRPr lang="pt-BR" sz="2800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8" y="1370965"/>
            <a:ext cx="9753600" cy="4427220"/>
          </a:xfrm>
        </p:spPr>
      </p:pic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Referências, Cores e outros aspectos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grupo visa montar um site com uma interface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friendly</a:t>
            </a:r>
            <a:r>
              <a:rPr lang="pt-BR" dirty="0" smtClean="0"/>
              <a:t>, com cores que sigam o espectro abaixo, de modo que a </a:t>
            </a:r>
            <a:r>
              <a:rPr lang="pt-BR" dirty="0" err="1" smtClean="0"/>
              <a:t>webpage</a:t>
            </a:r>
            <a:r>
              <a:rPr lang="pt-BR" dirty="0" smtClean="0"/>
              <a:t> seja simples e completa.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88" y="2775440"/>
            <a:ext cx="3419510" cy="33784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3626" y="3707842"/>
            <a:ext cx="3104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Link de um modelo com o qual pretendemos montar o site:</a:t>
            </a:r>
          </a:p>
          <a:p>
            <a:endParaRPr lang="pt-BR" dirty="0"/>
          </a:p>
          <a:p>
            <a:r>
              <a:rPr lang="pt-BR" dirty="0"/>
              <a:t>http://themes.alessioatzeni.com/html/brushed/</a:t>
            </a:r>
          </a:p>
        </p:txBody>
      </p:sp>
    </p:spTree>
    <p:extLst>
      <p:ext uri="{BB962C8B-B14F-4D97-AF65-F5344CB8AC3E}">
        <p14:creationId xmlns:p14="http://schemas.microsoft.com/office/powerpoint/2010/main" val="28792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3332" y="687083"/>
            <a:ext cx="1031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Forma com a Qual o Site pretende ficar (</a:t>
            </a:r>
            <a:r>
              <a:rPr lang="pt-BR" dirty="0" err="1" smtClean="0"/>
              <a:t>HTML+CSS+Javascript</a:t>
            </a:r>
            <a:r>
              <a:rPr lang="pt-BR" dirty="0" smtClean="0"/>
              <a:t>) – Páginas de: Início</a:t>
            </a:r>
            <a:r>
              <a:rPr lang="pt-BR" dirty="0"/>
              <a:t>;</a:t>
            </a:r>
            <a:r>
              <a:rPr lang="pt-BR" dirty="0" smtClean="0"/>
              <a:t> Projetos; Sobre; Contato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6" y="1168121"/>
            <a:ext cx="3754734" cy="21120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96" y="1168121"/>
            <a:ext cx="4264967" cy="23990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7" y="3660112"/>
            <a:ext cx="4407878" cy="24794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39" y="3660112"/>
            <a:ext cx="5020826" cy="28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2586338618"/>
              </p:ext>
            </p:extLst>
          </p:nvPr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  <a:endParaRPr lang="en" sz="105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</a:t>
                      </a:r>
                      <a:r>
                        <a:rPr lang="en" sz="105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hierarqua </a:t>
                      </a: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267</Words>
  <Application>Microsoft Office PowerPoint</Application>
  <PresentationFormat>Personalizar</PresentationFormat>
  <Paragraphs>30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Projeto I</vt:lpstr>
      <vt:lpstr>Equipe: 12 é bom, 13 é Design!</vt:lpstr>
      <vt:lpstr>Mockup da página principal</vt:lpstr>
      <vt:lpstr>Mockup da página de projeto</vt:lpstr>
      <vt:lpstr>Mockup da página Sobre Mim</vt:lpstr>
      <vt:lpstr>Outra parte relevante do Site</vt:lpstr>
      <vt:lpstr>Referências, Cores e outros aspectos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Samsung</cp:lastModifiedBy>
  <cp:revision>23</cp:revision>
  <dcterms:created xsi:type="dcterms:W3CDTF">2017-08-14T21:14:21Z</dcterms:created>
  <dcterms:modified xsi:type="dcterms:W3CDTF">2017-08-30T02:58:44Z</dcterms:modified>
</cp:coreProperties>
</file>