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12c0ab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12c0ab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12c0ab5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12c0ab5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12c0ab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12c0ab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12c0ab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12c0ab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12c0ab5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12c0ab5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12c0ab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c12c0ab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12c0ab5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c12c0ab5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12c0ab5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12c0ab5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8350" y="1578400"/>
            <a:ext cx="5376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Epic Battles of History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571750"/>
            <a:ext cx="34707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Antonio Arenas Vidal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Valery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Jones</a:t>
            </a:r>
            <a:br>
              <a:rPr lang="en"/>
            </a:br>
            <a:r>
              <a:rPr lang="en"/>
              <a:t>Ismael Fernandez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Epic Battles of History is a “gacha” game, a genre of mobile games based on summoning characters to participate in battles.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Summon rates for playable characters are low, so players must save up tokens to unlock them!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unlocked, the player can use their special character to battle enemies and get more tokens.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Epic Battles of History uses one main activity that launches multiple fragments, changed when the user selects menu options: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Register		// user registers account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Login		// access your account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Home		// world map contains battle markers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Battle		// displays enemy’s and your health bar, attack!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Characters	// list of characters you’ve unlocked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Summon		// use your tokens to unlock characters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World Map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Red markers indicate battles that are unavailable; summon the appropriate gold character to play!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Menu options at top right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374537"/>
            <a:ext cx="2197225" cy="439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Menu Options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1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Click an option to move to another fragment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map shows green markers; these are playable battles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975" y="376600"/>
            <a:ext cx="2195150" cy="439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Summon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1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your tokens to summon a random character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Characters are bronze, silver, or gold; only gold ones unlock battles</a:t>
            </a:r>
            <a:endParaRPr sz="18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975" y="376600"/>
            <a:ext cx="2195150" cy="439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975" y="376600"/>
            <a:ext cx="2195150" cy="439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Characters</a:t>
            </a:r>
            <a:endParaRPr sz="30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341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View the characters you’ve unlocked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Clicking a bronze or silver takes you back to the map, clicking a gold takes you straight to battle</a:t>
            </a:r>
            <a:endParaRPr sz="18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975" y="376600"/>
            <a:ext cx="2195150" cy="439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975" y="376600"/>
            <a:ext cx="2195150" cy="439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Battle</a:t>
            </a:r>
            <a:endParaRPr sz="30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341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Click the attack button to reduce your enemy’s health, he will attack you back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Whoever reaches zero first loses!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Winning gets you 5 tokens</a:t>
            </a:r>
            <a:endParaRPr sz="18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975" y="376600"/>
            <a:ext cx="2195150" cy="439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975" y="376600"/>
            <a:ext cx="2195150" cy="439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351100" y="1585500"/>
            <a:ext cx="44418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Now for a live demonstration!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