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6" r:id="rId3"/>
    <p:sldMasterId id="214748371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imelight"/>
      <p:regular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Archivo ExtraBold"/>
      <p:bold r:id="rId26"/>
      <p:boldItalic r:id="rId27"/>
    </p:embeddedFont>
    <p:embeddedFont>
      <p:font typeface="Assistant"/>
      <p:regular r:id="rId28"/>
      <p:bold r:id="rId29"/>
    </p:embeddedFont>
    <p:embeddedFont>
      <p:font typeface="Bebas Neu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rchivoExtraBold-bold.fntdata"/><Relationship Id="rId25" Type="http://schemas.openxmlformats.org/officeDocument/2006/relationships/font" Target="fonts/Roboto-boldItalic.fntdata"/><Relationship Id="rId28" Type="http://schemas.openxmlformats.org/officeDocument/2006/relationships/font" Target="fonts/Assistant-regular.fntdata"/><Relationship Id="rId27" Type="http://schemas.openxmlformats.org/officeDocument/2006/relationships/font" Target="fonts/Archivo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ssistan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melight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23c93ea7c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23c93ea7c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23c93ea7c6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23c93ea7c6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081f13bb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081f13bb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09f4ddc37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09f4ddc37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09e85b3a0e_0_23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09e85b3a0e_0_23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23c93ea7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23c93ea7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23c93ea7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23c93ea7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081f13bb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081f13bb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23c93ea7c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23c93ea7c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23c93ea7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23c93ea7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93148" y="2319577"/>
            <a:ext cx="8144237" cy="6648789"/>
            <a:chOff x="3993148" y="2319577"/>
            <a:chExt cx="8144237" cy="6648789"/>
          </a:xfrm>
        </p:grpSpPr>
        <p:sp>
          <p:nvSpPr>
            <p:cNvPr id="10" name="Google Shape;10;p2"/>
            <p:cNvSpPr/>
            <p:nvPr/>
          </p:nvSpPr>
          <p:spPr>
            <a:xfrm flipH="1" rot="-7373547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-7373547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4226835" y="-364285"/>
            <a:ext cx="6864805" cy="7906762"/>
            <a:chOff x="-4226835" y="-364285"/>
            <a:chExt cx="6864805" cy="7906762"/>
          </a:xfrm>
        </p:grpSpPr>
        <p:sp>
          <p:nvSpPr>
            <p:cNvPr id="13" name="Google Shape;13;p2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784682" y="-3746717"/>
            <a:ext cx="7837286" cy="7451417"/>
            <a:chOff x="4784682" y="-3746717"/>
            <a:chExt cx="7837286" cy="7451417"/>
          </a:xfrm>
        </p:grpSpPr>
        <p:sp>
          <p:nvSpPr>
            <p:cNvPr id="16" name="Google Shape;16;p2"/>
            <p:cNvSpPr/>
            <p:nvPr/>
          </p:nvSpPr>
          <p:spPr>
            <a:xfrm flipH="1" rot="8937730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8937730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" name="Google Shape;18;p2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2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 txBox="1"/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1139600" y="3970863"/>
            <a:ext cx="1691775" cy="464875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961475" y="2402248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254273" y="1081523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-47075" y="5003475"/>
            <a:ext cx="9190925" cy="160970"/>
          </a:xfrm>
          <a:custGeom>
            <a:rect b="b" l="l" r="r" t="t"/>
            <a:pathLst>
              <a:path extrusionOk="0" h="12783" w="256479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hasCustomPrompt="1" type="title"/>
          </p:nvPr>
        </p:nvSpPr>
        <p:spPr>
          <a:xfrm>
            <a:off x="1117800" y="1322500"/>
            <a:ext cx="6908400" cy="17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1513825" y="3158950"/>
            <a:ext cx="5389500" cy="50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8" name="Google Shape;158;p11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59" name="Google Shape;159;p11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1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62" name="Google Shape;162;p11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1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65" name="Google Shape;165;p11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7" name="Google Shape;167;p11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1"/>
          <p:cNvSpPr/>
          <p:nvPr/>
        </p:nvSpPr>
        <p:spPr>
          <a:xfrm>
            <a:off x="1267450" y="3759611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5322650" y="3873686"/>
            <a:ext cx="1497221" cy="411414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3478636" y="614948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3799235" y="2435377"/>
            <a:ext cx="8220712" cy="6596164"/>
            <a:chOff x="3799235" y="2435377"/>
            <a:chExt cx="8220712" cy="6596164"/>
          </a:xfrm>
        </p:grpSpPr>
        <p:sp>
          <p:nvSpPr>
            <p:cNvPr id="175" name="Google Shape;175;p13"/>
            <p:cNvSpPr/>
            <p:nvPr/>
          </p:nvSpPr>
          <p:spPr>
            <a:xfrm flipH="1" rot="-7373547">
              <a:off x="6569405" y="37817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flipH="1" rot="-7373547">
              <a:off x="4474094" y="34793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3"/>
          <p:cNvGrpSpPr/>
          <p:nvPr/>
        </p:nvGrpSpPr>
        <p:grpSpPr>
          <a:xfrm>
            <a:off x="-3791755" y="-2230748"/>
            <a:ext cx="6366120" cy="7945913"/>
            <a:chOff x="-10496805" y="2886777"/>
            <a:chExt cx="6366120" cy="7945913"/>
          </a:xfrm>
        </p:grpSpPr>
        <p:sp>
          <p:nvSpPr>
            <p:cNvPr id="178" name="Google Shape;178;p13"/>
            <p:cNvSpPr/>
            <p:nvPr/>
          </p:nvSpPr>
          <p:spPr>
            <a:xfrm rot="-9479323">
              <a:off x="-9520227" y="58851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rot="-9479323">
              <a:off x="-9882747" y="36284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4867370" y="-4071642"/>
            <a:ext cx="8069311" cy="7536917"/>
            <a:chOff x="-8909405" y="115483"/>
            <a:chExt cx="8069311" cy="7536917"/>
          </a:xfrm>
        </p:grpSpPr>
        <p:sp>
          <p:nvSpPr>
            <p:cNvPr id="181" name="Google Shape;181;p13"/>
            <p:cNvSpPr/>
            <p:nvPr/>
          </p:nvSpPr>
          <p:spPr>
            <a:xfrm flipH="1" rot="8937730">
              <a:off x="-8167235" y="10457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flipH="1" rot="8937730">
              <a:off x="-6358024" y="2516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2" type="title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1149588" y="223960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hasCustomPrompt="1" idx="3" type="title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/>
          <p:nvPr>
            <p:ph idx="4" type="title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5" type="subTitle"/>
          </p:nvPr>
        </p:nvSpPr>
        <p:spPr>
          <a:xfrm>
            <a:off x="4816242" y="223960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idx="6" type="title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idx="7" type="title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8" type="subTitle"/>
          </p:nvPr>
        </p:nvSpPr>
        <p:spPr>
          <a:xfrm>
            <a:off x="1149588" y="393335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hasCustomPrompt="1" idx="9" type="title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idx="13" type="title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4" type="subTitle"/>
          </p:nvPr>
        </p:nvSpPr>
        <p:spPr>
          <a:xfrm>
            <a:off x="4816242" y="393335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hasCustomPrompt="1" idx="15" type="title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cxnSp>
        <p:nvCxnSpPr>
          <p:cNvPr id="196" name="Google Shape;196;p13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3"/>
          <p:cNvCxnSpPr/>
          <p:nvPr/>
        </p:nvCxnSpPr>
        <p:spPr>
          <a:xfrm rot="10800000">
            <a:off x="-47050" y="462260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4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01" name="Google Shape;201;p14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04" name="Google Shape;204;p14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07" name="Google Shape;207;p14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4"/>
          <p:cNvSpPr txBox="1"/>
          <p:nvPr>
            <p:ph type="title"/>
          </p:nvPr>
        </p:nvSpPr>
        <p:spPr>
          <a:xfrm>
            <a:off x="8045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14"/>
          <p:cNvSpPr txBox="1"/>
          <p:nvPr>
            <p:ph idx="1" type="subTitle"/>
          </p:nvPr>
        </p:nvSpPr>
        <p:spPr>
          <a:xfrm>
            <a:off x="7155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4"/>
          <p:cNvSpPr txBox="1"/>
          <p:nvPr>
            <p:ph idx="2" type="title"/>
          </p:nvPr>
        </p:nvSpPr>
        <p:spPr>
          <a:xfrm>
            <a:off x="33313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14"/>
          <p:cNvSpPr txBox="1"/>
          <p:nvPr>
            <p:ph idx="3" type="subTitle"/>
          </p:nvPr>
        </p:nvSpPr>
        <p:spPr>
          <a:xfrm>
            <a:off x="32423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4"/>
          <p:cNvSpPr txBox="1"/>
          <p:nvPr>
            <p:ph idx="4" type="title"/>
          </p:nvPr>
        </p:nvSpPr>
        <p:spPr>
          <a:xfrm>
            <a:off x="58581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14"/>
          <p:cNvSpPr txBox="1"/>
          <p:nvPr>
            <p:ph idx="5" type="subTitle"/>
          </p:nvPr>
        </p:nvSpPr>
        <p:spPr>
          <a:xfrm>
            <a:off x="57691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4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6" name="Google Shape;216;p14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221" name="Google Shape;221;p15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5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224" name="Google Shape;224;p15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5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227" name="Google Shape;227;p15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5"/>
          <p:cNvSpPr txBox="1"/>
          <p:nvPr>
            <p:ph type="title"/>
          </p:nvPr>
        </p:nvSpPr>
        <p:spPr>
          <a:xfrm>
            <a:off x="11773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5"/>
          <p:cNvSpPr txBox="1"/>
          <p:nvPr>
            <p:ph idx="1" type="subTitle"/>
          </p:nvPr>
        </p:nvSpPr>
        <p:spPr>
          <a:xfrm>
            <a:off x="10884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5"/>
          <p:cNvSpPr txBox="1"/>
          <p:nvPr>
            <p:ph idx="2" type="title"/>
          </p:nvPr>
        </p:nvSpPr>
        <p:spPr>
          <a:xfrm>
            <a:off x="37041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3" type="subTitle"/>
          </p:nvPr>
        </p:nvSpPr>
        <p:spPr>
          <a:xfrm>
            <a:off x="36152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5"/>
          <p:cNvSpPr txBox="1"/>
          <p:nvPr>
            <p:ph idx="4" type="title"/>
          </p:nvPr>
        </p:nvSpPr>
        <p:spPr>
          <a:xfrm>
            <a:off x="62309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5"/>
          <p:cNvSpPr txBox="1"/>
          <p:nvPr>
            <p:ph idx="5" type="subTitle"/>
          </p:nvPr>
        </p:nvSpPr>
        <p:spPr>
          <a:xfrm>
            <a:off x="61420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5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6" name="Google Shape;236;p15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5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4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/>
          <p:nvPr/>
        </p:nvSpPr>
        <p:spPr>
          <a:xfrm>
            <a:off x="7593125" y="2480186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42" name="Google Shape;242;p16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45" name="Google Shape;245;p16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48" name="Google Shape;248;p16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6"/>
          <p:cNvSpPr txBox="1"/>
          <p:nvPr>
            <p:ph type="title"/>
          </p:nvPr>
        </p:nvSpPr>
        <p:spPr>
          <a:xfrm>
            <a:off x="4284385" y="1405410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16"/>
          <p:cNvSpPr txBox="1"/>
          <p:nvPr>
            <p:ph idx="1" type="subTitle"/>
          </p:nvPr>
        </p:nvSpPr>
        <p:spPr>
          <a:xfrm>
            <a:off x="4189345" y="1888800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6"/>
          <p:cNvSpPr txBox="1"/>
          <p:nvPr>
            <p:ph idx="2" type="title"/>
          </p:nvPr>
        </p:nvSpPr>
        <p:spPr>
          <a:xfrm>
            <a:off x="4284385" y="255848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16"/>
          <p:cNvSpPr txBox="1"/>
          <p:nvPr>
            <p:ph idx="3" type="subTitle"/>
          </p:nvPr>
        </p:nvSpPr>
        <p:spPr>
          <a:xfrm>
            <a:off x="4189345" y="3041875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6"/>
          <p:cNvSpPr txBox="1"/>
          <p:nvPr>
            <p:ph idx="4" type="title"/>
          </p:nvPr>
        </p:nvSpPr>
        <p:spPr>
          <a:xfrm>
            <a:off x="4284385" y="3711560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16"/>
          <p:cNvSpPr txBox="1"/>
          <p:nvPr>
            <p:ph idx="5" type="subTitle"/>
          </p:nvPr>
        </p:nvSpPr>
        <p:spPr>
          <a:xfrm>
            <a:off x="4189345" y="4194950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6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7" name="Google Shape;257;p16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6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16"/>
          <p:cNvSpPr/>
          <p:nvPr/>
        </p:nvSpPr>
        <p:spPr>
          <a:xfrm>
            <a:off x="2087275" y="1905536"/>
            <a:ext cx="1497221" cy="411414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191361" y="3788148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_4_1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1168800" y="22583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1" type="subTitle"/>
          </p:nvPr>
        </p:nvSpPr>
        <p:spPr>
          <a:xfrm>
            <a:off x="1079853" y="27122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idx="2" type="title"/>
          </p:nvPr>
        </p:nvSpPr>
        <p:spPr>
          <a:xfrm>
            <a:off x="3695600" y="28679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17"/>
          <p:cNvSpPr txBox="1"/>
          <p:nvPr>
            <p:ph idx="3" type="subTitle"/>
          </p:nvPr>
        </p:nvSpPr>
        <p:spPr>
          <a:xfrm>
            <a:off x="3606653" y="33218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7"/>
          <p:cNvSpPr txBox="1"/>
          <p:nvPr>
            <p:ph idx="4" type="title"/>
          </p:nvPr>
        </p:nvSpPr>
        <p:spPr>
          <a:xfrm>
            <a:off x="6222400" y="34775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17"/>
          <p:cNvSpPr txBox="1"/>
          <p:nvPr>
            <p:ph idx="5" type="subTitle"/>
          </p:nvPr>
        </p:nvSpPr>
        <p:spPr>
          <a:xfrm>
            <a:off x="6133453" y="39314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7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0" name="Google Shape;270;p17"/>
          <p:cNvGrpSpPr/>
          <p:nvPr/>
        </p:nvGrpSpPr>
        <p:grpSpPr>
          <a:xfrm flipH="1" rot="-6507401">
            <a:off x="5280396" y="-1911055"/>
            <a:ext cx="8541080" cy="6545742"/>
            <a:chOff x="2810973" y="6645577"/>
            <a:chExt cx="8540749" cy="6545489"/>
          </a:xfrm>
        </p:grpSpPr>
        <p:sp>
          <p:nvSpPr>
            <p:cNvPr id="271" name="Google Shape;271;p17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7"/>
          <p:cNvGrpSpPr/>
          <p:nvPr/>
        </p:nvGrpSpPr>
        <p:grpSpPr>
          <a:xfrm rot="-2700000">
            <a:off x="-2742223" y="-4251242"/>
            <a:ext cx="7808030" cy="7141843"/>
            <a:chOff x="-16071160" y="5014390"/>
            <a:chExt cx="7808105" cy="7141912"/>
          </a:xfrm>
        </p:grpSpPr>
        <p:sp>
          <p:nvSpPr>
            <p:cNvPr id="274" name="Google Shape;274;p17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7"/>
          <p:cNvGrpSpPr/>
          <p:nvPr/>
        </p:nvGrpSpPr>
        <p:grpSpPr>
          <a:xfrm rot="-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277" name="Google Shape;277;p17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9" name="Google Shape;279;p17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_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8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84" name="Google Shape;284;p18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8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87" name="Google Shape;287;p1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90" name="Google Shape;290;p18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8"/>
          <p:cNvSpPr txBox="1"/>
          <p:nvPr>
            <p:ph type="title"/>
          </p:nvPr>
        </p:nvSpPr>
        <p:spPr>
          <a:xfrm>
            <a:off x="7640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1" type="subTitle"/>
          </p:nvPr>
        </p:nvSpPr>
        <p:spPr>
          <a:xfrm>
            <a:off x="7640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2" type="title"/>
          </p:nvPr>
        </p:nvSpPr>
        <p:spPr>
          <a:xfrm>
            <a:off x="32908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3" type="subTitle"/>
          </p:nvPr>
        </p:nvSpPr>
        <p:spPr>
          <a:xfrm>
            <a:off x="32908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8"/>
          <p:cNvSpPr txBox="1"/>
          <p:nvPr>
            <p:ph idx="4" type="title"/>
          </p:nvPr>
        </p:nvSpPr>
        <p:spPr>
          <a:xfrm>
            <a:off x="58176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18"/>
          <p:cNvSpPr txBox="1"/>
          <p:nvPr>
            <p:ph idx="5" type="subTitle"/>
          </p:nvPr>
        </p:nvSpPr>
        <p:spPr>
          <a:xfrm>
            <a:off x="58176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8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9" name="Google Shape;299;p1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8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18"/>
          <p:cNvSpPr txBox="1"/>
          <p:nvPr>
            <p:ph hasCustomPrompt="1" idx="7" type="title"/>
          </p:nvPr>
        </p:nvSpPr>
        <p:spPr>
          <a:xfrm>
            <a:off x="7640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3" name="Google Shape;303;p18"/>
          <p:cNvSpPr txBox="1"/>
          <p:nvPr>
            <p:ph hasCustomPrompt="1" idx="8" type="title"/>
          </p:nvPr>
        </p:nvSpPr>
        <p:spPr>
          <a:xfrm>
            <a:off x="32908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4" name="Google Shape;304;p18"/>
          <p:cNvSpPr txBox="1"/>
          <p:nvPr>
            <p:ph hasCustomPrompt="1" idx="9" type="title"/>
          </p:nvPr>
        </p:nvSpPr>
        <p:spPr>
          <a:xfrm>
            <a:off x="58176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2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07" name="Google Shape;307;p19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10" name="Google Shape;310;p1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9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13" name="Google Shape;313;p19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9"/>
          <p:cNvSpPr txBox="1"/>
          <p:nvPr>
            <p:ph type="title"/>
          </p:nvPr>
        </p:nvSpPr>
        <p:spPr>
          <a:xfrm>
            <a:off x="5317598" y="176182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5234381" y="2217584"/>
            <a:ext cx="300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9"/>
          <p:cNvSpPr txBox="1"/>
          <p:nvPr>
            <p:ph idx="2" type="title"/>
          </p:nvPr>
        </p:nvSpPr>
        <p:spPr>
          <a:xfrm>
            <a:off x="5317598" y="306792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19"/>
          <p:cNvSpPr txBox="1"/>
          <p:nvPr>
            <p:ph idx="3" type="subTitle"/>
          </p:nvPr>
        </p:nvSpPr>
        <p:spPr>
          <a:xfrm>
            <a:off x="5234381" y="3523684"/>
            <a:ext cx="300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9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20" name="Google Shape;320;p1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9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325" name="Google Shape;325;p20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328" name="Google Shape;328;p2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331" name="Google Shape;331;p20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0"/>
          <p:cNvSpPr txBox="1"/>
          <p:nvPr>
            <p:ph type="title"/>
          </p:nvPr>
        </p:nvSpPr>
        <p:spPr>
          <a:xfrm>
            <a:off x="2368649" y="126917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1" type="subTitle"/>
          </p:nvPr>
        </p:nvSpPr>
        <p:spPr>
          <a:xfrm>
            <a:off x="1068138" y="1714600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2" type="title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3" type="subTitle"/>
          </p:nvPr>
        </p:nvSpPr>
        <p:spPr>
          <a:xfrm>
            <a:off x="4654063" y="2543209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0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38" name="Google Shape;338;p2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0"/>
          <p:cNvSpPr txBox="1"/>
          <p:nvPr>
            <p:ph idx="5" type="title"/>
          </p:nvPr>
        </p:nvSpPr>
        <p:spPr>
          <a:xfrm>
            <a:off x="2368649" y="292638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6" type="subTitle"/>
          </p:nvPr>
        </p:nvSpPr>
        <p:spPr>
          <a:xfrm>
            <a:off x="1068138" y="3371818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0"/>
          <p:cNvSpPr txBox="1"/>
          <p:nvPr>
            <p:ph idx="7" type="title"/>
          </p:nvPr>
        </p:nvSpPr>
        <p:spPr>
          <a:xfrm>
            <a:off x="4654074" y="375499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20"/>
          <p:cNvSpPr txBox="1"/>
          <p:nvPr>
            <p:ph idx="8" type="subTitle"/>
          </p:nvPr>
        </p:nvSpPr>
        <p:spPr>
          <a:xfrm>
            <a:off x="4654063" y="4200428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3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" name="Google Shape;28;p3"/>
          <p:cNvGrpSpPr/>
          <p:nvPr/>
        </p:nvGrpSpPr>
        <p:grpSpPr>
          <a:xfrm flipH="1" rot="-10141765">
            <a:off x="106953" y="-4010039"/>
            <a:ext cx="8930086" cy="6604389"/>
            <a:chOff x="-2468832" y="-3843712"/>
            <a:chExt cx="8930314" cy="6604558"/>
          </a:xfrm>
        </p:grpSpPr>
        <p:sp>
          <p:nvSpPr>
            <p:cNvPr id="29" name="Google Shape;29;p3"/>
            <p:cNvSpPr/>
            <p:nvPr/>
          </p:nvSpPr>
          <p:spPr>
            <a:xfrm flipH="1" rot="8937730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 rot="8937730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 flipH="1" rot="-7568947">
            <a:off x="5191855" y="1141063"/>
            <a:ext cx="6761666" cy="8234919"/>
            <a:chOff x="6288735" y="-306484"/>
            <a:chExt cx="6761537" cy="8234761"/>
          </a:xfrm>
        </p:grpSpPr>
        <p:sp>
          <p:nvSpPr>
            <p:cNvPr id="32" name="Google Shape;32;p3"/>
            <p:cNvSpPr/>
            <p:nvPr/>
          </p:nvSpPr>
          <p:spPr>
            <a:xfrm flipH="1" rot="-7373547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7373547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-10107785">
            <a:off x="-4113594" y="455349"/>
            <a:ext cx="7666376" cy="7117367"/>
            <a:chOff x="-3875080" y="1222752"/>
            <a:chExt cx="7666345" cy="7117338"/>
          </a:xfrm>
        </p:grpSpPr>
        <p:sp>
          <p:nvSpPr>
            <p:cNvPr id="35" name="Google Shape;35;p3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3"/>
          <p:cNvSpPr txBox="1"/>
          <p:nvPr>
            <p:ph hasCustomPrompt="1"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i="1" sz="1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3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" name="Google Shape;41;p3"/>
          <p:cNvGrpSpPr/>
          <p:nvPr/>
        </p:nvGrpSpPr>
        <p:grpSpPr>
          <a:xfrm>
            <a:off x="0" y="4107207"/>
            <a:ext cx="9196991" cy="1066170"/>
            <a:chOff x="0" y="4107232"/>
            <a:chExt cx="9143957" cy="1066170"/>
          </a:xfrm>
        </p:grpSpPr>
        <p:sp>
          <p:nvSpPr>
            <p:cNvPr id="42" name="Google Shape;42;p3"/>
            <p:cNvSpPr/>
            <p:nvPr/>
          </p:nvSpPr>
          <p:spPr>
            <a:xfrm>
              <a:off x="0" y="4107232"/>
              <a:ext cx="9142358" cy="441029"/>
            </a:xfrm>
            <a:custGeom>
              <a:rect b="b" l="l" r="r" t="t"/>
              <a:pathLst>
                <a:path extrusionOk="0" h="10281" w="213121">
                  <a:moveTo>
                    <a:pt x="1" y="1"/>
                  </a:moveTo>
                  <a:lnTo>
                    <a:pt x="1" y="10281"/>
                  </a:lnTo>
                  <a:lnTo>
                    <a:pt x="213121" y="10281"/>
                  </a:lnTo>
                  <a:lnTo>
                    <a:pt x="213121" y="3950"/>
                  </a:lnTo>
                  <a:lnTo>
                    <a:pt x="213121" y="1"/>
                  </a:lnTo>
                  <a:lnTo>
                    <a:pt x="209334" y="1"/>
                  </a:lnTo>
                  <a:lnTo>
                    <a:pt x="209334" y="3950"/>
                  </a:lnTo>
                  <a:lnTo>
                    <a:pt x="208738" y="3950"/>
                  </a:lnTo>
                  <a:lnTo>
                    <a:pt x="208738" y="1516"/>
                  </a:lnTo>
                  <a:lnTo>
                    <a:pt x="204951" y="1516"/>
                  </a:lnTo>
                  <a:lnTo>
                    <a:pt x="204951" y="3950"/>
                  </a:lnTo>
                  <a:lnTo>
                    <a:pt x="203869" y="3950"/>
                  </a:lnTo>
                  <a:lnTo>
                    <a:pt x="203869" y="1"/>
                  </a:lnTo>
                  <a:lnTo>
                    <a:pt x="201975" y="1"/>
                  </a:lnTo>
                  <a:lnTo>
                    <a:pt x="201975" y="3950"/>
                  </a:lnTo>
                  <a:lnTo>
                    <a:pt x="201110" y="3950"/>
                  </a:lnTo>
                  <a:lnTo>
                    <a:pt x="201110" y="1"/>
                  </a:lnTo>
                  <a:lnTo>
                    <a:pt x="192831" y="1"/>
                  </a:lnTo>
                  <a:lnTo>
                    <a:pt x="192831" y="3950"/>
                  </a:lnTo>
                  <a:lnTo>
                    <a:pt x="191533" y="3950"/>
                  </a:lnTo>
                  <a:lnTo>
                    <a:pt x="191533" y="1516"/>
                  </a:lnTo>
                  <a:lnTo>
                    <a:pt x="183201" y="1516"/>
                  </a:lnTo>
                  <a:lnTo>
                    <a:pt x="183201" y="3950"/>
                  </a:lnTo>
                  <a:lnTo>
                    <a:pt x="182714" y="3950"/>
                  </a:lnTo>
                  <a:lnTo>
                    <a:pt x="182714" y="1"/>
                  </a:lnTo>
                  <a:lnTo>
                    <a:pt x="178926" y="1"/>
                  </a:lnTo>
                  <a:lnTo>
                    <a:pt x="178926" y="3950"/>
                  </a:lnTo>
                  <a:lnTo>
                    <a:pt x="178331" y="3950"/>
                  </a:lnTo>
                  <a:lnTo>
                    <a:pt x="178331" y="1516"/>
                  </a:lnTo>
                  <a:lnTo>
                    <a:pt x="174544" y="1516"/>
                  </a:lnTo>
                  <a:lnTo>
                    <a:pt x="174544" y="3950"/>
                  </a:lnTo>
                  <a:lnTo>
                    <a:pt x="173462" y="3950"/>
                  </a:lnTo>
                  <a:lnTo>
                    <a:pt x="173462" y="1"/>
                  </a:lnTo>
                  <a:lnTo>
                    <a:pt x="171568" y="1"/>
                  </a:lnTo>
                  <a:lnTo>
                    <a:pt x="171568" y="3950"/>
                  </a:lnTo>
                  <a:lnTo>
                    <a:pt x="164372" y="3950"/>
                  </a:lnTo>
                  <a:lnTo>
                    <a:pt x="164372" y="1"/>
                  </a:lnTo>
                  <a:lnTo>
                    <a:pt x="160531" y="1"/>
                  </a:lnTo>
                  <a:lnTo>
                    <a:pt x="160531" y="3950"/>
                  </a:lnTo>
                  <a:lnTo>
                    <a:pt x="159936" y="3950"/>
                  </a:lnTo>
                  <a:lnTo>
                    <a:pt x="159936" y="1"/>
                  </a:lnTo>
                  <a:lnTo>
                    <a:pt x="156094" y="1"/>
                  </a:lnTo>
                  <a:lnTo>
                    <a:pt x="156094" y="3950"/>
                  </a:lnTo>
                  <a:lnTo>
                    <a:pt x="155499" y="3950"/>
                  </a:lnTo>
                  <a:lnTo>
                    <a:pt x="155499" y="1516"/>
                  </a:lnTo>
                  <a:lnTo>
                    <a:pt x="151712" y="1516"/>
                  </a:lnTo>
                  <a:lnTo>
                    <a:pt x="151712" y="3950"/>
                  </a:lnTo>
                  <a:lnTo>
                    <a:pt x="150630" y="3950"/>
                  </a:lnTo>
                  <a:lnTo>
                    <a:pt x="150630" y="1"/>
                  </a:lnTo>
                  <a:lnTo>
                    <a:pt x="148736" y="1"/>
                  </a:lnTo>
                  <a:lnTo>
                    <a:pt x="148736" y="3950"/>
                  </a:lnTo>
                  <a:lnTo>
                    <a:pt x="147870" y="3950"/>
                  </a:lnTo>
                  <a:lnTo>
                    <a:pt x="147870" y="1"/>
                  </a:lnTo>
                  <a:lnTo>
                    <a:pt x="139592" y="1"/>
                  </a:lnTo>
                  <a:lnTo>
                    <a:pt x="139592" y="3950"/>
                  </a:lnTo>
                  <a:lnTo>
                    <a:pt x="138294" y="3950"/>
                  </a:lnTo>
                  <a:lnTo>
                    <a:pt x="138294" y="1516"/>
                  </a:lnTo>
                  <a:lnTo>
                    <a:pt x="130015" y="1516"/>
                  </a:lnTo>
                  <a:lnTo>
                    <a:pt x="130015" y="3950"/>
                  </a:lnTo>
                  <a:lnTo>
                    <a:pt x="129529" y="3950"/>
                  </a:lnTo>
                  <a:lnTo>
                    <a:pt x="129529" y="1"/>
                  </a:lnTo>
                  <a:lnTo>
                    <a:pt x="125687" y="1"/>
                  </a:lnTo>
                  <a:lnTo>
                    <a:pt x="125687" y="3950"/>
                  </a:lnTo>
                  <a:lnTo>
                    <a:pt x="125092" y="3950"/>
                  </a:lnTo>
                  <a:lnTo>
                    <a:pt x="125092" y="1516"/>
                  </a:lnTo>
                  <a:lnTo>
                    <a:pt x="121305" y="1516"/>
                  </a:lnTo>
                  <a:lnTo>
                    <a:pt x="121305" y="3950"/>
                  </a:lnTo>
                  <a:lnTo>
                    <a:pt x="120222" y="3950"/>
                  </a:lnTo>
                  <a:lnTo>
                    <a:pt x="120222" y="1"/>
                  </a:lnTo>
                  <a:lnTo>
                    <a:pt x="118329" y="1"/>
                  </a:lnTo>
                  <a:lnTo>
                    <a:pt x="118329" y="3950"/>
                  </a:lnTo>
                  <a:lnTo>
                    <a:pt x="111133" y="3950"/>
                  </a:lnTo>
                  <a:lnTo>
                    <a:pt x="111133" y="1"/>
                  </a:lnTo>
                  <a:lnTo>
                    <a:pt x="107345" y="1"/>
                  </a:lnTo>
                  <a:lnTo>
                    <a:pt x="107345" y="3950"/>
                  </a:lnTo>
                  <a:lnTo>
                    <a:pt x="105830" y="3950"/>
                  </a:lnTo>
                  <a:lnTo>
                    <a:pt x="105830" y="1"/>
                  </a:lnTo>
                  <a:lnTo>
                    <a:pt x="101989" y="1"/>
                  </a:lnTo>
                  <a:lnTo>
                    <a:pt x="101989" y="3950"/>
                  </a:lnTo>
                  <a:lnTo>
                    <a:pt x="101394" y="3950"/>
                  </a:lnTo>
                  <a:lnTo>
                    <a:pt x="101394" y="1516"/>
                  </a:lnTo>
                  <a:lnTo>
                    <a:pt x="97607" y="1516"/>
                  </a:lnTo>
                  <a:lnTo>
                    <a:pt x="97607" y="3950"/>
                  </a:lnTo>
                  <a:lnTo>
                    <a:pt x="96524" y="3950"/>
                  </a:lnTo>
                  <a:lnTo>
                    <a:pt x="96524" y="1"/>
                  </a:lnTo>
                  <a:lnTo>
                    <a:pt x="94631" y="1"/>
                  </a:lnTo>
                  <a:lnTo>
                    <a:pt x="94631" y="3950"/>
                  </a:lnTo>
                  <a:lnTo>
                    <a:pt x="93765" y="3950"/>
                  </a:lnTo>
                  <a:lnTo>
                    <a:pt x="93765" y="1"/>
                  </a:lnTo>
                  <a:lnTo>
                    <a:pt x="85487" y="1"/>
                  </a:lnTo>
                  <a:lnTo>
                    <a:pt x="85487" y="3950"/>
                  </a:lnTo>
                  <a:lnTo>
                    <a:pt x="84188" y="3950"/>
                  </a:lnTo>
                  <a:lnTo>
                    <a:pt x="84188" y="1516"/>
                  </a:lnTo>
                  <a:lnTo>
                    <a:pt x="75910" y="1516"/>
                  </a:lnTo>
                  <a:lnTo>
                    <a:pt x="75910" y="3950"/>
                  </a:lnTo>
                  <a:lnTo>
                    <a:pt x="75423" y="3950"/>
                  </a:lnTo>
                  <a:lnTo>
                    <a:pt x="75423" y="1"/>
                  </a:lnTo>
                  <a:lnTo>
                    <a:pt x="71582" y="1"/>
                  </a:lnTo>
                  <a:lnTo>
                    <a:pt x="71582" y="3950"/>
                  </a:lnTo>
                  <a:lnTo>
                    <a:pt x="70987" y="3950"/>
                  </a:lnTo>
                  <a:lnTo>
                    <a:pt x="70987" y="1516"/>
                  </a:lnTo>
                  <a:lnTo>
                    <a:pt x="67199" y="1516"/>
                  </a:lnTo>
                  <a:lnTo>
                    <a:pt x="67199" y="3950"/>
                  </a:lnTo>
                  <a:lnTo>
                    <a:pt x="66117" y="3950"/>
                  </a:lnTo>
                  <a:lnTo>
                    <a:pt x="66117" y="1"/>
                  </a:lnTo>
                  <a:lnTo>
                    <a:pt x="64224" y="1"/>
                  </a:lnTo>
                  <a:lnTo>
                    <a:pt x="64224" y="3950"/>
                  </a:lnTo>
                  <a:lnTo>
                    <a:pt x="57028" y="3950"/>
                  </a:lnTo>
                  <a:lnTo>
                    <a:pt x="57028" y="1"/>
                  </a:lnTo>
                  <a:lnTo>
                    <a:pt x="53186" y="1"/>
                  </a:lnTo>
                  <a:lnTo>
                    <a:pt x="53186" y="3950"/>
                  </a:lnTo>
                  <a:lnTo>
                    <a:pt x="52591" y="3950"/>
                  </a:lnTo>
                  <a:lnTo>
                    <a:pt x="52591" y="1"/>
                  </a:lnTo>
                  <a:lnTo>
                    <a:pt x="48750" y="1"/>
                  </a:lnTo>
                  <a:lnTo>
                    <a:pt x="48750" y="3950"/>
                  </a:lnTo>
                  <a:lnTo>
                    <a:pt x="48154" y="3950"/>
                  </a:lnTo>
                  <a:lnTo>
                    <a:pt x="48154" y="1516"/>
                  </a:lnTo>
                  <a:lnTo>
                    <a:pt x="44367" y="1516"/>
                  </a:lnTo>
                  <a:lnTo>
                    <a:pt x="44367" y="3950"/>
                  </a:lnTo>
                  <a:lnTo>
                    <a:pt x="43285" y="3950"/>
                  </a:lnTo>
                  <a:lnTo>
                    <a:pt x="43285" y="1"/>
                  </a:lnTo>
                  <a:lnTo>
                    <a:pt x="41391" y="1"/>
                  </a:lnTo>
                  <a:lnTo>
                    <a:pt x="41391" y="3950"/>
                  </a:lnTo>
                  <a:lnTo>
                    <a:pt x="40526" y="3950"/>
                  </a:lnTo>
                  <a:lnTo>
                    <a:pt x="40526" y="1"/>
                  </a:lnTo>
                  <a:lnTo>
                    <a:pt x="32248" y="1"/>
                  </a:lnTo>
                  <a:lnTo>
                    <a:pt x="32248" y="3950"/>
                  </a:lnTo>
                  <a:lnTo>
                    <a:pt x="30949" y="3950"/>
                  </a:lnTo>
                  <a:lnTo>
                    <a:pt x="30949" y="1516"/>
                  </a:lnTo>
                  <a:lnTo>
                    <a:pt x="22671" y="1516"/>
                  </a:lnTo>
                  <a:lnTo>
                    <a:pt x="22671" y="3950"/>
                  </a:lnTo>
                  <a:lnTo>
                    <a:pt x="22184" y="3950"/>
                  </a:lnTo>
                  <a:lnTo>
                    <a:pt x="22184" y="1"/>
                  </a:lnTo>
                  <a:lnTo>
                    <a:pt x="18343" y="1"/>
                  </a:lnTo>
                  <a:lnTo>
                    <a:pt x="18343" y="3950"/>
                  </a:lnTo>
                  <a:lnTo>
                    <a:pt x="17801" y="3950"/>
                  </a:lnTo>
                  <a:lnTo>
                    <a:pt x="17801" y="1516"/>
                  </a:lnTo>
                  <a:lnTo>
                    <a:pt x="13960" y="1516"/>
                  </a:lnTo>
                  <a:lnTo>
                    <a:pt x="13960" y="3950"/>
                  </a:lnTo>
                  <a:lnTo>
                    <a:pt x="12878" y="3950"/>
                  </a:lnTo>
                  <a:lnTo>
                    <a:pt x="12878" y="1"/>
                  </a:lnTo>
                  <a:lnTo>
                    <a:pt x="10984" y="1"/>
                  </a:lnTo>
                  <a:lnTo>
                    <a:pt x="10984" y="3950"/>
                  </a:lnTo>
                  <a:lnTo>
                    <a:pt x="3788" y="3950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4537850"/>
              <a:ext cx="9143957" cy="635553"/>
            </a:xfrm>
            <a:custGeom>
              <a:rect b="b" l="l" r="r" t="t"/>
              <a:pathLst>
                <a:path extrusionOk="0" h="19100" w="213121">
                  <a:moveTo>
                    <a:pt x="1" y="1"/>
                  </a:moveTo>
                  <a:lnTo>
                    <a:pt x="1" y="19100"/>
                  </a:lnTo>
                  <a:lnTo>
                    <a:pt x="213121" y="19100"/>
                  </a:lnTo>
                  <a:lnTo>
                    <a:pt x="213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60006" y="4849321"/>
              <a:ext cx="8693626" cy="33"/>
            </a:xfrm>
            <a:custGeom>
              <a:rect b="b" l="l" r="r" t="t"/>
              <a:pathLst>
                <a:path extrusionOk="0" fill="none" h="1" w="202625">
                  <a:moveTo>
                    <a:pt x="1" y="1"/>
                  </a:moveTo>
                  <a:lnTo>
                    <a:pt x="202624" y="1"/>
                  </a:lnTo>
                </a:path>
              </a:pathLst>
            </a:custGeom>
            <a:noFill/>
            <a:ln cap="flat" cmpd="sng" w="32475">
              <a:solidFill>
                <a:schemeClr val="accent4"/>
              </a:solidFill>
              <a:prstDash val="solid"/>
              <a:miter lim="5410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472101" y="765650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4309399" y="125762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75800" y="308126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4_2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47" name="Google Shape;347;p21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1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50" name="Google Shape;350;p21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53" name="Google Shape;353;p2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1"/>
          <p:cNvSpPr txBox="1"/>
          <p:nvPr>
            <p:ph type="title"/>
          </p:nvPr>
        </p:nvSpPr>
        <p:spPr>
          <a:xfrm>
            <a:off x="10290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1" type="subTitle"/>
          </p:nvPr>
        </p:nvSpPr>
        <p:spPr>
          <a:xfrm>
            <a:off x="9400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2" type="title"/>
          </p:nvPr>
        </p:nvSpPr>
        <p:spPr>
          <a:xfrm>
            <a:off x="35558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3" type="subTitle"/>
          </p:nvPr>
        </p:nvSpPr>
        <p:spPr>
          <a:xfrm>
            <a:off x="34668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4" type="title"/>
          </p:nvPr>
        </p:nvSpPr>
        <p:spPr>
          <a:xfrm>
            <a:off x="60826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21"/>
          <p:cNvSpPr txBox="1"/>
          <p:nvPr>
            <p:ph idx="5" type="subTitle"/>
          </p:nvPr>
        </p:nvSpPr>
        <p:spPr>
          <a:xfrm>
            <a:off x="59936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1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2" name="Google Shape;362;p2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1"/>
          <p:cNvSpPr txBox="1"/>
          <p:nvPr>
            <p:ph idx="7" type="title"/>
          </p:nvPr>
        </p:nvSpPr>
        <p:spPr>
          <a:xfrm>
            <a:off x="10349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21"/>
          <p:cNvSpPr txBox="1"/>
          <p:nvPr>
            <p:ph idx="8" type="subTitle"/>
          </p:nvPr>
        </p:nvSpPr>
        <p:spPr>
          <a:xfrm>
            <a:off x="9459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1"/>
          <p:cNvSpPr txBox="1"/>
          <p:nvPr>
            <p:ph idx="9" type="title"/>
          </p:nvPr>
        </p:nvSpPr>
        <p:spPr>
          <a:xfrm>
            <a:off x="35617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21"/>
          <p:cNvSpPr txBox="1"/>
          <p:nvPr>
            <p:ph idx="13" type="subTitle"/>
          </p:nvPr>
        </p:nvSpPr>
        <p:spPr>
          <a:xfrm>
            <a:off x="34727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1"/>
          <p:cNvSpPr txBox="1"/>
          <p:nvPr>
            <p:ph idx="14" type="title"/>
          </p:nvPr>
        </p:nvSpPr>
        <p:spPr>
          <a:xfrm>
            <a:off x="60885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idx="15" type="subTitle"/>
          </p:nvPr>
        </p:nvSpPr>
        <p:spPr>
          <a:xfrm>
            <a:off x="59995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2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73" name="Google Shape;373;p22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22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76" name="Google Shape;376;p22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22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79" name="Google Shape;379;p22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22"/>
          <p:cNvSpPr txBox="1"/>
          <p:nvPr>
            <p:ph idx="1" type="body"/>
          </p:nvPr>
        </p:nvSpPr>
        <p:spPr>
          <a:xfrm>
            <a:off x="711725" y="1722875"/>
            <a:ext cx="39108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3" name="Google Shape;383;p2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2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2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3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8" name="Google Shape;388;p23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89" name="Google Shape;389;p23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92" name="Google Shape;392;p23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95" name="Google Shape;395;p23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3"/>
          <p:cNvSpPr txBox="1"/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" name="Google Shape;398;p23"/>
          <p:cNvSpPr txBox="1"/>
          <p:nvPr>
            <p:ph idx="1" type="subTitle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3"/>
          <p:cNvSpPr/>
          <p:nvPr/>
        </p:nvSpPr>
        <p:spPr>
          <a:xfrm>
            <a:off x="-35925" y="4608025"/>
            <a:ext cx="9250022" cy="588294"/>
          </a:xfrm>
          <a:custGeom>
            <a:rect b="b" l="l" r="r" t="t"/>
            <a:pathLst>
              <a:path extrusionOk="0" h="7566" w="151789">
                <a:moveTo>
                  <a:pt x="0" y="1"/>
                </a:moveTo>
                <a:lnTo>
                  <a:pt x="151789" y="1"/>
                </a:lnTo>
                <a:lnTo>
                  <a:pt x="151789" y="7565"/>
                </a:lnTo>
                <a:lnTo>
                  <a:pt x="0" y="7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6398076" y="2325763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4769024" y="97357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1923900" y="89431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05" name="Google Shape;405;p2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08" name="Google Shape;408;p2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2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11" name="Google Shape;411;p2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3" name="Google Shape;413;p2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4"/>
          <p:cNvSpPr txBox="1"/>
          <p:nvPr>
            <p:ph type="title"/>
          </p:nvPr>
        </p:nvSpPr>
        <p:spPr>
          <a:xfrm>
            <a:off x="4329450" y="2155950"/>
            <a:ext cx="3075900" cy="58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24"/>
          <p:cNvSpPr txBox="1"/>
          <p:nvPr>
            <p:ph idx="1" type="subTitle"/>
          </p:nvPr>
        </p:nvSpPr>
        <p:spPr>
          <a:xfrm>
            <a:off x="4903690" y="2912188"/>
            <a:ext cx="2598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4"/>
          <p:cNvSpPr/>
          <p:nvPr/>
        </p:nvSpPr>
        <p:spPr>
          <a:xfrm>
            <a:off x="990350" y="621523"/>
            <a:ext cx="1416016" cy="38910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7039822" y="505192"/>
            <a:ext cx="875381" cy="240778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154325" y="1371677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22" name="Google Shape;422;p25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25" name="Google Shape;425;p2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28" name="Google Shape;428;p25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0" name="Google Shape;430;p2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25"/>
          <p:cNvSpPr txBox="1"/>
          <p:nvPr>
            <p:ph type="title"/>
          </p:nvPr>
        </p:nvSpPr>
        <p:spPr>
          <a:xfrm>
            <a:off x="713575" y="1982175"/>
            <a:ext cx="3703200" cy="54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25"/>
          <p:cNvSpPr txBox="1"/>
          <p:nvPr>
            <p:ph idx="1" type="subTitle"/>
          </p:nvPr>
        </p:nvSpPr>
        <p:spPr>
          <a:xfrm>
            <a:off x="715447" y="2647950"/>
            <a:ext cx="3703200" cy="348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5"/>
          <p:cNvSpPr/>
          <p:nvPr/>
        </p:nvSpPr>
        <p:spPr>
          <a:xfrm>
            <a:off x="1272725" y="880453"/>
            <a:ext cx="2096617" cy="57612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1124300" y="3766148"/>
            <a:ext cx="1810183" cy="497899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6601926" y="2571757"/>
            <a:ext cx="1651619" cy="407585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_1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6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39" name="Google Shape;439;p26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6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42" name="Google Shape;442;p26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6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45" name="Google Shape;445;p26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7" name="Google Shape;447;p2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26"/>
          <p:cNvSpPr txBox="1"/>
          <p:nvPr>
            <p:ph type="title"/>
          </p:nvPr>
        </p:nvSpPr>
        <p:spPr>
          <a:xfrm>
            <a:off x="998850" y="929675"/>
            <a:ext cx="3249300" cy="235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9" name="Google Shape;449;p26"/>
          <p:cNvSpPr txBox="1"/>
          <p:nvPr>
            <p:ph idx="1" type="subTitle"/>
          </p:nvPr>
        </p:nvSpPr>
        <p:spPr>
          <a:xfrm>
            <a:off x="1075800" y="3369150"/>
            <a:ext cx="3644700" cy="795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0" name="Google Shape;450;p26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2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7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53" name="Google Shape;453;p27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7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6" name="Google Shape;456;p27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7" name="Google Shape;457;p27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458" name="Google Shape;458;p27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7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461" name="Google Shape;461;p27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3" name="Google Shape;463;p27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2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8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467" name="Google Shape;467;p28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8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470" name="Google Shape;470;p2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8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473" name="Google Shape;473;p28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5" name="Google Shape;475;p2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8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8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2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29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81" name="Google Shape;481;p29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9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84" name="Google Shape;484;p2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5" name="Google Shape;485;p29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486" name="Google Shape;486;p29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9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489" name="Google Shape;489;p2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1" name="Google Shape;491;p29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2_1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95" name="Google Shape;495;p30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0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98" name="Google Shape;498;p3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9" name="Google Shape;499;p3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00" name="Google Shape;500;p30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03" name="Google Shape;503;p3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5" name="Google Shape;505;p3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0" name="Google Shape;50;p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3" name="Google Shape;53;p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6" name="Google Shape;56;p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0" name="Google Shape;60;p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_2_1_1_1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09" name="Google Shape;509;p31"/>
          <p:cNvGrpSpPr/>
          <p:nvPr/>
        </p:nvGrpSpPr>
        <p:grpSpPr>
          <a:xfrm rot="-3081700">
            <a:off x="5062414" y="1332519"/>
            <a:ext cx="8540717" cy="6545464"/>
            <a:chOff x="2810973" y="6645577"/>
            <a:chExt cx="8540749" cy="6545489"/>
          </a:xfrm>
        </p:grpSpPr>
        <p:sp>
          <p:nvSpPr>
            <p:cNvPr id="510" name="Google Shape;510;p31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 flipH="1" rot="2700000">
            <a:off x="-996223" y="-4312217"/>
            <a:ext cx="7808030" cy="7141843"/>
            <a:chOff x="-16071160" y="5014390"/>
            <a:chExt cx="7808105" cy="7141912"/>
          </a:xfrm>
        </p:grpSpPr>
        <p:sp>
          <p:nvSpPr>
            <p:cNvPr id="513" name="Google Shape;513;p3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1"/>
          <p:cNvGrpSpPr/>
          <p:nvPr/>
        </p:nvGrpSpPr>
        <p:grpSpPr>
          <a:xfrm flipH="1" rot="4910881">
            <a:off x="-3351002" y="796756"/>
            <a:ext cx="7179619" cy="8386906"/>
            <a:chOff x="-9622530" y="-1457817"/>
            <a:chExt cx="7179586" cy="8386867"/>
          </a:xfrm>
        </p:grpSpPr>
        <p:sp>
          <p:nvSpPr>
            <p:cNvPr id="516" name="Google Shape;516;p31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3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_2_1_1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2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523" name="Google Shape;523;p32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2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26" name="Google Shape;526;p32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7" name="Google Shape;527;p32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28" name="Google Shape;528;p32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2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31" name="Google Shape;531;p32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3" name="Google Shape;533;p32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_2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7" name="Google Shape;537;p33"/>
          <p:cNvGrpSpPr/>
          <p:nvPr/>
        </p:nvGrpSpPr>
        <p:grpSpPr>
          <a:xfrm rot="-3689381">
            <a:off x="5311024" y="805969"/>
            <a:ext cx="8540446" cy="6545256"/>
            <a:chOff x="2810973" y="6645577"/>
            <a:chExt cx="8540749" cy="6545489"/>
          </a:xfrm>
        </p:grpSpPr>
        <p:sp>
          <p:nvSpPr>
            <p:cNvPr id="538" name="Google Shape;538;p33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3"/>
          <p:cNvGrpSpPr/>
          <p:nvPr/>
        </p:nvGrpSpPr>
        <p:grpSpPr>
          <a:xfrm rot="-1520869">
            <a:off x="-2280617" y="-4229167"/>
            <a:ext cx="7807883" cy="7141709"/>
            <a:chOff x="-16071160" y="5014390"/>
            <a:chExt cx="7808105" cy="7141912"/>
          </a:xfrm>
        </p:grpSpPr>
        <p:sp>
          <p:nvSpPr>
            <p:cNvPr id="541" name="Google Shape;541;p33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3"/>
          <p:cNvGrpSpPr/>
          <p:nvPr/>
        </p:nvGrpSpPr>
        <p:grpSpPr>
          <a:xfrm rot="-2700000">
            <a:off x="-3496062" y="1310129"/>
            <a:ext cx="7179517" cy="8386787"/>
            <a:chOff x="-9622530" y="-1457817"/>
            <a:chExt cx="7179586" cy="8386867"/>
          </a:xfrm>
        </p:grpSpPr>
        <p:sp>
          <p:nvSpPr>
            <p:cNvPr id="544" name="Google Shape;544;p33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6" name="Google Shape;546;p33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3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51" name="Google Shape;551;p3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54" name="Google Shape;554;p3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57" name="Google Shape;557;p3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9" name="Google Shape;559;p3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4"/>
          <p:cNvSpPr txBox="1"/>
          <p:nvPr>
            <p:ph type="title"/>
          </p:nvPr>
        </p:nvSpPr>
        <p:spPr>
          <a:xfrm>
            <a:off x="872400" y="538250"/>
            <a:ext cx="3146100" cy="63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1" name="Google Shape;561;p34"/>
          <p:cNvSpPr txBox="1"/>
          <p:nvPr>
            <p:ph idx="1" type="subTitle"/>
          </p:nvPr>
        </p:nvSpPr>
        <p:spPr>
          <a:xfrm>
            <a:off x="867950" y="1346300"/>
            <a:ext cx="29679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34"/>
          <p:cNvSpPr/>
          <p:nvPr/>
        </p:nvSpPr>
        <p:spPr>
          <a:xfrm>
            <a:off x="4490473" y="3850650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"/>
          <p:cNvSpPr/>
          <p:nvPr/>
        </p:nvSpPr>
        <p:spPr>
          <a:xfrm>
            <a:off x="5908009" y="75767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>
            <a:off x="3683450" y="198791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 txBox="1"/>
          <p:nvPr/>
        </p:nvSpPr>
        <p:spPr>
          <a:xfrm>
            <a:off x="872400" y="3356213"/>
            <a:ext cx="32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</a:t>
            </a: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66" name="Google Shape;566;p34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_1_1_1_1_1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69" name="Google Shape;569;p35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72" name="Google Shape;572;p3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75" name="Google Shape;575;p35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7" name="Google Shape;577;p3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1_1_1_1_1_1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6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581" name="Google Shape;581;p36"/>
            <p:cNvSpPr/>
            <p:nvPr/>
          </p:nvSpPr>
          <p:spPr>
            <a:xfrm flipH="1" rot="-7373547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flipH="1" rot="-7373547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584" name="Google Shape;584;p36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6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587" name="Google Shape;587;p36"/>
            <p:cNvSpPr/>
            <p:nvPr/>
          </p:nvSpPr>
          <p:spPr>
            <a:xfrm flipH="1" rot="8937730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 flipH="1" rot="8937730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9" name="Google Shape;589;p36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6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_1_1_1_1_1_1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7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593" name="Google Shape;593;p37"/>
            <p:cNvSpPr/>
            <p:nvPr/>
          </p:nvSpPr>
          <p:spPr>
            <a:xfrm flipH="1" rot="-7373547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 flipH="1" rot="-7373547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596" name="Google Shape;596;p37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599" name="Google Shape;599;p37"/>
            <p:cNvSpPr/>
            <p:nvPr/>
          </p:nvSpPr>
          <p:spPr>
            <a:xfrm flipH="1" rot="8937730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 flipH="1" rot="8937730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1" name="Google Shape;601;p37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_1_1_1_1_1_1_1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8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606" name="Google Shape;606;p38"/>
            <p:cNvSpPr/>
            <p:nvPr/>
          </p:nvSpPr>
          <p:spPr>
            <a:xfrm flipH="1" rot="-7373547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 flipH="1" rot="-7373547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609" name="Google Shape;609;p38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612" name="Google Shape;612;p38"/>
            <p:cNvSpPr/>
            <p:nvPr/>
          </p:nvSpPr>
          <p:spPr>
            <a:xfrm flipH="1" rot="8937730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flipH="1" rot="8937730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4" name="Google Shape;614;p3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0"/>
          <p:cNvSpPr/>
          <p:nvPr/>
        </p:nvSpPr>
        <p:spPr>
          <a:xfrm>
            <a:off x="3294950" y="3992625"/>
            <a:ext cx="1218020" cy="174039"/>
          </a:xfrm>
          <a:custGeom>
            <a:rect b="b" l="l" r="r" t="t"/>
            <a:pathLst>
              <a:path extrusionOk="0" h="9823" w="68737">
                <a:moveTo>
                  <a:pt x="34359" y="1"/>
                </a:moveTo>
                <a:cubicBezTo>
                  <a:pt x="29155" y="1"/>
                  <a:pt x="23966" y="1798"/>
                  <a:pt x="20445" y="5333"/>
                </a:cubicBezTo>
                <a:cubicBezTo>
                  <a:pt x="18341" y="3725"/>
                  <a:pt x="16532" y="3094"/>
                  <a:pt x="14929" y="3094"/>
                </a:cubicBezTo>
                <a:cubicBezTo>
                  <a:pt x="12135" y="3094"/>
                  <a:pt x="9969" y="5012"/>
                  <a:pt x="7965" y="7016"/>
                </a:cubicBezTo>
                <a:cubicBezTo>
                  <a:pt x="6911" y="6676"/>
                  <a:pt x="5985" y="6535"/>
                  <a:pt x="5173" y="6535"/>
                </a:cubicBezTo>
                <a:cubicBezTo>
                  <a:pt x="1265" y="6535"/>
                  <a:pt x="1" y="9796"/>
                  <a:pt x="1" y="9796"/>
                </a:cubicBezTo>
                <a:lnTo>
                  <a:pt x="68737" y="9822"/>
                </a:lnTo>
                <a:cubicBezTo>
                  <a:pt x="68737" y="9822"/>
                  <a:pt x="67452" y="6537"/>
                  <a:pt x="63529" y="6537"/>
                </a:cubicBezTo>
                <a:cubicBezTo>
                  <a:pt x="62718" y="6537"/>
                  <a:pt x="61794" y="6677"/>
                  <a:pt x="60746" y="7016"/>
                </a:cubicBezTo>
                <a:cubicBezTo>
                  <a:pt x="58742" y="5012"/>
                  <a:pt x="56565" y="3094"/>
                  <a:pt x="53763" y="3094"/>
                </a:cubicBezTo>
                <a:cubicBezTo>
                  <a:pt x="52156" y="3094"/>
                  <a:pt x="50343" y="3725"/>
                  <a:pt x="48239" y="5333"/>
                </a:cubicBezTo>
                <a:cubicBezTo>
                  <a:pt x="44665" y="1758"/>
                  <a:pt x="39505" y="1"/>
                  <a:pt x="34359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0"/>
          <p:cNvSpPr/>
          <p:nvPr/>
        </p:nvSpPr>
        <p:spPr>
          <a:xfrm>
            <a:off x="3786152" y="236974"/>
            <a:ext cx="2724649" cy="43259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0"/>
          <p:cNvSpPr/>
          <p:nvPr/>
        </p:nvSpPr>
        <p:spPr>
          <a:xfrm>
            <a:off x="-890210" y="2464424"/>
            <a:ext cx="2480612" cy="2208894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0"/>
          <p:cNvSpPr/>
          <p:nvPr/>
        </p:nvSpPr>
        <p:spPr>
          <a:xfrm>
            <a:off x="8081923" y="2813075"/>
            <a:ext cx="2090160" cy="1860258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0"/>
          <p:cNvSpPr/>
          <p:nvPr/>
        </p:nvSpPr>
        <p:spPr>
          <a:xfrm>
            <a:off x="7271180" y="81668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0"/>
          <p:cNvSpPr/>
          <p:nvPr/>
        </p:nvSpPr>
        <p:spPr>
          <a:xfrm>
            <a:off x="-1052782" y="5"/>
            <a:ext cx="2478466" cy="868334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0"/>
          <p:cNvSpPr txBox="1"/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7" name="Google Shape;627;p40"/>
          <p:cNvSpPr txBox="1"/>
          <p:nvPr>
            <p:ph idx="2" type="ctrTitle"/>
          </p:nvPr>
        </p:nvSpPr>
        <p:spPr>
          <a:xfrm>
            <a:off x="4445050" y="3095675"/>
            <a:ext cx="42417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16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8" name="Google Shape;628;p40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1"/>
          <p:cNvSpPr/>
          <p:nvPr/>
        </p:nvSpPr>
        <p:spPr>
          <a:xfrm>
            <a:off x="-7104" y="2063079"/>
            <a:ext cx="3511946" cy="3127259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1"/>
          <p:cNvSpPr/>
          <p:nvPr/>
        </p:nvSpPr>
        <p:spPr>
          <a:xfrm>
            <a:off x="7455403" y="4093211"/>
            <a:ext cx="1688587" cy="150285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1"/>
          <p:cNvSpPr/>
          <p:nvPr/>
        </p:nvSpPr>
        <p:spPr>
          <a:xfrm>
            <a:off x="-7112" y="365778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1"/>
          <p:cNvSpPr/>
          <p:nvPr/>
        </p:nvSpPr>
        <p:spPr>
          <a:xfrm>
            <a:off x="3158350" y="365775"/>
            <a:ext cx="1675992" cy="23439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1"/>
          <p:cNvSpPr/>
          <p:nvPr/>
        </p:nvSpPr>
        <p:spPr>
          <a:xfrm>
            <a:off x="6245487" y="-199550"/>
            <a:ext cx="3068026" cy="1073082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1"/>
          <p:cNvSpPr txBox="1"/>
          <p:nvPr>
            <p:ph type="title"/>
          </p:nvPr>
        </p:nvSpPr>
        <p:spPr>
          <a:xfrm>
            <a:off x="4119704" y="1709680"/>
            <a:ext cx="41070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6" name="Google Shape;636;p41"/>
          <p:cNvSpPr txBox="1"/>
          <p:nvPr>
            <p:ph hasCustomPrompt="1" idx="2" type="title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7" name="Google Shape;637;p41"/>
          <p:cNvSpPr txBox="1"/>
          <p:nvPr>
            <p:ph idx="1" type="subTitle"/>
          </p:nvPr>
        </p:nvSpPr>
        <p:spPr>
          <a:xfrm>
            <a:off x="5260304" y="2434107"/>
            <a:ext cx="2966400" cy="4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64" name="Google Shape;64;p5"/>
            <p:cNvSpPr/>
            <p:nvPr/>
          </p:nvSpPr>
          <p:spPr>
            <a:xfrm flipH="1" rot="-7373547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7373547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67" name="Google Shape;67;p5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70" name="Google Shape;70;p5"/>
            <p:cNvSpPr/>
            <p:nvPr/>
          </p:nvSpPr>
          <p:spPr>
            <a:xfrm flipH="1" rot="8937730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flipH="1" rot="8937730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 txBox="1"/>
          <p:nvPr>
            <p:ph type="title"/>
          </p:nvPr>
        </p:nvSpPr>
        <p:spPr>
          <a:xfrm>
            <a:off x="803743" y="2334744"/>
            <a:ext cx="2931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" type="subTitle"/>
          </p:nvPr>
        </p:nvSpPr>
        <p:spPr>
          <a:xfrm>
            <a:off x="715550" y="2746350"/>
            <a:ext cx="32562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2" type="title"/>
          </p:nvPr>
        </p:nvSpPr>
        <p:spPr>
          <a:xfrm>
            <a:off x="4605782" y="2334744"/>
            <a:ext cx="2931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3" type="subTitle"/>
          </p:nvPr>
        </p:nvSpPr>
        <p:spPr>
          <a:xfrm>
            <a:off x="4517600" y="2746350"/>
            <a:ext cx="32562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6" name="Google Shape;76;p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5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2"/>
          <p:cNvSpPr/>
          <p:nvPr/>
        </p:nvSpPr>
        <p:spPr>
          <a:xfrm>
            <a:off x="3828200" y="492473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2"/>
          <p:cNvSpPr/>
          <p:nvPr/>
        </p:nvSpPr>
        <p:spPr>
          <a:xfrm>
            <a:off x="-369050" y="3776113"/>
            <a:ext cx="1760006" cy="1567221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2"/>
          <p:cNvSpPr/>
          <p:nvPr/>
        </p:nvSpPr>
        <p:spPr>
          <a:xfrm>
            <a:off x="7701850" y="3906450"/>
            <a:ext cx="1449258" cy="1289851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2"/>
          <p:cNvSpPr/>
          <p:nvPr/>
        </p:nvSpPr>
        <p:spPr>
          <a:xfrm>
            <a:off x="7561880" y="193922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2"/>
          <p:cNvSpPr/>
          <p:nvPr/>
        </p:nvSpPr>
        <p:spPr>
          <a:xfrm>
            <a:off x="-140462" y="337203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2"/>
          <p:cNvSpPr/>
          <p:nvPr/>
        </p:nvSpPr>
        <p:spPr>
          <a:xfrm>
            <a:off x="3555375" y="-40475"/>
            <a:ext cx="1675992" cy="23439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2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646" name="Google Shape;646;p42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42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1" name="Google Shape;651;p42"/>
          <p:cNvSpPr txBox="1"/>
          <p:nvPr>
            <p:ph idx="1" type="body"/>
          </p:nvPr>
        </p:nvSpPr>
        <p:spPr>
          <a:xfrm>
            <a:off x="717525" y="1102625"/>
            <a:ext cx="77088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3"/>
          <p:cNvSpPr/>
          <p:nvPr/>
        </p:nvSpPr>
        <p:spPr>
          <a:xfrm>
            <a:off x="-1111195" y="-26495"/>
            <a:ext cx="2478466" cy="868334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3"/>
          <p:cNvSpPr/>
          <p:nvPr/>
        </p:nvSpPr>
        <p:spPr>
          <a:xfrm>
            <a:off x="-291151" y="3108926"/>
            <a:ext cx="2480612" cy="2208894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3"/>
          <p:cNvSpPr/>
          <p:nvPr/>
        </p:nvSpPr>
        <p:spPr>
          <a:xfrm>
            <a:off x="7381398" y="3629600"/>
            <a:ext cx="2090160" cy="1860258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3"/>
          <p:cNvSpPr/>
          <p:nvPr/>
        </p:nvSpPr>
        <p:spPr>
          <a:xfrm>
            <a:off x="7797205" y="539918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43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658" name="Google Shape;658;p43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43"/>
          <p:cNvSpPr txBox="1"/>
          <p:nvPr>
            <p:ph idx="1" type="subTitle"/>
          </p:nvPr>
        </p:nvSpPr>
        <p:spPr>
          <a:xfrm>
            <a:off x="717537" y="2035409"/>
            <a:ext cx="30543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3" name="Google Shape;663;p43"/>
          <p:cNvSpPr txBox="1"/>
          <p:nvPr>
            <p:ph idx="2" type="subTitle"/>
          </p:nvPr>
        </p:nvSpPr>
        <p:spPr>
          <a:xfrm>
            <a:off x="5372163" y="3007811"/>
            <a:ext cx="30543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4" name="Google Shape;664;p43"/>
          <p:cNvSpPr txBox="1"/>
          <p:nvPr>
            <p:ph idx="3" type="subTitle"/>
          </p:nvPr>
        </p:nvSpPr>
        <p:spPr>
          <a:xfrm>
            <a:off x="717537" y="2465907"/>
            <a:ext cx="30543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65" name="Google Shape;665;p43"/>
          <p:cNvSpPr txBox="1"/>
          <p:nvPr>
            <p:ph idx="4" type="subTitle"/>
          </p:nvPr>
        </p:nvSpPr>
        <p:spPr>
          <a:xfrm>
            <a:off x="5372163" y="3439315"/>
            <a:ext cx="30543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66" name="Google Shape;666;p43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4"/>
          <p:cNvSpPr/>
          <p:nvPr/>
        </p:nvSpPr>
        <p:spPr>
          <a:xfrm rot="5400000">
            <a:off x="-619114" y="-425187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4"/>
          <p:cNvSpPr/>
          <p:nvPr/>
        </p:nvSpPr>
        <p:spPr>
          <a:xfrm>
            <a:off x="6869171" y="378250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4"/>
          <p:cNvSpPr/>
          <p:nvPr/>
        </p:nvSpPr>
        <p:spPr>
          <a:xfrm flipH="1">
            <a:off x="-752875" y="4143326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4"/>
          <p:cNvSpPr/>
          <p:nvPr/>
        </p:nvSpPr>
        <p:spPr>
          <a:xfrm flipH="1" rot="10800000">
            <a:off x="7543221" y="-70557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44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673" name="Google Shape;673;p44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44"/>
          <p:cNvSpPr txBox="1"/>
          <p:nvPr>
            <p:ph type="title"/>
          </p:nvPr>
        </p:nvSpPr>
        <p:spPr>
          <a:xfrm>
            <a:off x="717525" y="445025"/>
            <a:ext cx="77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5"/>
          <p:cNvSpPr/>
          <p:nvPr/>
        </p:nvSpPr>
        <p:spPr>
          <a:xfrm>
            <a:off x="5786593" y="-210849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5"/>
          <p:cNvSpPr/>
          <p:nvPr/>
        </p:nvSpPr>
        <p:spPr>
          <a:xfrm>
            <a:off x="-1" y="293301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5"/>
          <p:cNvSpPr/>
          <p:nvPr/>
        </p:nvSpPr>
        <p:spPr>
          <a:xfrm>
            <a:off x="6345121" y="2652484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5"/>
          <p:cNvSpPr/>
          <p:nvPr/>
        </p:nvSpPr>
        <p:spPr>
          <a:xfrm flipH="1">
            <a:off x="-2420250" y="445013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5"/>
          <p:cNvSpPr/>
          <p:nvPr/>
        </p:nvSpPr>
        <p:spPr>
          <a:xfrm>
            <a:off x="8510675" y="167258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45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685" name="Google Shape;685;p45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45"/>
          <p:cNvSpPr txBox="1"/>
          <p:nvPr>
            <p:ph type="title"/>
          </p:nvPr>
        </p:nvSpPr>
        <p:spPr>
          <a:xfrm>
            <a:off x="539500" y="408377"/>
            <a:ext cx="80649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0" name="Google Shape;690;p45"/>
          <p:cNvSpPr txBox="1"/>
          <p:nvPr>
            <p:ph idx="1" type="body"/>
          </p:nvPr>
        </p:nvSpPr>
        <p:spPr>
          <a:xfrm>
            <a:off x="717525" y="1679150"/>
            <a:ext cx="7708800" cy="23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-7104" y="2063079"/>
            <a:ext cx="3511946" cy="3127259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6"/>
          <p:cNvSpPr/>
          <p:nvPr/>
        </p:nvSpPr>
        <p:spPr>
          <a:xfrm>
            <a:off x="7455403" y="4093211"/>
            <a:ext cx="1688587" cy="150285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6"/>
          <p:cNvSpPr/>
          <p:nvPr/>
        </p:nvSpPr>
        <p:spPr>
          <a:xfrm>
            <a:off x="-427937" y="386478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6"/>
          <p:cNvSpPr/>
          <p:nvPr/>
        </p:nvSpPr>
        <p:spPr>
          <a:xfrm>
            <a:off x="4303950" y="213825"/>
            <a:ext cx="1675992" cy="23439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6"/>
          <p:cNvSpPr/>
          <p:nvPr/>
        </p:nvSpPr>
        <p:spPr>
          <a:xfrm>
            <a:off x="6765687" y="1600675"/>
            <a:ext cx="3068026" cy="1073082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46"/>
          <p:cNvGrpSpPr/>
          <p:nvPr/>
        </p:nvGrpSpPr>
        <p:grpSpPr>
          <a:xfrm>
            <a:off x="1008300" y="789000"/>
            <a:ext cx="7127400" cy="4358281"/>
            <a:chOff x="1008300" y="789000"/>
            <a:chExt cx="7127400" cy="4358281"/>
          </a:xfrm>
        </p:grpSpPr>
        <p:grpSp>
          <p:nvGrpSpPr>
            <p:cNvPr id="698" name="Google Shape;698;p46"/>
            <p:cNvGrpSpPr/>
            <p:nvPr/>
          </p:nvGrpSpPr>
          <p:grpSpPr>
            <a:xfrm>
              <a:off x="3360825" y="2114881"/>
              <a:ext cx="2468875" cy="3032400"/>
              <a:chOff x="3371200" y="2114881"/>
              <a:chExt cx="2468875" cy="3032400"/>
            </a:xfrm>
          </p:grpSpPr>
          <p:sp>
            <p:nvSpPr>
              <p:cNvPr id="699" name="Google Shape;699;p46"/>
              <p:cNvSpPr/>
              <p:nvPr/>
            </p:nvSpPr>
            <p:spPr>
              <a:xfrm>
                <a:off x="3371200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6"/>
              <p:cNvSpPr/>
              <p:nvPr/>
            </p:nvSpPr>
            <p:spPr>
              <a:xfrm>
                <a:off x="5765675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1" name="Google Shape;701;p46"/>
            <p:cNvGrpSpPr/>
            <p:nvPr/>
          </p:nvGrpSpPr>
          <p:grpSpPr>
            <a:xfrm>
              <a:off x="1008300" y="789000"/>
              <a:ext cx="7127400" cy="3565500"/>
              <a:chOff x="1008325" y="958550"/>
              <a:chExt cx="7127400" cy="3565500"/>
            </a:xfrm>
          </p:grpSpPr>
          <p:sp>
            <p:nvSpPr>
              <p:cNvPr id="702" name="Google Shape;702;p46"/>
              <p:cNvSpPr/>
              <p:nvPr/>
            </p:nvSpPr>
            <p:spPr>
              <a:xfrm>
                <a:off x="1008325" y="958550"/>
                <a:ext cx="7127400" cy="3565500"/>
              </a:xfrm>
              <a:prstGeom prst="roundRect">
                <a:avLst>
                  <a:gd fmla="val 7713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6"/>
              <p:cNvSpPr/>
              <p:nvPr/>
            </p:nvSpPr>
            <p:spPr>
              <a:xfrm>
                <a:off x="1121125" y="1069700"/>
                <a:ext cx="6901800" cy="3343200"/>
              </a:xfrm>
              <a:prstGeom prst="roundRect">
                <a:avLst>
                  <a:gd fmla="val 7713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4" name="Google Shape;704;p46"/>
          <p:cNvSpPr txBox="1"/>
          <p:nvPr>
            <p:ph type="title"/>
          </p:nvPr>
        </p:nvSpPr>
        <p:spPr>
          <a:xfrm>
            <a:off x="1136475" y="894225"/>
            <a:ext cx="6870900" cy="32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7"/>
          <p:cNvSpPr/>
          <p:nvPr/>
        </p:nvSpPr>
        <p:spPr>
          <a:xfrm>
            <a:off x="-1" y="2933026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7"/>
          <p:cNvSpPr/>
          <p:nvPr/>
        </p:nvSpPr>
        <p:spPr>
          <a:xfrm>
            <a:off x="6345121" y="26660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7"/>
          <p:cNvSpPr/>
          <p:nvPr/>
        </p:nvSpPr>
        <p:spPr>
          <a:xfrm>
            <a:off x="6152905" y="-38357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7"/>
          <p:cNvSpPr/>
          <p:nvPr/>
        </p:nvSpPr>
        <p:spPr>
          <a:xfrm flipH="1">
            <a:off x="-2246275" y="382013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Google Shape;710;p47"/>
          <p:cNvGrpSpPr/>
          <p:nvPr/>
        </p:nvGrpSpPr>
        <p:grpSpPr>
          <a:xfrm>
            <a:off x="2027250" y="1454410"/>
            <a:ext cx="5089500" cy="1030678"/>
            <a:chOff x="3097375" y="3240075"/>
            <a:chExt cx="5089500" cy="1370400"/>
          </a:xfrm>
        </p:grpSpPr>
        <p:sp>
          <p:nvSpPr>
            <p:cNvPr id="711" name="Google Shape;711;p47"/>
            <p:cNvSpPr/>
            <p:nvPr/>
          </p:nvSpPr>
          <p:spPr>
            <a:xfrm>
              <a:off x="3097375" y="3240075"/>
              <a:ext cx="5089500" cy="1370400"/>
            </a:xfrm>
            <a:prstGeom prst="roundRect">
              <a:avLst>
                <a:gd fmla="val 771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3177925" y="3327286"/>
              <a:ext cx="4928400" cy="1195800"/>
            </a:xfrm>
            <a:prstGeom prst="roundRect">
              <a:avLst>
                <a:gd fmla="val 771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47"/>
          <p:cNvSpPr txBox="1"/>
          <p:nvPr>
            <p:ph type="title"/>
          </p:nvPr>
        </p:nvSpPr>
        <p:spPr>
          <a:xfrm>
            <a:off x="2572500" y="1632549"/>
            <a:ext cx="39990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4" name="Google Shape;714;p47"/>
          <p:cNvSpPr txBox="1"/>
          <p:nvPr>
            <p:ph idx="1" type="subTitle"/>
          </p:nvPr>
        </p:nvSpPr>
        <p:spPr>
          <a:xfrm>
            <a:off x="2027250" y="2508249"/>
            <a:ext cx="50895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8"/>
          <p:cNvSpPr/>
          <p:nvPr/>
        </p:nvSpPr>
        <p:spPr>
          <a:xfrm>
            <a:off x="6474020" y="2752725"/>
            <a:ext cx="3142929" cy="2797175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48"/>
          <p:cNvGrpSpPr/>
          <p:nvPr/>
        </p:nvGrpSpPr>
        <p:grpSpPr>
          <a:xfrm>
            <a:off x="3336975" y="3189325"/>
            <a:ext cx="5089500" cy="1370400"/>
            <a:chOff x="3097375" y="3240075"/>
            <a:chExt cx="5089500" cy="1370400"/>
          </a:xfrm>
        </p:grpSpPr>
        <p:sp>
          <p:nvSpPr>
            <p:cNvPr id="718" name="Google Shape;718;p48"/>
            <p:cNvSpPr/>
            <p:nvPr/>
          </p:nvSpPr>
          <p:spPr>
            <a:xfrm>
              <a:off x="3097375" y="3240075"/>
              <a:ext cx="5089500" cy="1370400"/>
            </a:xfrm>
            <a:prstGeom prst="roundRect">
              <a:avLst>
                <a:gd fmla="val 771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3177925" y="3327286"/>
              <a:ext cx="4928400" cy="1195800"/>
            </a:xfrm>
            <a:prstGeom prst="roundRect">
              <a:avLst>
                <a:gd fmla="val 771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48"/>
          <p:cNvSpPr/>
          <p:nvPr/>
        </p:nvSpPr>
        <p:spPr>
          <a:xfrm>
            <a:off x="-991727" y="3240068"/>
            <a:ext cx="2963981" cy="2639316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6409296" y="120826"/>
            <a:ext cx="3615293" cy="1264496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8"/>
          <p:cNvSpPr/>
          <p:nvPr/>
        </p:nvSpPr>
        <p:spPr>
          <a:xfrm flipH="1">
            <a:off x="-1676795" y="-233703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8"/>
          <p:cNvSpPr txBox="1"/>
          <p:nvPr>
            <p:ph type="title"/>
          </p:nvPr>
        </p:nvSpPr>
        <p:spPr>
          <a:xfrm flipH="1">
            <a:off x="3713600" y="3363425"/>
            <a:ext cx="43365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9"/>
          <p:cNvSpPr/>
          <p:nvPr/>
        </p:nvSpPr>
        <p:spPr>
          <a:xfrm flipH="1">
            <a:off x="0" y="-209874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49"/>
          <p:cNvGrpSpPr/>
          <p:nvPr/>
        </p:nvGrpSpPr>
        <p:grpSpPr>
          <a:xfrm>
            <a:off x="1158600" y="987301"/>
            <a:ext cx="6826800" cy="4159980"/>
            <a:chOff x="1168975" y="987301"/>
            <a:chExt cx="6826800" cy="4159980"/>
          </a:xfrm>
        </p:grpSpPr>
        <p:sp>
          <p:nvSpPr>
            <p:cNvPr id="727" name="Google Shape;727;p49"/>
            <p:cNvSpPr/>
            <p:nvPr/>
          </p:nvSpPr>
          <p:spPr>
            <a:xfrm>
              <a:off x="3371200" y="2114881"/>
              <a:ext cx="74400" cy="3032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5765675" y="2114881"/>
              <a:ext cx="74400" cy="3032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1168975" y="987301"/>
              <a:ext cx="6826800" cy="2259900"/>
            </a:xfrm>
            <a:prstGeom prst="roundRect">
              <a:avLst>
                <a:gd fmla="val 771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1272906" y="1093846"/>
              <a:ext cx="6610800" cy="2041500"/>
            </a:xfrm>
            <a:prstGeom prst="roundRect">
              <a:avLst>
                <a:gd fmla="val 771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49"/>
          <p:cNvSpPr/>
          <p:nvPr/>
        </p:nvSpPr>
        <p:spPr>
          <a:xfrm>
            <a:off x="5228055" y="3805201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9"/>
          <p:cNvSpPr/>
          <p:nvPr/>
        </p:nvSpPr>
        <p:spPr>
          <a:xfrm rot="10800000">
            <a:off x="6661661" y="1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9"/>
          <p:cNvSpPr/>
          <p:nvPr/>
        </p:nvSpPr>
        <p:spPr>
          <a:xfrm flipH="1">
            <a:off x="-4" y="29071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9"/>
          <p:cNvSpPr/>
          <p:nvPr/>
        </p:nvSpPr>
        <p:spPr>
          <a:xfrm>
            <a:off x="6815500" y="339878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9"/>
          <p:cNvSpPr/>
          <p:nvPr/>
        </p:nvSpPr>
        <p:spPr>
          <a:xfrm>
            <a:off x="-276275" y="180463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9"/>
          <p:cNvSpPr txBox="1"/>
          <p:nvPr>
            <p:ph hasCustomPrompt="1" type="title"/>
          </p:nvPr>
        </p:nvSpPr>
        <p:spPr>
          <a:xfrm>
            <a:off x="1554150" y="1448906"/>
            <a:ext cx="6035700" cy="8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7" name="Google Shape;737;p49"/>
          <p:cNvSpPr txBox="1"/>
          <p:nvPr>
            <p:ph idx="1" type="subTitle"/>
          </p:nvPr>
        </p:nvSpPr>
        <p:spPr>
          <a:xfrm>
            <a:off x="1929900" y="2338320"/>
            <a:ext cx="52842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1"/>
          <p:cNvSpPr/>
          <p:nvPr/>
        </p:nvSpPr>
        <p:spPr>
          <a:xfrm>
            <a:off x="3828200" y="492473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1"/>
          <p:cNvSpPr/>
          <p:nvPr/>
        </p:nvSpPr>
        <p:spPr>
          <a:xfrm>
            <a:off x="-342700" y="3767763"/>
            <a:ext cx="1760006" cy="1567221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1"/>
          <p:cNvSpPr/>
          <p:nvPr/>
        </p:nvSpPr>
        <p:spPr>
          <a:xfrm>
            <a:off x="7701850" y="3906450"/>
            <a:ext cx="1449258" cy="1289851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1"/>
          <p:cNvSpPr/>
          <p:nvPr/>
        </p:nvSpPr>
        <p:spPr>
          <a:xfrm>
            <a:off x="6523655" y="445022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1"/>
          <p:cNvSpPr/>
          <p:nvPr/>
        </p:nvSpPr>
        <p:spPr>
          <a:xfrm flipH="1">
            <a:off x="-772870" y="-134178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51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746" name="Google Shape;746;p51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51"/>
          <p:cNvSpPr txBox="1"/>
          <p:nvPr>
            <p:ph type="title"/>
          </p:nvPr>
        </p:nvSpPr>
        <p:spPr>
          <a:xfrm>
            <a:off x="715444" y="1748505"/>
            <a:ext cx="3595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1" name="Google Shape;751;p51"/>
          <p:cNvSpPr txBox="1"/>
          <p:nvPr>
            <p:ph hasCustomPrompt="1" idx="2" type="title"/>
          </p:nvPr>
        </p:nvSpPr>
        <p:spPr>
          <a:xfrm>
            <a:off x="715444" y="1320359"/>
            <a:ext cx="9318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2" name="Google Shape;752;p51"/>
          <p:cNvSpPr txBox="1"/>
          <p:nvPr>
            <p:ph idx="1" type="subTitle"/>
          </p:nvPr>
        </p:nvSpPr>
        <p:spPr>
          <a:xfrm>
            <a:off x="715444" y="2191624"/>
            <a:ext cx="35952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53" name="Google Shape;753;p51"/>
          <p:cNvSpPr txBox="1"/>
          <p:nvPr>
            <p:ph idx="3" type="title"/>
          </p:nvPr>
        </p:nvSpPr>
        <p:spPr>
          <a:xfrm>
            <a:off x="715444" y="3538102"/>
            <a:ext cx="3595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4" name="Google Shape;754;p51"/>
          <p:cNvSpPr txBox="1"/>
          <p:nvPr>
            <p:ph hasCustomPrompt="1" idx="4" type="title"/>
          </p:nvPr>
        </p:nvSpPr>
        <p:spPr>
          <a:xfrm>
            <a:off x="715444" y="3121220"/>
            <a:ext cx="9318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5" name="Google Shape;755;p51"/>
          <p:cNvSpPr txBox="1"/>
          <p:nvPr>
            <p:ph idx="5" type="subTitle"/>
          </p:nvPr>
        </p:nvSpPr>
        <p:spPr>
          <a:xfrm>
            <a:off x="715444" y="3966704"/>
            <a:ext cx="35952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56" name="Google Shape;756;p51"/>
          <p:cNvSpPr txBox="1"/>
          <p:nvPr>
            <p:ph idx="6" type="title"/>
          </p:nvPr>
        </p:nvSpPr>
        <p:spPr>
          <a:xfrm>
            <a:off x="4823984" y="1748505"/>
            <a:ext cx="3595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7" name="Google Shape;757;p51"/>
          <p:cNvSpPr txBox="1"/>
          <p:nvPr>
            <p:ph hasCustomPrompt="1" idx="7" type="title"/>
          </p:nvPr>
        </p:nvSpPr>
        <p:spPr>
          <a:xfrm>
            <a:off x="4823984" y="1337894"/>
            <a:ext cx="9318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8" name="Google Shape;758;p51"/>
          <p:cNvSpPr txBox="1"/>
          <p:nvPr>
            <p:ph idx="8" type="subTitle"/>
          </p:nvPr>
        </p:nvSpPr>
        <p:spPr>
          <a:xfrm>
            <a:off x="4823981" y="2191624"/>
            <a:ext cx="35952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59" name="Google Shape;759;p51"/>
          <p:cNvSpPr txBox="1"/>
          <p:nvPr>
            <p:ph idx="9" type="title"/>
          </p:nvPr>
        </p:nvSpPr>
        <p:spPr>
          <a:xfrm>
            <a:off x="4823984" y="3538102"/>
            <a:ext cx="3595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0" name="Google Shape;760;p51"/>
          <p:cNvSpPr txBox="1"/>
          <p:nvPr>
            <p:ph hasCustomPrompt="1" idx="13" type="title"/>
          </p:nvPr>
        </p:nvSpPr>
        <p:spPr>
          <a:xfrm>
            <a:off x="4823984" y="3118138"/>
            <a:ext cx="9318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1" name="Google Shape;761;p51"/>
          <p:cNvSpPr txBox="1"/>
          <p:nvPr>
            <p:ph idx="14" type="subTitle"/>
          </p:nvPr>
        </p:nvSpPr>
        <p:spPr>
          <a:xfrm>
            <a:off x="4823981" y="3966704"/>
            <a:ext cx="35952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62" name="Google Shape;762;p51"/>
          <p:cNvSpPr txBox="1"/>
          <p:nvPr>
            <p:ph idx="15"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1" name="Google Shape;81;p6"/>
          <p:cNvGrpSpPr/>
          <p:nvPr/>
        </p:nvGrpSpPr>
        <p:grpSpPr>
          <a:xfrm flipH="1">
            <a:off x="2489786" y="1980291"/>
            <a:ext cx="8612913" cy="6820461"/>
            <a:chOff x="105897" y="2478041"/>
            <a:chExt cx="8612913" cy="6820461"/>
          </a:xfrm>
        </p:grpSpPr>
        <p:sp>
          <p:nvSpPr>
            <p:cNvPr id="82" name="Google Shape;82;p6"/>
            <p:cNvSpPr/>
            <p:nvPr/>
          </p:nvSpPr>
          <p:spPr>
            <a:xfrm flipH="1" rot="-7373547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flipH="1" rot="-7373547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6"/>
          <p:cNvGrpSpPr/>
          <p:nvPr/>
        </p:nvGrpSpPr>
        <p:grpSpPr>
          <a:xfrm flipH="1">
            <a:off x="-3563219" y="-3467298"/>
            <a:ext cx="7418870" cy="7678213"/>
            <a:chOff x="11683645" y="2355302"/>
            <a:chExt cx="7418870" cy="7678213"/>
          </a:xfrm>
        </p:grpSpPr>
        <p:sp>
          <p:nvSpPr>
            <p:cNvPr id="85" name="Google Shape;85;p6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6"/>
          <p:cNvGrpSpPr/>
          <p:nvPr/>
        </p:nvGrpSpPr>
        <p:grpSpPr>
          <a:xfrm flipH="1">
            <a:off x="4544801" y="-3994000"/>
            <a:ext cx="8308564" cy="6479858"/>
            <a:chOff x="-8619394" y="1263425"/>
            <a:chExt cx="8308564" cy="6479858"/>
          </a:xfrm>
        </p:grpSpPr>
        <p:sp>
          <p:nvSpPr>
            <p:cNvPr id="88" name="Google Shape;88;p6"/>
            <p:cNvSpPr/>
            <p:nvPr/>
          </p:nvSpPr>
          <p:spPr>
            <a:xfrm flipH="1" rot="8937730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flipH="1" rot="8937730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" name="Google Shape;90;p6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6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2"/>
          <p:cNvSpPr/>
          <p:nvPr/>
        </p:nvSpPr>
        <p:spPr>
          <a:xfrm>
            <a:off x="5891205" y="-35192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2"/>
          <p:cNvSpPr/>
          <p:nvPr/>
        </p:nvSpPr>
        <p:spPr>
          <a:xfrm>
            <a:off x="-702464" y="3805188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2"/>
          <p:cNvSpPr/>
          <p:nvPr/>
        </p:nvSpPr>
        <p:spPr>
          <a:xfrm>
            <a:off x="7081596" y="3423334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2"/>
          <p:cNvSpPr/>
          <p:nvPr/>
        </p:nvSpPr>
        <p:spPr>
          <a:xfrm flipH="1">
            <a:off x="-1216200" y="-73874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52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769" name="Google Shape;769;p52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2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2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2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52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4" name="Google Shape;774;p52"/>
          <p:cNvSpPr/>
          <p:nvPr/>
        </p:nvSpPr>
        <p:spPr>
          <a:xfrm>
            <a:off x="8510675" y="167258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3"/>
          <p:cNvSpPr/>
          <p:nvPr/>
        </p:nvSpPr>
        <p:spPr>
          <a:xfrm>
            <a:off x="6934805" y="445026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-702464" y="3805188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7268646" y="345880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3"/>
          <p:cNvSpPr/>
          <p:nvPr/>
        </p:nvSpPr>
        <p:spPr>
          <a:xfrm flipH="1">
            <a:off x="-1216200" y="-56149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3"/>
          <p:cNvSpPr/>
          <p:nvPr/>
        </p:nvSpPr>
        <p:spPr>
          <a:xfrm>
            <a:off x="3530463" y="4827913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53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782" name="Google Shape;782;p53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53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/>
          <p:nvPr/>
        </p:nvSpPr>
        <p:spPr>
          <a:xfrm>
            <a:off x="-1111195" y="-26495"/>
            <a:ext cx="2478466" cy="868334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4"/>
          <p:cNvSpPr/>
          <p:nvPr/>
        </p:nvSpPr>
        <p:spPr>
          <a:xfrm>
            <a:off x="-1427076" y="2934601"/>
            <a:ext cx="2480612" cy="2208894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4"/>
          <p:cNvSpPr/>
          <p:nvPr/>
        </p:nvSpPr>
        <p:spPr>
          <a:xfrm>
            <a:off x="7938573" y="3481700"/>
            <a:ext cx="2090160" cy="1860258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4"/>
          <p:cNvSpPr/>
          <p:nvPr/>
        </p:nvSpPr>
        <p:spPr>
          <a:xfrm>
            <a:off x="7002280" y="-184857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54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793" name="Google Shape;793;p54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4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54"/>
          <p:cNvSpPr txBox="1"/>
          <p:nvPr>
            <p:ph type="title"/>
          </p:nvPr>
        </p:nvSpPr>
        <p:spPr>
          <a:xfrm>
            <a:off x="717613" y="433350"/>
            <a:ext cx="77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5"/>
          <p:cNvSpPr/>
          <p:nvPr/>
        </p:nvSpPr>
        <p:spPr>
          <a:xfrm>
            <a:off x="-7191" y="2946291"/>
            <a:ext cx="2480612" cy="2208894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5"/>
          <p:cNvSpPr/>
          <p:nvPr/>
        </p:nvSpPr>
        <p:spPr>
          <a:xfrm>
            <a:off x="7053848" y="3294926"/>
            <a:ext cx="2090160" cy="1860258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5"/>
          <p:cNvSpPr/>
          <p:nvPr/>
        </p:nvSpPr>
        <p:spPr>
          <a:xfrm>
            <a:off x="6535345" y="598368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5"/>
          <p:cNvSpPr/>
          <p:nvPr/>
        </p:nvSpPr>
        <p:spPr>
          <a:xfrm>
            <a:off x="-7189" y="303918"/>
            <a:ext cx="2724634" cy="954602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5"/>
          <p:cNvSpPr txBox="1"/>
          <p:nvPr>
            <p:ph type="title"/>
          </p:nvPr>
        </p:nvSpPr>
        <p:spPr>
          <a:xfrm>
            <a:off x="3036750" y="2931891"/>
            <a:ext cx="30705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4" name="Google Shape;804;p55"/>
          <p:cNvSpPr txBox="1"/>
          <p:nvPr>
            <p:ph idx="1" type="subTitle"/>
          </p:nvPr>
        </p:nvSpPr>
        <p:spPr>
          <a:xfrm>
            <a:off x="2298450" y="1809789"/>
            <a:ext cx="4547100" cy="11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_1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6"/>
          <p:cNvSpPr/>
          <p:nvPr/>
        </p:nvSpPr>
        <p:spPr>
          <a:xfrm>
            <a:off x="3369577" y="4559724"/>
            <a:ext cx="2724649" cy="43259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6"/>
          <p:cNvSpPr/>
          <p:nvPr/>
        </p:nvSpPr>
        <p:spPr>
          <a:xfrm>
            <a:off x="-291151" y="3108926"/>
            <a:ext cx="2480612" cy="2208894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6"/>
          <p:cNvSpPr/>
          <p:nvPr/>
        </p:nvSpPr>
        <p:spPr>
          <a:xfrm>
            <a:off x="7053848" y="3283250"/>
            <a:ext cx="2090160" cy="1860258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6"/>
          <p:cNvSpPr/>
          <p:nvPr/>
        </p:nvSpPr>
        <p:spPr>
          <a:xfrm>
            <a:off x="7797205" y="539918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6"/>
          <p:cNvSpPr/>
          <p:nvPr/>
        </p:nvSpPr>
        <p:spPr>
          <a:xfrm>
            <a:off x="-1111195" y="-26495"/>
            <a:ext cx="2478466" cy="868334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5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812" name="Google Shape;812;p5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56"/>
          <p:cNvSpPr txBox="1"/>
          <p:nvPr>
            <p:ph idx="1" type="body"/>
          </p:nvPr>
        </p:nvSpPr>
        <p:spPr>
          <a:xfrm>
            <a:off x="985337" y="1377838"/>
            <a:ext cx="4566600" cy="30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9pPr>
          </a:lstStyle>
          <a:p/>
        </p:txBody>
      </p:sp>
      <p:sp>
        <p:nvSpPr>
          <p:cNvPr id="817" name="Google Shape;817;p56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1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57"/>
          <p:cNvGrpSpPr/>
          <p:nvPr/>
        </p:nvGrpSpPr>
        <p:grpSpPr>
          <a:xfrm>
            <a:off x="2992730" y="-37"/>
            <a:ext cx="5089500" cy="2576374"/>
            <a:chOff x="2992730" y="-37"/>
            <a:chExt cx="5089500" cy="2576374"/>
          </a:xfrm>
        </p:grpSpPr>
        <p:grpSp>
          <p:nvGrpSpPr>
            <p:cNvPr id="820" name="Google Shape;820;p57"/>
            <p:cNvGrpSpPr/>
            <p:nvPr/>
          </p:nvGrpSpPr>
          <p:grpSpPr>
            <a:xfrm>
              <a:off x="4341600" y="-37"/>
              <a:ext cx="2468875" cy="1679343"/>
              <a:chOff x="3371200" y="2114881"/>
              <a:chExt cx="2468875" cy="3032400"/>
            </a:xfrm>
          </p:grpSpPr>
          <p:sp>
            <p:nvSpPr>
              <p:cNvPr id="821" name="Google Shape;821;p57"/>
              <p:cNvSpPr/>
              <p:nvPr/>
            </p:nvSpPr>
            <p:spPr>
              <a:xfrm>
                <a:off x="3371200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57"/>
              <p:cNvSpPr/>
              <p:nvPr/>
            </p:nvSpPr>
            <p:spPr>
              <a:xfrm>
                <a:off x="5765675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3" name="Google Shape;823;p57"/>
            <p:cNvGrpSpPr/>
            <p:nvPr/>
          </p:nvGrpSpPr>
          <p:grpSpPr>
            <a:xfrm>
              <a:off x="2992730" y="1545659"/>
              <a:ext cx="5089500" cy="1030678"/>
              <a:chOff x="3097375" y="3240075"/>
              <a:chExt cx="5089500" cy="1370400"/>
            </a:xfrm>
          </p:grpSpPr>
          <p:sp>
            <p:nvSpPr>
              <p:cNvPr id="824" name="Google Shape;824;p57"/>
              <p:cNvSpPr/>
              <p:nvPr/>
            </p:nvSpPr>
            <p:spPr>
              <a:xfrm>
                <a:off x="3097375" y="3240075"/>
                <a:ext cx="5089500" cy="1370400"/>
              </a:xfrm>
              <a:prstGeom prst="roundRect">
                <a:avLst>
                  <a:gd fmla="val 7713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57"/>
              <p:cNvSpPr/>
              <p:nvPr/>
            </p:nvSpPr>
            <p:spPr>
              <a:xfrm>
                <a:off x="3177925" y="3327286"/>
                <a:ext cx="4928400" cy="1195800"/>
              </a:xfrm>
              <a:prstGeom prst="roundRect">
                <a:avLst>
                  <a:gd fmla="val 7713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6" name="Google Shape;826;p57"/>
          <p:cNvSpPr txBox="1"/>
          <p:nvPr>
            <p:ph type="title"/>
          </p:nvPr>
        </p:nvSpPr>
        <p:spPr>
          <a:xfrm>
            <a:off x="3076880" y="1774649"/>
            <a:ext cx="492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7" name="Google Shape;827;p57"/>
          <p:cNvSpPr txBox="1"/>
          <p:nvPr>
            <p:ph idx="1" type="subTitle"/>
          </p:nvPr>
        </p:nvSpPr>
        <p:spPr>
          <a:xfrm>
            <a:off x="3076880" y="2652826"/>
            <a:ext cx="49212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28" name="Google Shape;828;p57"/>
          <p:cNvSpPr/>
          <p:nvPr/>
        </p:nvSpPr>
        <p:spPr>
          <a:xfrm>
            <a:off x="5891205" y="-35192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7"/>
          <p:cNvSpPr/>
          <p:nvPr/>
        </p:nvSpPr>
        <p:spPr>
          <a:xfrm>
            <a:off x="-608939" y="316226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7"/>
          <p:cNvSpPr/>
          <p:nvPr/>
        </p:nvSpPr>
        <p:spPr>
          <a:xfrm>
            <a:off x="6345121" y="26430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7"/>
          <p:cNvSpPr/>
          <p:nvPr/>
        </p:nvSpPr>
        <p:spPr>
          <a:xfrm flipH="1">
            <a:off x="-608950" y="-617524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_1_1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Google Shape;833;p58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834" name="Google Shape;834;p58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8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8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8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58"/>
          <p:cNvSpPr txBox="1"/>
          <p:nvPr>
            <p:ph idx="1" type="subTitle"/>
          </p:nvPr>
        </p:nvSpPr>
        <p:spPr>
          <a:xfrm>
            <a:off x="1735875" y="1098025"/>
            <a:ext cx="56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39" name="Google Shape;839;p58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0" name="Google Shape;840;p58"/>
          <p:cNvSpPr/>
          <p:nvPr/>
        </p:nvSpPr>
        <p:spPr>
          <a:xfrm>
            <a:off x="7946030" y="397226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8"/>
          <p:cNvSpPr/>
          <p:nvPr/>
        </p:nvSpPr>
        <p:spPr>
          <a:xfrm>
            <a:off x="-608939" y="316226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8"/>
          <p:cNvSpPr/>
          <p:nvPr/>
        </p:nvSpPr>
        <p:spPr>
          <a:xfrm>
            <a:off x="6345121" y="26430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8"/>
          <p:cNvSpPr/>
          <p:nvPr/>
        </p:nvSpPr>
        <p:spPr>
          <a:xfrm flipH="1">
            <a:off x="-1415525" y="827001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_1_2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59"/>
          <p:cNvGrpSpPr/>
          <p:nvPr/>
        </p:nvGrpSpPr>
        <p:grpSpPr>
          <a:xfrm>
            <a:off x="686380" y="-12"/>
            <a:ext cx="5089500" cy="2576374"/>
            <a:chOff x="2992730" y="-37"/>
            <a:chExt cx="5089500" cy="2576374"/>
          </a:xfrm>
        </p:grpSpPr>
        <p:grpSp>
          <p:nvGrpSpPr>
            <p:cNvPr id="846" name="Google Shape;846;p59"/>
            <p:cNvGrpSpPr/>
            <p:nvPr/>
          </p:nvGrpSpPr>
          <p:grpSpPr>
            <a:xfrm>
              <a:off x="4341600" y="-37"/>
              <a:ext cx="2468875" cy="1679343"/>
              <a:chOff x="3371200" y="2114881"/>
              <a:chExt cx="2468875" cy="3032400"/>
            </a:xfrm>
          </p:grpSpPr>
          <p:sp>
            <p:nvSpPr>
              <p:cNvPr id="847" name="Google Shape;847;p59"/>
              <p:cNvSpPr/>
              <p:nvPr/>
            </p:nvSpPr>
            <p:spPr>
              <a:xfrm>
                <a:off x="3371200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9"/>
              <p:cNvSpPr/>
              <p:nvPr/>
            </p:nvSpPr>
            <p:spPr>
              <a:xfrm>
                <a:off x="5765675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59"/>
            <p:cNvGrpSpPr/>
            <p:nvPr/>
          </p:nvGrpSpPr>
          <p:grpSpPr>
            <a:xfrm>
              <a:off x="2992730" y="1545659"/>
              <a:ext cx="5089500" cy="1030678"/>
              <a:chOff x="3097375" y="3240075"/>
              <a:chExt cx="5089500" cy="1370400"/>
            </a:xfrm>
          </p:grpSpPr>
          <p:sp>
            <p:nvSpPr>
              <p:cNvPr id="850" name="Google Shape;850;p59"/>
              <p:cNvSpPr/>
              <p:nvPr/>
            </p:nvSpPr>
            <p:spPr>
              <a:xfrm>
                <a:off x="3097375" y="3240075"/>
                <a:ext cx="5089500" cy="1370400"/>
              </a:xfrm>
              <a:prstGeom prst="roundRect">
                <a:avLst>
                  <a:gd fmla="val 7713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9"/>
              <p:cNvSpPr/>
              <p:nvPr/>
            </p:nvSpPr>
            <p:spPr>
              <a:xfrm>
                <a:off x="3177925" y="3327286"/>
                <a:ext cx="4928400" cy="1195800"/>
              </a:xfrm>
              <a:prstGeom prst="roundRect">
                <a:avLst>
                  <a:gd fmla="val 7713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2" name="Google Shape;852;p59"/>
          <p:cNvSpPr txBox="1"/>
          <p:nvPr>
            <p:ph type="title"/>
          </p:nvPr>
        </p:nvSpPr>
        <p:spPr>
          <a:xfrm>
            <a:off x="1027035" y="1766013"/>
            <a:ext cx="44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3" name="Google Shape;853;p59"/>
          <p:cNvSpPr txBox="1"/>
          <p:nvPr>
            <p:ph idx="1" type="subTitle"/>
          </p:nvPr>
        </p:nvSpPr>
        <p:spPr>
          <a:xfrm>
            <a:off x="1027035" y="2641796"/>
            <a:ext cx="4408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54" name="Google Shape;854;p59"/>
          <p:cNvSpPr/>
          <p:nvPr/>
        </p:nvSpPr>
        <p:spPr>
          <a:xfrm>
            <a:off x="5228055" y="-550649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9"/>
          <p:cNvSpPr/>
          <p:nvPr/>
        </p:nvSpPr>
        <p:spPr>
          <a:xfrm>
            <a:off x="11" y="293301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9"/>
          <p:cNvSpPr/>
          <p:nvPr/>
        </p:nvSpPr>
        <p:spPr>
          <a:xfrm>
            <a:off x="6917946" y="33999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9"/>
          <p:cNvSpPr/>
          <p:nvPr/>
        </p:nvSpPr>
        <p:spPr>
          <a:xfrm flipH="1">
            <a:off x="-1216200" y="-73874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0"/>
          <p:cNvSpPr/>
          <p:nvPr/>
        </p:nvSpPr>
        <p:spPr>
          <a:xfrm>
            <a:off x="-7104" y="2063079"/>
            <a:ext cx="3511946" cy="3127259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0"/>
          <p:cNvSpPr/>
          <p:nvPr/>
        </p:nvSpPr>
        <p:spPr>
          <a:xfrm>
            <a:off x="7455403" y="4093211"/>
            <a:ext cx="1688587" cy="150285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0"/>
          <p:cNvSpPr/>
          <p:nvPr/>
        </p:nvSpPr>
        <p:spPr>
          <a:xfrm>
            <a:off x="-147387" y="286053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0"/>
          <p:cNvSpPr/>
          <p:nvPr/>
        </p:nvSpPr>
        <p:spPr>
          <a:xfrm>
            <a:off x="7461700" y="725500"/>
            <a:ext cx="1675992" cy="23439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0"/>
          <p:cNvSpPr/>
          <p:nvPr/>
        </p:nvSpPr>
        <p:spPr>
          <a:xfrm>
            <a:off x="6765687" y="1600675"/>
            <a:ext cx="3068026" cy="1073082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4" name="Google Shape;864;p60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865" name="Google Shape;865;p60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0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0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0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60"/>
          <p:cNvSpPr txBox="1"/>
          <p:nvPr>
            <p:ph idx="1" type="subTitle"/>
          </p:nvPr>
        </p:nvSpPr>
        <p:spPr>
          <a:xfrm>
            <a:off x="2046261" y="1915500"/>
            <a:ext cx="2030400" cy="49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0" name="Google Shape;870;p60"/>
          <p:cNvSpPr txBox="1"/>
          <p:nvPr>
            <p:ph idx="2" type="subTitle"/>
          </p:nvPr>
        </p:nvSpPr>
        <p:spPr>
          <a:xfrm>
            <a:off x="5069987" y="2984800"/>
            <a:ext cx="2030400" cy="49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1" name="Google Shape;871;p60"/>
          <p:cNvSpPr txBox="1"/>
          <p:nvPr>
            <p:ph idx="3" type="subTitle"/>
          </p:nvPr>
        </p:nvSpPr>
        <p:spPr>
          <a:xfrm>
            <a:off x="2046261" y="2416625"/>
            <a:ext cx="20304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72" name="Google Shape;872;p60"/>
          <p:cNvSpPr txBox="1"/>
          <p:nvPr>
            <p:ph idx="4" type="subTitle"/>
          </p:nvPr>
        </p:nvSpPr>
        <p:spPr>
          <a:xfrm>
            <a:off x="5069988" y="3487429"/>
            <a:ext cx="20304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73" name="Google Shape;873;p60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4" name="Google Shape;874;p60"/>
          <p:cNvSpPr txBox="1"/>
          <p:nvPr>
            <p:ph hasCustomPrompt="1" idx="5" type="title"/>
          </p:nvPr>
        </p:nvSpPr>
        <p:spPr>
          <a:xfrm>
            <a:off x="1356249" y="1916550"/>
            <a:ext cx="585300" cy="49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5" name="Google Shape;875;p60"/>
          <p:cNvSpPr txBox="1"/>
          <p:nvPr>
            <p:ph hasCustomPrompt="1" idx="6" type="title"/>
          </p:nvPr>
        </p:nvSpPr>
        <p:spPr>
          <a:xfrm>
            <a:off x="7212267" y="2985849"/>
            <a:ext cx="588900" cy="49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_1_1_1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1"/>
          <p:cNvSpPr/>
          <p:nvPr/>
        </p:nvSpPr>
        <p:spPr>
          <a:xfrm>
            <a:off x="6183455" y="-38697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1"/>
          <p:cNvSpPr/>
          <p:nvPr/>
        </p:nvSpPr>
        <p:spPr>
          <a:xfrm>
            <a:off x="-1286964" y="3349288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1"/>
          <p:cNvSpPr/>
          <p:nvPr/>
        </p:nvSpPr>
        <p:spPr>
          <a:xfrm>
            <a:off x="7432296" y="3283084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61"/>
          <p:cNvSpPr/>
          <p:nvPr/>
        </p:nvSpPr>
        <p:spPr>
          <a:xfrm flipH="1">
            <a:off x="-2792275" y="-3724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61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882" name="Google Shape;882;p61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1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1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1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61"/>
          <p:cNvSpPr txBox="1"/>
          <p:nvPr>
            <p:ph idx="1" type="subTitle"/>
          </p:nvPr>
        </p:nvSpPr>
        <p:spPr>
          <a:xfrm>
            <a:off x="717525" y="1132300"/>
            <a:ext cx="38328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  <a:defRPr sz="13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87" name="Google Shape;887;p61"/>
          <p:cNvSpPr txBox="1"/>
          <p:nvPr>
            <p:ph idx="2" type="subTitle"/>
          </p:nvPr>
        </p:nvSpPr>
        <p:spPr>
          <a:xfrm>
            <a:off x="4865625" y="1132300"/>
            <a:ext cx="35610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88" name="Google Shape;888;p61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105897" y="2478041"/>
            <a:ext cx="8612913" cy="6820461"/>
            <a:chOff x="105897" y="2478041"/>
            <a:chExt cx="8612913" cy="6820461"/>
          </a:xfrm>
        </p:grpSpPr>
        <p:sp>
          <p:nvSpPr>
            <p:cNvPr id="94" name="Google Shape;94;p7"/>
            <p:cNvSpPr/>
            <p:nvPr/>
          </p:nvSpPr>
          <p:spPr>
            <a:xfrm flipH="1" rot="-7373547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flipH="1" rot="-7373547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5434495" y="-3768023"/>
            <a:ext cx="7418870" cy="7678213"/>
            <a:chOff x="11683645" y="2355302"/>
            <a:chExt cx="7418870" cy="7678213"/>
          </a:xfrm>
        </p:grpSpPr>
        <p:sp>
          <p:nvSpPr>
            <p:cNvPr id="97" name="Google Shape;97;p7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-2287694" y="-3994000"/>
            <a:ext cx="8308564" cy="6479858"/>
            <a:chOff x="-8619394" y="1263425"/>
            <a:chExt cx="8308564" cy="6479858"/>
          </a:xfrm>
        </p:grpSpPr>
        <p:sp>
          <p:nvSpPr>
            <p:cNvPr id="100" name="Google Shape;100;p7"/>
            <p:cNvSpPr/>
            <p:nvPr/>
          </p:nvSpPr>
          <p:spPr>
            <a:xfrm flipH="1" rot="8937730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 flipH="1" rot="8937730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7"/>
          <p:cNvSpPr txBox="1"/>
          <p:nvPr>
            <p:ph type="title"/>
          </p:nvPr>
        </p:nvSpPr>
        <p:spPr>
          <a:xfrm>
            <a:off x="1169675" y="1719650"/>
            <a:ext cx="3479400" cy="682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7"/>
          <p:cNvSpPr txBox="1"/>
          <p:nvPr>
            <p:ph idx="1" type="subTitle"/>
          </p:nvPr>
        </p:nvSpPr>
        <p:spPr>
          <a:xfrm>
            <a:off x="1093475" y="2546375"/>
            <a:ext cx="4097400" cy="8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7"/>
          <p:cNvCxnSpPr/>
          <p:nvPr/>
        </p:nvCxnSpPr>
        <p:spPr>
          <a:xfrm>
            <a:off x="-47050" y="544306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62"/>
          <p:cNvGrpSpPr/>
          <p:nvPr/>
        </p:nvGrpSpPr>
        <p:grpSpPr>
          <a:xfrm>
            <a:off x="1158600" y="987301"/>
            <a:ext cx="6826800" cy="4159980"/>
            <a:chOff x="1168975" y="987301"/>
            <a:chExt cx="6826800" cy="4159980"/>
          </a:xfrm>
        </p:grpSpPr>
        <p:sp>
          <p:nvSpPr>
            <p:cNvPr id="891" name="Google Shape;891;p62"/>
            <p:cNvSpPr/>
            <p:nvPr/>
          </p:nvSpPr>
          <p:spPr>
            <a:xfrm>
              <a:off x="3371200" y="2114881"/>
              <a:ext cx="74400" cy="3032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2"/>
            <p:cNvSpPr/>
            <p:nvPr/>
          </p:nvSpPr>
          <p:spPr>
            <a:xfrm>
              <a:off x="5765675" y="2114881"/>
              <a:ext cx="74400" cy="3032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2"/>
            <p:cNvSpPr/>
            <p:nvPr/>
          </p:nvSpPr>
          <p:spPr>
            <a:xfrm>
              <a:off x="1168975" y="987301"/>
              <a:ext cx="6826800" cy="2259900"/>
            </a:xfrm>
            <a:prstGeom prst="roundRect">
              <a:avLst>
                <a:gd fmla="val 771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2"/>
            <p:cNvSpPr/>
            <p:nvPr/>
          </p:nvSpPr>
          <p:spPr>
            <a:xfrm>
              <a:off x="1272906" y="1093846"/>
              <a:ext cx="6610800" cy="2041500"/>
            </a:xfrm>
            <a:prstGeom prst="roundRect">
              <a:avLst>
                <a:gd fmla="val 771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62"/>
          <p:cNvSpPr txBox="1"/>
          <p:nvPr>
            <p:ph type="title"/>
          </p:nvPr>
        </p:nvSpPr>
        <p:spPr>
          <a:xfrm>
            <a:off x="1857775" y="1848548"/>
            <a:ext cx="5475000" cy="7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6" name="Google Shape;896;p62"/>
          <p:cNvSpPr txBox="1"/>
          <p:nvPr>
            <p:ph hasCustomPrompt="1" idx="2" type="title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7" name="Google Shape;897;p62"/>
          <p:cNvSpPr txBox="1"/>
          <p:nvPr>
            <p:ph idx="1" type="subTitle"/>
          </p:nvPr>
        </p:nvSpPr>
        <p:spPr>
          <a:xfrm>
            <a:off x="1520200" y="2494889"/>
            <a:ext cx="60912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98" name="Google Shape;898;p62"/>
          <p:cNvSpPr/>
          <p:nvPr/>
        </p:nvSpPr>
        <p:spPr>
          <a:xfrm>
            <a:off x="-7104" y="2063079"/>
            <a:ext cx="3511946" cy="3127259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2"/>
          <p:cNvSpPr/>
          <p:nvPr/>
        </p:nvSpPr>
        <p:spPr>
          <a:xfrm>
            <a:off x="7455403" y="4093211"/>
            <a:ext cx="1688587" cy="150285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2"/>
          <p:cNvSpPr/>
          <p:nvPr/>
        </p:nvSpPr>
        <p:spPr>
          <a:xfrm>
            <a:off x="-7125" y="143678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2"/>
          <p:cNvSpPr/>
          <p:nvPr/>
        </p:nvSpPr>
        <p:spPr>
          <a:xfrm>
            <a:off x="6666337" y="-199550"/>
            <a:ext cx="3068026" cy="1073082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2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3"/>
          <p:cNvSpPr/>
          <p:nvPr/>
        </p:nvSpPr>
        <p:spPr>
          <a:xfrm>
            <a:off x="-7104" y="2063079"/>
            <a:ext cx="3511946" cy="3127259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3"/>
          <p:cNvSpPr/>
          <p:nvPr/>
        </p:nvSpPr>
        <p:spPr>
          <a:xfrm>
            <a:off x="7455403" y="4093211"/>
            <a:ext cx="1688587" cy="150285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3"/>
          <p:cNvSpPr/>
          <p:nvPr/>
        </p:nvSpPr>
        <p:spPr>
          <a:xfrm>
            <a:off x="-7112" y="365778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3"/>
          <p:cNvSpPr/>
          <p:nvPr/>
        </p:nvSpPr>
        <p:spPr>
          <a:xfrm>
            <a:off x="7765162" y="-472900"/>
            <a:ext cx="3068026" cy="1073082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3"/>
          <p:cNvSpPr txBox="1"/>
          <p:nvPr>
            <p:ph type="title"/>
          </p:nvPr>
        </p:nvSpPr>
        <p:spPr>
          <a:xfrm>
            <a:off x="4289100" y="1828995"/>
            <a:ext cx="3752400" cy="17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9" name="Google Shape;909;p63"/>
          <p:cNvSpPr txBox="1"/>
          <p:nvPr>
            <p:ph hasCustomPrompt="1" idx="2" type="title"/>
          </p:nvPr>
        </p:nvSpPr>
        <p:spPr>
          <a:xfrm>
            <a:off x="6790725" y="1221805"/>
            <a:ext cx="12507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0" name="Google Shape;910;p63"/>
          <p:cNvSpPr txBox="1"/>
          <p:nvPr>
            <p:ph idx="1" type="subTitle"/>
          </p:nvPr>
        </p:nvSpPr>
        <p:spPr>
          <a:xfrm>
            <a:off x="4803450" y="3276490"/>
            <a:ext cx="3237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4"/>
          <p:cNvSpPr/>
          <p:nvPr/>
        </p:nvSpPr>
        <p:spPr>
          <a:xfrm>
            <a:off x="6012630" y="-46802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64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914" name="Google Shape;914;p64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4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4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4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64"/>
          <p:cNvSpPr/>
          <p:nvPr/>
        </p:nvSpPr>
        <p:spPr>
          <a:xfrm>
            <a:off x="-619551" y="3454488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4"/>
          <p:cNvSpPr/>
          <p:nvPr/>
        </p:nvSpPr>
        <p:spPr>
          <a:xfrm>
            <a:off x="6824396" y="3192234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4"/>
          <p:cNvSpPr/>
          <p:nvPr/>
        </p:nvSpPr>
        <p:spPr>
          <a:xfrm flipH="1">
            <a:off x="-2420250" y="445013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4"/>
          <p:cNvSpPr/>
          <p:nvPr/>
        </p:nvSpPr>
        <p:spPr>
          <a:xfrm>
            <a:off x="8510675" y="167258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4"/>
          <p:cNvSpPr txBox="1"/>
          <p:nvPr>
            <p:ph type="title"/>
          </p:nvPr>
        </p:nvSpPr>
        <p:spPr>
          <a:xfrm>
            <a:off x="707324" y="2553850"/>
            <a:ext cx="22386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3" name="Google Shape;923;p64"/>
          <p:cNvSpPr txBox="1"/>
          <p:nvPr>
            <p:ph idx="1" type="subTitle"/>
          </p:nvPr>
        </p:nvSpPr>
        <p:spPr>
          <a:xfrm>
            <a:off x="707324" y="3014609"/>
            <a:ext cx="2238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4" name="Google Shape;924;p64"/>
          <p:cNvSpPr txBox="1"/>
          <p:nvPr>
            <p:ph idx="2" type="title"/>
          </p:nvPr>
        </p:nvSpPr>
        <p:spPr>
          <a:xfrm>
            <a:off x="3450775" y="2553850"/>
            <a:ext cx="22386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5" name="Google Shape;925;p64"/>
          <p:cNvSpPr txBox="1"/>
          <p:nvPr>
            <p:ph idx="3" type="subTitle"/>
          </p:nvPr>
        </p:nvSpPr>
        <p:spPr>
          <a:xfrm>
            <a:off x="3450775" y="3014609"/>
            <a:ext cx="2238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6" name="Google Shape;926;p64"/>
          <p:cNvSpPr txBox="1"/>
          <p:nvPr>
            <p:ph idx="4" type="title"/>
          </p:nvPr>
        </p:nvSpPr>
        <p:spPr>
          <a:xfrm>
            <a:off x="6198126" y="2553850"/>
            <a:ext cx="22386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7" name="Google Shape;927;p64"/>
          <p:cNvSpPr txBox="1"/>
          <p:nvPr>
            <p:ph idx="5" type="subTitle"/>
          </p:nvPr>
        </p:nvSpPr>
        <p:spPr>
          <a:xfrm>
            <a:off x="6198126" y="3014609"/>
            <a:ext cx="2238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8" name="Google Shape;928;p64"/>
          <p:cNvSpPr txBox="1"/>
          <p:nvPr>
            <p:ph idx="6" type="title"/>
          </p:nvPr>
        </p:nvSpPr>
        <p:spPr>
          <a:xfrm>
            <a:off x="827900" y="445025"/>
            <a:ext cx="748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5"/>
          <p:cNvSpPr/>
          <p:nvPr/>
        </p:nvSpPr>
        <p:spPr>
          <a:xfrm rot="10800000">
            <a:off x="-17314" y="-11702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5"/>
          <p:cNvSpPr/>
          <p:nvPr/>
        </p:nvSpPr>
        <p:spPr>
          <a:xfrm rot="10800000">
            <a:off x="6661661" y="-12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5"/>
          <p:cNvSpPr/>
          <p:nvPr/>
        </p:nvSpPr>
        <p:spPr>
          <a:xfrm flipH="1">
            <a:off x="-502679" y="34125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65"/>
          <p:cNvSpPr/>
          <p:nvPr/>
        </p:nvSpPr>
        <p:spPr>
          <a:xfrm>
            <a:off x="5632200" y="3964949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65"/>
          <p:cNvSpPr/>
          <p:nvPr/>
        </p:nvSpPr>
        <p:spPr>
          <a:xfrm>
            <a:off x="2794400" y="454753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65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936" name="Google Shape;936;p65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5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5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5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65"/>
          <p:cNvSpPr txBox="1"/>
          <p:nvPr>
            <p:ph type="title"/>
          </p:nvPr>
        </p:nvSpPr>
        <p:spPr>
          <a:xfrm>
            <a:off x="717525" y="3412553"/>
            <a:ext cx="25164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1" name="Google Shape;941;p65"/>
          <p:cNvSpPr txBox="1"/>
          <p:nvPr>
            <p:ph idx="1" type="subTitle"/>
          </p:nvPr>
        </p:nvSpPr>
        <p:spPr>
          <a:xfrm>
            <a:off x="717525" y="3732590"/>
            <a:ext cx="2516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2" name="Google Shape;942;p65"/>
          <p:cNvSpPr txBox="1"/>
          <p:nvPr>
            <p:ph idx="2" type="title"/>
          </p:nvPr>
        </p:nvSpPr>
        <p:spPr>
          <a:xfrm>
            <a:off x="5910075" y="1530864"/>
            <a:ext cx="25164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3" name="Google Shape;943;p65"/>
          <p:cNvSpPr txBox="1"/>
          <p:nvPr>
            <p:ph idx="3" type="subTitle"/>
          </p:nvPr>
        </p:nvSpPr>
        <p:spPr>
          <a:xfrm>
            <a:off x="5910075" y="1852961"/>
            <a:ext cx="2516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4" name="Google Shape;944;p65"/>
          <p:cNvSpPr txBox="1"/>
          <p:nvPr>
            <p:ph idx="4" type="title"/>
          </p:nvPr>
        </p:nvSpPr>
        <p:spPr>
          <a:xfrm>
            <a:off x="717525" y="1530848"/>
            <a:ext cx="25164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5" name="Google Shape;945;p65"/>
          <p:cNvSpPr txBox="1"/>
          <p:nvPr>
            <p:ph idx="5" type="subTitle"/>
          </p:nvPr>
        </p:nvSpPr>
        <p:spPr>
          <a:xfrm>
            <a:off x="717525" y="1850844"/>
            <a:ext cx="2516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6" name="Google Shape;946;p65"/>
          <p:cNvSpPr txBox="1"/>
          <p:nvPr>
            <p:ph idx="6" type="title"/>
          </p:nvPr>
        </p:nvSpPr>
        <p:spPr>
          <a:xfrm>
            <a:off x="5910075" y="3412553"/>
            <a:ext cx="25164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7" name="Google Shape;947;p65"/>
          <p:cNvSpPr txBox="1"/>
          <p:nvPr>
            <p:ph idx="7" type="subTitle"/>
          </p:nvPr>
        </p:nvSpPr>
        <p:spPr>
          <a:xfrm>
            <a:off x="5910075" y="3732590"/>
            <a:ext cx="2516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8" name="Google Shape;948;p65"/>
          <p:cNvSpPr txBox="1"/>
          <p:nvPr>
            <p:ph idx="8"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2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6"/>
          <p:cNvSpPr/>
          <p:nvPr/>
        </p:nvSpPr>
        <p:spPr>
          <a:xfrm rot="10800000">
            <a:off x="9" y="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6"/>
          <p:cNvSpPr/>
          <p:nvPr/>
        </p:nvSpPr>
        <p:spPr>
          <a:xfrm rot="10800000">
            <a:off x="6661661" y="1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6"/>
          <p:cNvSpPr/>
          <p:nvPr/>
        </p:nvSpPr>
        <p:spPr>
          <a:xfrm>
            <a:off x="5760555" y="4092576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6"/>
          <p:cNvSpPr/>
          <p:nvPr/>
        </p:nvSpPr>
        <p:spPr>
          <a:xfrm flipH="1">
            <a:off x="-290125" y="4163601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4" name="Google Shape;954;p6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955" name="Google Shape;955;p6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66"/>
          <p:cNvSpPr txBox="1"/>
          <p:nvPr>
            <p:ph type="title"/>
          </p:nvPr>
        </p:nvSpPr>
        <p:spPr>
          <a:xfrm>
            <a:off x="720439" y="1949341"/>
            <a:ext cx="22080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0" name="Google Shape;960;p66"/>
          <p:cNvSpPr txBox="1"/>
          <p:nvPr>
            <p:ph idx="1" type="subTitle"/>
          </p:nvPr>
        </p:nvSpPr>
        <p:spPr>
          <a:xfrm>
            <a:off x="720439" y="2307776"/>
            <a:ext cx="22080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1" name="Google Shape;961;p66"/>
          <p:cNvSpPr txBox="1"/>
          <p:nvPr>
            <p:ph idx="2" type="title"/>
          </p:nvPr>
        </p:nvSpPr>
        <p:spPr>
          <a:xfrm>
            <a:off x="3412250" y="3553763"/>
            <a:ext cx="22080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2" name="Google Shape;962;p66"/>
          <p:cNvSpPr txBox="1"/>
          <p:nvPr>
            <p:ph idx="3" type="subTitle"/>
          </p:nvPr>
        </p:nvSpPr>
        <p:spPr>
          <a:xfrm>
            <a:off x="3412250" y="3912936"/>
            <a:ext cx="22080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3" name="Google Shape;963;p66"/>
          <p:cNvSpPr txBox="1"/>
          <p:nvPr>
            <p:ph idx="4" type="title"/>
          </p:nvPr>
        </p:nvSpPr>
        <p:spPr>
          <a:xfrm>
            <a:off x="6231186" y="1949341"/>
            <a:ext cx="2196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4" name="Google Shape;964;p66"/>
          <p:cNvSpPr txBox="1"/>
          <p:nvPr>
            <p:ph idx="5" type="subTitle"/>
          </p:nvPr>
        </p:nvSpPr>
        <p:spPr>
          <a:xfrm>
            <a:off x="6231186" y="2307776"/>
            <a:ext cx="21966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5" name="Google Shape;965;p66"/>
          <p:cNvSpPr txBox="1"/>
          <p:nvPr>
            <p:ph idx="6" type="title"/>
          </p:nvPr>
        </p:nvSpPr>
        <p:spPr>
          <a:xfrm>
            <a:off x="3417950" y="1949341"/>
            <a:ext cx="2196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6" name="Google Shape;966;p66"/>
          <p:cNvSpPr txBox="1"/>
          <p:nvPr>
            <p:ph idx="7" type="subTitle"/>
          </p:nvPr>
        </p:nvSpPr>
        <p:spPr>
          <a:xfrm>
            <a:off x="3417950" y="2307776"/>
            <a:ext cx="21966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7" name="Google Shape;967;p66"/>
          <p:cNvSpPr txBox="1"/>
          <p:nvPr>
            <p:ph idx="8" type="title"/>
          </p:nvPr>
        </p:nvSpPr>
        <p:spPr>
          <a:xfrm>
            <a:off x="720439" y="3553763"/>
            <a:ext cx="22080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8" name="Google Shape;968;p66"/>
          <p:cNvSpPr txBox="1"/>
          <p:nvPr>
            <p:ph idx="9" type="subTitle"/>
          </p:nvPr>
        </p:nvSpPr>
        <p:spPr>
          <a:xfrm>
            <a:off x="720439" y="3912936"/>
            <a:ext cx="22080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9" name="Google Shape;969;p66"/>
          <p:cNvSpPr txBox="1"/>
          <p:nvPr>
            <p:ph idx="13" type="title"/>
          </p:nvPr>
        </p:nvSpPr>
        <p:spPr>
          <a:xfrm>
            <a:off x="6231186" y="3553763"/>
            <a:ext cx="2196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0" name="Google Shape;970;p66"/>
          <p:cNvSpPr txBox="1"/>
          <p:nvPr>
            <p:ph idx="14" type="subTitle"/>
          </p:nvPr>
        </p:nvSpPr>
        <p:spPr>
          <a:xfrm>
            <a:off x="6231186" y="3912936"/>
            <a:ext cx="21966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71" name="Google Shape;971;p66"/>
          <p:cNvSpPr txBox="1"/>
          <p:nvPr>
            <p:ph idx="15" type="title"/>
          </p:nvPr>
        </p:nvSpPr>
        <p:spPr>
          <a:xfrm>
            <a:off x="717525" y="445025"/>
            <a:ext cx="77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7"/>
          <p:cNvSpPr txBox="1"/>
          <p:nvPr>
            <p:ph hasCustomPrompt="1" type="title"/>
          </p:nvPr>
        </p:nvSpPr>
        <p:spPr>
          <a:xfrm>
            <a:off x="2368625" y="548675"/>
            <a:ext cx="44067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74" name="Google Shape;974;p67"/>
          <p:cNvSpPr txBox="1"/>
          <p:nvPr>
            <p:ph idx="1" type="subTitle"/>
          </p:nvPr>
        </p:nvSpPr>
        <p:spPr>
          <a:xfrm>
            <a:off x="2368625" y="1145641"/>
            <a:ext cx="4406700" cy="3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75" name="Google Shape;975;p67"/>
          <p:cNvSpPr txBox="1"/>
          <p:nvPr>
            <p:ph hasCustomPrompt="1" idx="2" type="title"/>
          </p:nvPr>
        </p:nvSpPr>
        <p:spPr>
          <a:xfrm>
            <a:off x="2368625" y="2097040"/>
            <a:ext cx="44067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76" name="Google Shape;976;p67"/>
          <p:cNvSpPr txBox="1"/>
          <p:nvPr>
            <p:ph idx="3" type="subTitle"/>
          </p:nvPr>
        </p:nvSpPr>
        <p:spPr>
          <a:xfrm>
            <a:off x="2368625" y="2694708"/>
            <a:ext cx="44067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77" name="Google Shape;977;p67"/>
          <p:cNvSpPr txBox="1"/>
          <p:nvPr>
            <p:ph hasCustomPrompt="1" idx="4" type="title"/>
          </p:nvPr>
        </p:nvSpPr>
        <p:spPr>
          <a:xfrm>
            <a:off x="2368625" y="3645406"/>
            <a:ext cx="44067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78" name="Google Shape;978;p67"/>
          <p:cNvSpPr txBox="1"/>
          <p:nvPr>
            <p:ph idx="5" type="subTitle"/>
          </p:nvPr>
        </p:nvSpPr>
        <p:spPr>
          <a:xfrm>
            <a:off x="2368625" y="4242275"/>
            <a:ext cx="4406700" cy="3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79" name="Google Shape;979;p67"/>
          <p:cNvSpPr/>
          <p:nvPr/>
        </p:nvSpPr>
        <p:spPr>
          <a:xfrm>
            <a:off x="5228055" y="3805201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7"/>
          <p:cNvSpPr/>
          <p:nvPr/>
        </p:nvSpPr>
        <p:spPr>
          <a:xfrm>
            <a:off x="11" y="296436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7"/>
          <p:cNvSpPr/>
          <p:nvPr/>
        </p:nvSpPr>
        <p:spPr>
          <a:xfrm flipH="1" rot="10800000">
            <a:off x="6345121" y="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7"/>
          <p:cNvSpPr/>
          <p:nvPr/>
        </p:nvSpPr>
        <p:spPr>
          <a:xfrm flipH="1">
            <a:off x="-843700" y="-258949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7"/>
          <p:cNvSpPr/>
          <p:nvPr/>
        </p:nvSpPr>
        <p:spPr>
          <a:xfrm>
            <a:off x="152500" y="2129850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68"/>
          <p:cNvGrpSpPr/>
          <p:nvPr/>
        </p:nvGrpSpPr>
        <p:grpSpPr>
          <a:xfrm>
            <a:off x="1246725" y="-1582299"/>
            <a:ext cx="6826800" cy="3620426"/>
            <a:chOff x="1246725" y="-1582299"/>
            <a:chExt cx="6826800" cy="3620426"/>
          </a:xfrm>
        </p:grpSpPr>
        <p:grpSp>
          <p:nvGrpSpPr>
            <p:cNvPr id="986" name="Google Shape;986;p68"/>
            <p:cNvGrpSpPr/>
            <p:nvPr/>
          </p:nvGrpSpPr>
          <p:grpSpPr>
            <a:xfrm>
              <a:off x="1246725" y="-1582299"/>
              <a:ext cx="6826800" cy="3620426"/>
              <a:chOff x="1246725" y="-1582299"/>
              <a:chExt cx="6826800" cy="3620426"/>
            </a:xfrm>
          </p:grpSpPr>
          <p:sp>
            <p:nvSpPr>
              <p:cNvPr id="987" name="Google Shape;987;p68"/>
              <p:cNvSpPr/>
              <p:nvPr/>
            </p:nvSpPr>
            <p:spPr>
              <a:xfrm rot="10800000">
                <a:off x="1246725" y="317926"/>
                <a:ext cx="6826800" cy="1720200"/>
              </a:xfrm>
              <a:prstGeom prst="roundRect">
                <a:avLst>
                  <a:gd fmla="val 7713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68"/>
              <p:cNvSpPr/>
              <p:nvPr/>
            </p:nvSpPr>
            <p:spPr>
              <a:xfrm rot="10800000">
                <a:off x="5796900" y="-1582299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68"/>
              <p:cNvSpPr/>
              <p:nvPr/>
            </p:nvSpPr>
            <p:spPr>
              <a:xfrm rot="10800000">
                <a:off x="3402425" y="-1582299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0" name="Google Shape;990;p68"/>
            <p:cNvSpPr/>
            <p:nvPr/>
          </p:nvSpPr>
          <p:spPr>
            <a:xfrm rot="10800000">
              <a:off x="1358794" y="403019"/>
              <a:ext cx="6610800" cy="1554000"/>
            </a:xfrm>
            <a:prstGeom prst="roundRect">
              <a:avLst>
                <a:gd fmla="val 771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1" name="Google Shape;991;p68"/>
          <p:cNvSpPr txBox="1"/>
          <p:nvPr>
            <p:ph type="ctrTitle"/>
          </p:nvPr>
        </p:nvSpPr>
        <p:spPr>
          <a:xfrm>
            <a:off x="1973400" y="534887"/>
            <a:ext cx="5197200" cy="12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2" name="Google Shape;992;p68"/>
          <p:cNvSpPr txBox="1"/>
          <p:nvPr>
            <p:ph idx="1" type="subTitle"/>
          </p:nvPr>
        </p:nvSpPr>
        <p:spPr>
          <a:xfrm>
            <a:off x="1973400" y="2713425"/>
            <a:ext cx="5197200" cy="10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3" name="Google Shape;993;p68"/>
          <p:cNvSpPr/>
          <p:nvPr/>
        </p:nvSpPr>
        <p:spPr>
          <a:xfrm>
            <a:off x="-70139" y="331421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8"/>
          <p:cNvSpPr/>
          <p:nvPr/>
        </p:nvSpPr>
        <p:spPr>
          <a:xfrm>
            <a:off x="6345121" y="3314221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8"/>
          <p:cNvSpPr/>
          <p:nvPr/>
        </p:nvSpPr>
        <p:spPr>
          <a:xfrm>
            <a:off x="597300" y="2273775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8"/>
          <p:cNvSpPr/>
          <p:nvPr/>
        </p:nvSpPr>
        <p:spPr>
          <a:xfrm flipH="1" rot="10800000">
            <a:off x="-387464" y="-565304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8"/>
          <p:cNvSpPr/>
          <p:nvPr/>
        </p:nvSpPr>
        <p:spPr>
          <a:xfrm flipH="1" rot="10800000">
            <a:off x="6602296" y="-70557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8"/>
          <p:cNvSpPr/>
          <p:nvPr/>
        </p:nvSpPr>
        <p:spPr>
          <a:xfrm>
            <a:off x="6851725" y="1958200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8"/>
          <p:cNvSpPr txBox="1"/>
          <p:nvPr/>
        </p:nvSpPr>
        <p:spPr>
          <a:xfrm>
            <a:off x="2187300" y="3717801"/>
            <a:ext cx="4769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9"/>
          <p:cNvSpPr/>
          <p:nvPr/>
        </p:nvSpPr>
        <p:spPr>
          <a:xfrm>
            <a:off x="6012630" y="-46802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9"/>
          <p:cNvSpPr/>
          <p:nvPr/>
        </p:nvSpPr>
        <p:spPr>
          <a:xfrm>
            <a:off x="-619551" y="3454488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9"/>
          <p:cNvSpPr/>
          <p:nvPr/>
        </p:nvSpPr>
        <p:spPr>
          <a:xfrm>
            <a:off x="6824396" y="3192234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9"/>
          <p:cNvSpPr/>
          <p:nvPr/>
        </p:nvSpPr>
        <p:spPr>
          <a:xfrm flipH="1">
            <a:off x="-2420250" y="445013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9"/>
          <p:cNvSpPr/>
          <p:nvPr/>
        </p:nvSpPr>
        <p:spPr>
          <a:xfrm>
            <a:off x="8510675" y="167258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0"/>
          <p:cNvSpPr/>
          <p:nvPr/>
        </p:nvSpPr>
        <p:spPr>
          <a:xfrm>
            <a:off x="5228055" y="3805201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0"/>
          <p:cNvSpPr/>
          <p:nvPr/>
        </p:nvSpPr>
        <p:spPr>
          <a:xfrm>
            <a:off x="11" y="296436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0"/>
          <p:cNvSpPr/>
          <p:nvPr/>
        </p:nvSpPr>
        <p:spPr>
          <a:xfrm flipH="1" rot="10800000">
            <a:off x="6345121" y="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0"/>
          <p:cNvSpPr/>
          <p:nvPr/>
        </p:nvSpPr>
        <p:spPr>
          <a:xfrm flipH="1">
            <a:off x="-843700" y="-258949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70"/>
          <p:cNvSpPr/>
          <p:nvPr/>
        </p:nvSpPr>
        <p:spPr>
          <a:xfrm>
            <a:off x="152500" y="2129850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109" name="Google Shape;109;p8"/>
            <p:cNvSpPr/>
            <p:nvPr/>
          </p:nvSpPr>
          <p:spPr>
            <a:xfrm flipH="1" rot="-7373547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-7373547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112" name="Google Shape;112;p8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115" name="Google Shape;115;p8"/>
            <p:cNvSpPr/>
            <p:nvPr/>
          </p:nvSpPr>
          <p:spPr>
            <a:xfrm flipH="1" rot="8937730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8937730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8"/>
          <p:cNvSpPr txBox="1"/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18" name="Google Shape;118;p8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8"/>
          <p:cNvSpPr/>
          <p:nvPr/>
        </p:nvSpPr>
        <p:spPr>
          <a:xfrm>
            <a:off x="6099284" y="3526532"/>
            <a:ext cx="759417" cy="338998"/>
          </a:xfrm>
          <a:custGeom>
            <a:rect b="b" l="l" r="r" t="t"/>
            <a:pathLst>
              <a:path extrusionOk="0" h="2396" w="5367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56375" y="1580248"/>
            <a:ext cx="1416016" cy="38910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6764172" y="4108742"/>
            <a:ext cx="875381" cy="240778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066487" y="2588902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-2468832" y="-3843712"/>
            <a:ext cx="8930314" cy="6604558"/>
            <a:chOff x="-2468832" y="-3843712"/>
            <a:chExt cx="8930314" cy="6604558"/>
          </a:xfrm>
        </p:grpSpPr>
        <p:sp>
          <p:nvSpPr>
            <p:cNvPr id="126" name="Google Shape;126;p9"/>
            <p:cNvSpPr/>
            <p:nvPr/>
          </p:nvSpPr>
          <p:spPr>
            <a:xfrm flipH="1" rot="8937730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flipH="1" rot="8937730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9"/>
          <p:cNvGrpSpPr/>
          <p:nvPr/>
        </p:nvGrpSpPr>
        <p:grpSpPr>
          <a:xfrm>
            <a:off x="6288735" y="-306484"/>
            <a:ext cx="6761537" cy="8234761"/>
            <a:chOff x="6288735" y="-306484"/>
            <a:chExt cx="6761537" cy="8234761"/>
          </a:xfrm>
        </p:grpSpPr>
        <p:sp>
          <p:nvSpPr>
            <p:cNvPr id="129" name="Google Shape;129;p9"/>
            <p:cNvSpPr/>
            <p:nvPr/>
          </p:nvSpPr>
          <p:spPr>
            <a:xfrm flipH="1" rot="-7373547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-7373547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9"/>
          <p:cNvGrpSpPr/>
          <p:nvPr/>
        </p:nvGrpSpPr>
        <p:grpSpPr>
          <a:xfrm>
            <a:off x="-3875080" y="1222752"/>
            <a:ext cx="7666345" cy="7117338"/>
            <a:chOff x="-3875080" y="1222752"/>
            <a:chExt cx="7666345" cy="7117338"/>
          </a:xfrm>
        </p:grpSpPr>
        <p:sp>
          <p:nvSpPr>
            <p:cNvPr id="132" name="Google Shape;132;p9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9"/>
          <p:cNvSpPr txBox="1"/>
          <p:nvPr>
            <p:ph type="title"/>
          </p:nvPr>
        </p:nvSpPr>
        <p:spPr>
          <a:xfrm>
            <a:off x="1879064" y="2754010"/>
            <a:ext cx="3776400" cy="62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9"/>
          <p:cNvSpPr txBox="1"/>
          <p:nvPr>
            <p:ph idx="1" type="subTitle"/>
          </p:nvPr>
        </p:nvSpPr>
        <p:spPr>
          <a:xfrm>
            <a:off x="1783450" y="3475803"/>
            <a:ext cx="5589900" cy="7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6" name="Google Shape;136;p9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9"/>
          <p:cNvSpPr/>
          <p:nvPr/>
        </p:nvSpPr>
        <p:spPr>
          <a:xfrm>
            <a:off x="1207938" y="1376050"/>
            <a:ext cx="1691775" cy="464875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6715350" y="1501923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5298150" y="2095552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0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144" name="Google Shape;144;p10"/>
            <p:cNvSpPr/>
            <p:nvPr/>
          </p:nvSpPr>
          <p:spPr>
            <a:xfrm flipH="1" rot="-7373547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7373547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0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147" name="Google Shape;147;p10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0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150" name="Google Shape;150;p10"/>
            <p:cNvSpPr/>
            <p:nvPr/>
          </p:nvSpPr>
          <p:spPr>
            <a:xfrm flipH="1" rot="8937730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flipH="1" rot="8937730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739975" y="941525"/>
            <a:ext cx="4369800" cy="1355700"/>
          </a:xfrm>
          <a:prstGeom prst="rect">
            <a:avLst/>
          </a:prstGeom>
          <a:solidFill>
            <a:srgbClr val="161519">
              <a:alpha val="666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</a:lstStyle>
          <a:p/>
        </p:txBody>
      </p:sp>
      <p:cxnSp>
        <p:nvCxnSpPr>
          <p:cNvPr id="153" name="Google Shape;153;p10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66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198662" scaled="0"/>
        </a:gra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b="1" sz="2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/>
        </p:txBody>
      </p:sp>
      <p:sp>
        <p:nvSpPr>
          <p:cNvPr id="618" name="Google Shape;618;p39"/>
          <p:cNvSpPr txBox="1"/>
          <p:nvPr>
            <p:ph idx="1" type="body"/>
          </p:nvPr>
        </p:nvSpPr>
        <p:spPr>
          <a:xfrm>
            <a:off x="31170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ckoverflow.com/questions/2602013/read-whole-ascii-file-into-c-stdst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lidesgo.com/slidesgo-school/powerpoint-tutorials/how-to-download-the-fonts-for-our-powerpoint-templates?utm_source=slidesgo_template&amp;utm_medium=referral-link&amp;utm_campaign=sg_credits&amp;utm_content=slidesgo-school" TargetMode="External"/><Relationship Id="rId7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71"/>
          <p:cNvSpPr txBox="1"/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Air-Compass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017" name="Google Shape;1017;p71"/>
          <p:cNvSpPr txBox="1"/>
          <p:nvPr>
            <p:ph idx="1" type="subTitle"/>
          </p:nvPr>
        </p:nvSpPr>
        <p:spPr>
          <a:xfrm>
            <a:off x="811900" y="2400300"/>
            <a:ext cx="3168300" cy="10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TD 01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Equipe 42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CONDET Martin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BALTAZAR Antonio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BROCARD Arnaud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71"/>
          <p:cNvSpPr/>
          <p:nvPr/>
        </p:nvSpPr>
        <p:spPr>
          <a:xfrm>
            <a:off x="4698954" y="2490949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9" name="Google Shape;1019;p71"/>
          <p:cNvGrpSpPr/>
          <p:nvPr/>
        </p:nvGrpSpPr>
        <p:grpSpPr>
          <a:xfrm>
            <a:off x="3947021" y="2172722"/>
            <a:ext cx="5196828" cy="3200879"/>
            <a:chOff x="3653417" y="1991899"/>
            <a:chExt cx="5490574" cy="3381806"/>
          </a:xfrm>
        </p:grpSpPr>
        <p:sp>
          <p:nvSpPr>
            <p:cNvPr id="1020" name="Google Shape;1020;p71"/>
            <p:cNvSpPr/>
            <p:nvPr/>
          </p:nvSpPr>
          <p:spPr>
            <a:xfrm flipH="1">
              <a:off x="7831559" y="2378137"/>
              <a:ext cx="990375" cy="291099"/>
            </a:xfrm>
            <a:custGeom>
              <a:rect b="b" l="l" r="r" t="t"/>
              <a:pathLst>
                <a:path extrusionOk="0" h="13598" w="46263">
                  <a:moveTo>
                    <a:pt x="42396" y="13597"/>
                  </a:moveTo>
                  <a:lnTo>
                    <a:pt x="3893" y="13597"/>
                  </a:lnTo>
                  <a:cubicBezTo>
                    <a:pt x="3498" y="13597"/>
                    <a:pt x="3183" y="13334"/>
                    <a:pt x="3077" y="12992"/>
                  </a:cubicBezTo>
                  <a:lnTo>
                    <a:pt x="132" y="1026"/>
                  </a:lnTo>
                  <a:cubicBezTo>
                    <a:pt x="0" y="500"/>
                    <a:pt x="395" y="0"/>
                    <a:pt x="947" y="0"/>
                  </a:cubicBezTo>
                  <a:lnTo>
                    <a:pt x="45315" y="0"/>
                  </a:lnTo>
                  <a:cubicBezTo>
                    <a:pt x="45868" y="0"/>
                    <a:pt x="46262" y="500"/>
                    <a:pt x="46131" y="1026"/>
                  </a:cubicBezTo>
                  <a:lnTo>
                    <a:pt x="43185" y="12992"/>
                  </a:lnTo>
                  <a:cubicBezTo>
                    <a:pt x="43106" y="13361"/>
                    <a:pt x="42764" y="13597"/>
                    <a:pt x="42396" y="13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1"/>
            <p:cNvSpPr/>
            <p:nvPr/>
          </p:nvSpPr>
          <p:spPr>
            <a:xfrm flipH="1">
              <a:off x="7992028" y="2669218"/>
              <a:ext cx="669455" cy="109799"/>
            </a:xfrm>
            <a:custGeom>
              <a:rect b="b" l="l" r="r" t="t"/>
              <a:pathLst>
                <a:path extrusionOk="0" h="5129" w="31272">
                  <a:moveTo>
                    <a:pt x="1" y="0"/>
                  </a:moveTo>
                  <a:lnTo>
                    <a:pt x="1132" y="5129"/>
                  </a:lnTo>
                  <a:lnTo>
                    <a:pt x="30167" y="5129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1"/>
            <p:cNvSpPr/>
            <p:nvPr/>
          </p:nvSpPr>
          <p:spPr>
            <a:xfrm flipH="1">
              <a:off x="8053402" y="2778997"/>
              <a:ext cx="517997" cy="2111893"/>
            </a:xfrm>
            <a:custGeom>
              <a:rect b="b" l="l" r="r" t="t"/>
              <a:pathLst>
                <a:path extrusionOk="0" h="98652" w="24197">
                  <a:moveTo>
                    <a:pt x="24197" y="98652"/>
                  </a:moveTo>
                  <a:lnTo>
                    <a:pt x="1" y="98652"/>
                  </a:lnTo>
                  <a:lnTo>
                    <a:pt x="1631" y="1"/>
                  </a:lnTo>
                  <a:lnTo>
                    <a:pt x="212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1"/>
            <p:cNvSpPr/>
            <p:nvPr/>
          </p:nvSpPr>
          <p:spPr>
            <a:xfrm flipH="1">
              <a:off x="8003288" y="2322391"/>
              <a:ext cx="646357" cy="55189"/>
            </a:xfrm>
            <a:custGeom>
              <a:rect b="b" l="l" r="r" t="t"/>
              <a:pathLst>
                <a:path extrusionOk="0" h="2578" w="30193">
                  <a:moveTo>
                    <a:pt x="0" y="0"/>
                  </a:moveTo>
                  <a:lnTo>
                    <a:pt x="0" y="2578"/>
                  </a:lnTo>
                  <a:lnTo>
                    <a:pt x="30193" y="2578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1"/>
            <p:cNvSpPr/>
            <p:nvPr/>
          </p:nvSpPr>
          <p:spPr>
            <a:xfrm flipH="1">
              <a:off x="7952617" y="2279597"/>
              <a:ext cx="747700" cy="43372"/>
            </a:xfrm>
            <a:custGeom>
              <a:rect b="b" l="l" r="r" t="t"/>
              <a:pathLst>
                <a:path extrusionOk="0" h="2026" w="34927">
                  <a:moveTo>
                    <a:pt x="999" y="1"/>
                  </a:moveTo>
                  <a:cubicBezTo>
                    <a:pt x="447" y="1"/>
                    <a:pt x="0" y="448"/>
                    <a:pt x="0" y="1000"/>
                  </a:cubicBezTo>
                  <a:cubicBezTo>
                    <a:pt x="0" y="1552"/>
                    <a:pt x="447" y="2026"/>
                    <a:pt x="999" y="2026"/>
                  </a:cubicBezTo>
                  <a:lnTo>
                    <a:pt x="33901" y="2026"/>
                  </a:lnTo>
                  <a:cubicBezTo>
                    <a:pt x="34453" y="2026"/>
                    <a:pt x="34927" y="1552"/>
                    <a:pt x="34927" y="1000"/>
                  </a:cubicBezTo>
                  <a:cubicBezTo>
                    <a:pt x="34927" y="448"/>
                    <a:pt x="34453" y="1"/>
                    <a:pt x="33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1"/>
            <p:cNvSpPr/>
            <p:nvPr/>
          </p:nvSpPr>
          <p:spPr>
            <a:xfrm flipH="1">
              <a:off x="8019622" y="2085365"/>
              <a:ext cx="614267" cy="169483"/>
            </a:xfrm>
            <a:custGeom>
              <a:rect b="b" l="l" r="r" t="t"/>
              <a:pathLst>
                <a:path extrusionOk="0" h="7917" w="28694">
                  <a:moveTo>
                    <a:pt x="26458" y="7916"/>
                  </a:moveTo>
                  <a:lnTo>
                    <a:pt x="2815" y="7916"/>
                  </a:lnTo>
                  <a:lnTo>
                    <a:pt x="0" y="0"/>
                  </a:lnTo>
                  <a:lnTo>
                    <a:pt x="28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1"/>
            <p:cNvSpPr/>
            <p:nvPr/>
          </p:nvSpPr>
          <p:spPr>
            <a:xfrm flipH="1">
              <a:off x="7975137" y="1991899"/>
              <a:ext cx="702658" cy="93487"/>
            </a:xfrm>
            <a:custGeom>
              <a:rect b="b" l="l" r="r" t="t"/>
              <a:pathLst>
                <a:path extrusionOk="0" h="4367" w="32823">
                  <a:moveTo>
                    <a:pt x="0" y="0"/>
                  </a:moveTo>
                  <a:lnTo>
                    <a:pt x="1105" y="4366"/>
                  </a:lnTo>
                  <a:lnTo>
                    <a:pt x="31692" y="4366"/>
                  </a:lnTo>
                  <a:lnTo>
                    <a:pt x="32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1"/>
            <p:cNvSpPr/>
            <p:nvPr/>
          </p:nvSpPr>
          <p:spPr>
            <a:xfrm flipH="1">
              <a:off x="8048329" y="2254828"/>
              <a:ext cx="556274" cy="49558"/>
            </a:xfrm>
            <a:custGeom>
              <a:rect b="b" l="l" r="r" t="t"/>
              <a:pathLst>
                <a:path extrusionOk="0" h="2315" w="25985">
                  <a:moveTo>
                    <a:pt x="0" y="0"/>
                  </a:moveTo>
                  <a:lnTo>
                    <a:pt x="0" y="2315"/>
                  </a:lnTo>
                  <a:lnTo>
                    <a:pt x="25985" y="2315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1"/>
            <p:cNvSpPr/>
            <p:nvPr/>
          </p:nvSpPr>
          <p:spPr>
            <a:xfrm flipH="1">
              <a:off x="8521819" y="2084787"/>
              <a:ext cx="46754" cy="170061"/>
            </a:xfrm>
            <a:custGeom>
              <a:rect b="b" l="l" r="r" t="t"/>
              <a:pathLst>
                <a:path extrusionOk="0" fill="none" h="7944" w="2184">
                  <a:moveTo>
                    <a:pt x="0" y="1"/>
                  </a:moveTo>
                  <a:lnTo>
                    <a:pt x="2183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1"/>
            <p:cNvSpPr/>
            <p:nvPr/>
          </p:nvSpPr>
          <p:spPr>
            <a:xfrm flipH="1">
              <a:off x="8373185" y="2084787"/>
              <a:ext cx="21" cy="170061"/>
            </a:xfrm>
            <a:custGeom>
              <a:rect b="b" l="l" r="r" t="t"/>
              <a:pathLst>
                <a:path extrusionOk="0" fill="none" h="7944" w="1">
                  <a:moveTo>
                    <a:pt x="0" y="1"/>
                  </a:moveTo>
                  <a:lnTo>
                    <a:pt x="0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1"/>
            <p:cNvSpPr/>
            <p:nvPr/>
          </p:nvSpPr>
          <p:spPr>
            <a:xfrm flipH="1">
              <a:off x="8096748" y="2084787"/>
              <a:ext cx="46754" cy="170061"/>
            </a:xfrm>
            <a:custGeom>
              <a:rect b="b" l="l" r="r" t="t"/>
              <a:pathLst>
                <a:path extrusionOk="0" fill="none" h="7944" w="2184">
                  <a:moveTo>
                    <a:pt x="2184" y="1"/>
                  </a:moveTo>
                  <a:lnTo>
                    <a:pt x="1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1"/>
            <p:cNvSpPr/>
            <p:nvPr/>
          </p:nvSpPr>
          <p:spPr>
            <a:xfrm flipH="1">
              <a:off x="8280297" y="2084787"/>
              <a:ext cx="21" cy="170061"/>
            </a:xfrm>
            <a:custGeom>
              <a:rect b="b" l="l" r="r" t="t"/>
              <a:pathLst>
                <a:path extrusionOk="0" fill="none" h="7944" w="1">
                  <a:moveTo>
                    <a:pt x="1" y="1"/>
                  </a:moveTo>
                  <a:lnTo>
                    <a:pt x="1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1"/>
            <p:cNvSpPr/>
            <p:nvPr/>
          </p:nvSpPr>
          <p:spPr>
            <a:xfrm flipH="1">
              <a:off x="8579257" y="2378137"/>
              <a:ext cx="74348" cy="291099"/>
            </a:xfrm>
            <a:custGeom>
              <a:rect b="b" l="l" r="r" t="t"/>
              <a:pathLst>
                <a:path extrusionOk="0" fill="none" h="13598" w="3473">
                  <a:moveTo>
                    <a:pt x="1" y="0"/>
                  </a:moveTo>
                  <a:lnTo>
                    <a:pt x="3473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1"/>
            <p:cNvSpPr/>
            <p:nvPr/>
          </p:nvSpPr>
          <p:spPr>
            <a:xfrm flipH="1">
              <a:off x="8373185" y="2378137"/>
              <a:ext cx="21" cy="291099"/>
            </a:xfrm>
            <a:custGeom>
              <a:rect b="b" l="l" r="r" t="t"/>
              <a:pathLst>
                <a:path extrusionOk="0" fill="none" h="13598" w="1">
                  <a:moveTo>
                    <a:pt x="0" y="0"/>
                  </a:moveTo>
                  <a:lnTo>
                    <a:pt x="0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1"/>
            <p:cNvSpPr/>
            <p:nvPr/>
          </p:nvSpPr>
          <p:spPr>
            <a:xfrm flipH="1">
              <a:off x="7999900" y="2378137"/>
              <a:ext cx="74348" cy="291099"/>
            </a:xfrm>
            <a:custGeom>
              <a:rect b="b" l="l" r="r" t="t"/>
              <a:pathLst>
                <a:path extrusionOk="0" fill="none" h="13598" w="3473">
                  <a:moveTo>
                    <a:pt x="3472" y="0"/>
                  </a:moveTo>
                  <a:lnTo>
                    <a:pt x="1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1"/>
            <p:cNvSpPr/>
            <p:nvPr/>
          </p:nvSpPr>
          <p:spPr>
            <a:xfrm flipH="1">
              <a:off x="8280297" y="2378137"/>
              <a:ext cx="21" cy="291099"/>
            </a:xfrm>
            <a:custGeom>
              <a:rect b="b" l="l" r="r" t="t"/>
              <a:pathLst>
                <a:path extrusionOk="0" fill="none" h="13598" w="1">
                  <a:moveTo>
                    <a:pt x="1" y="0"/>
                  </a:moveTo>
                  <a:lnTo>
                    <a:pt x="1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1"/>
            <p:cNvSpPr/>
            <p:nvPr/>
          </p:nvSpPr>
          <p:spPr>
            <a:xfrm flipH="1">
              <a:off x="4007549" y="2875267"/>
              <a:ext cx="3928747" cy="2015623"/>
            </a:xfrm>
            <a:custGeom>
              <a:rect b="b" l="l" r="r" t="t"/>
              <a:pathLst>
                <a:path extrusionOk="0" h="94155" w="183522">
                  <a:moveTo>
                    <a:pt x="183522" y="22882"/>
                  </a:moveTo>
                  <a:lnTo>
                    <a:pt x="183522" y="94155"/>
                  </a:lnTo>
                  <a:lnTo>
                    <a:pt x="0" y="94155"/>
                  </a:lnTo>
                  <a:lnTo>
                    <a:pt x="0" y="11047"/>
                  </a:lnTo>
                  <a:cubicBezTo>
                    <a:pt x="17569" y="6655"/>
                    <a:pt x="56098" y="1"/>
                    <a:pt x="87606" y="15571"/>
                  </a:cubicBezTo>
                  <a:cubicBezTo>
                    <a:pt x="124820" y="33954"/>
                    <a:pt x="172581" y="25223"/>
                    <a:pt x="183522" y="22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1"/>
            <p:cNvSpPr/>
            <p:nvPr/>
          </p:nvSpPr>
          <p:spPr>
            <a:xfrm flipH="1">
              <a:off x="6898284" y="3008075"/>
              <a:ext cx="1001992" cy="1945907"/>
            </a:xfrm>
            <a:custGeom>
              <a:rect b="b" l="l" r="r" t="t"/>
              <a:pathLst>
                <a:path extrusionOk="0" h="130554" w="45842">
                  <a:moveTo>
                    <a:pt x="45841" y="128055"/>
                  </a:moveTo>
                  <a:lnTo>
                    <a:pt x="37215" y="130553"/>
                  </a:lnTo>
                  <a:lnTo>
                    <a:pt x="0" y="2499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1"/>
            <p:cNvSpPr/>
            <p:nvPr/>
          </p:nvSpPr>
          <p:spPr>
            <a:xfrm flipH="1">
              <a:off x="6774118" y="2983375"/>
              <a:ext cx="887021" cy="1923177"/>
            </a:xfrm>
            <a:custGeom>
              <a:rect b="b" l="l" r="r" t="t"/>
              <a:pathLst>
                <a:path extrusionOk="0" h="129029" w="40582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1"/>
            <p:cNvSpPr/>
            <p:nvPr/>
          </p:nvSpPr>
          <p:spPr>
            <a:xfrm flipH="1">
              <a:off x="5974278" y="3042291"/>
              <a:ext cx="1054621" cy="1945520"/>
            </a:xfrm>
            <a:custGeom>
              <a:rect b="b" l="l" r="r" t="t"/>
              <a:pathLst>
                <a:path extrusionOk="0" h="130528" w="45948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1"/>
            <p:cNvSpPr/>
            <p:nvPr/>
          </p:nvSpPr>
          <p:spPr>
            <a:xfrm flipH="1">
              <a:off x="5843286" y="3015250"/>
              <a:ext cx="930862" cy="1923565"/>
            </a:xfrm>
            <a:custGeom>
              <a:rect b="b" l="l" r="r" t="t"/>
              <a:pathLst>
                <a:path extrusionOk="0" h="129055" w="40556">
                  <a:moveTo>
                    <a:pt x="40555" y="128081"/>
                  </a:moveTo>
                  <a:lnTo>
                    <a:pt x="37215" y="129054"/>
                  </a:lnTo>
                  <a:lnTo>
                    <a:pt x="1" y="973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1"/>
            <p:cNvSpPr/>
            <p:nvPr/>
          </p:nvSpPr>
          <p:spPr>
            <a:xfrm flipH="1">
              <a:off x="4961604" y="3309250"/>
              <a:ext cx="1050371" cy="1843422"/>
            </a:xfrm>
            <a:custGeom>
              <a:rect b="b" l="l" r="r" t="t"/>
              <a:pathLst>
                <a:path extrusionOk="0" h="130554" w="45948">
                  <a:moveTo>
                    <a:pt x="45947" y="128029"/>
                  </a:moveTo>
                  <a:lnTo>
                    <a:pt x="37347" y="130554"/>
                  </a:lnTo>
                  <a:lnTo>
                    <a:pt x="1" y="2526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1"/>
            <p:cNvSpPr/>
            <p:nvPr/>
          </p:nvSpPr>
          <p:spPr>
            <a:xfrm flipH="1">
              <a:off x="4839391" y="3390389"/>
              <a:ext cx="868759" cy="1717699"/>
            </a:xfrm>
            <a:custGeom>
              <a:rect b="b" l="l" r="r" t="t"/>
              <a:pathLst>
                <a:path extrusionOk="0" h="129029" w="40582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1"/>
            <p:cNvSpPr/>
            <p:nvPr/>
          </p:nvSpPr>
          <p:spPr>
            <a:xfrm flipH="1">
              <a:off x="4054393" y="3424829"/>
              <a:ext cx="983632" cy="1718727"/>
            </a:xfrm>
            <a:custGeom>
              <a:rect b="b" l="l" r="r" t="t"/>
              <a:pathLst>
                <a:path extrusionOk="0" h="130528" w="45948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1"/>
            <p:cNvSpPr/>
            <p:nvPr/>
          </p:nvSpPr>
          <p:spPr>
            <a:xfrm flipH="1">
              <a:off x="3932220" y="3399900"/>
              <a:ext cx="868759" cy="1698976"/>
            </a:xfrm>
            <a:custGeom>
              <a:rect b="b" l="l" r="r" t="t"/>
              <a:pathLst>
                <a:path extrusionOk="0" h="129028" w="40582">
                  <a:moveTo>
                    <a:pt x="40581" y="128055"/>
                  </a:moveTo>
                  <a:lnTo>
                    <a:pt x="37215" y="129028"/>
                  </a:lnTo>
                  <a:lnTo>
                    <a:pt x="0" y="973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1"/>
            <p:cNvSpPr/>
            <p:nvPr/>
          </p:nvSpPr>
          <p:spPr>
            <a:xfrm flipH="1">
              <a:off x="7522453" y="3116163"/>
              <a:ext cx="2944" cy="2015791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1"/>
            <p:cNvSpPr/>
            <p:nvPr/>
          </p:nvSpPr>
          <p:spPr>
            <a:xfrm flipH="1">
              <a:off x="6988706" y="3088296"/>
              <a:ext cx="21" cy="2285409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1"/>
            <p:cNvSpPr/>
            <p:nvPr/>
          </p:nvSpPr>
          <p:spPr>
            <a:xfrm flipH="1">
              <a:off x="6454969" y="3153546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1"/>
            <p:cNvSpPr/>
            <p:nvPr/>
          </p:nvSpPr>
          <p:spPr>
            <a:xfrm flipH="1">
              <a:off x="5921210" y="3285302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1"/>
            <p:cNvSpPr/>
            <p:nvPr/>
          </p:nvSpPr>
          <p:spPr>
            <a:xfrm flipH="1">
              <a:off x="5387473" y="3373138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1"/>
            <p:cNvSpPr/>
            <p:nvPr/>
          </p:nvSpPr>
          <p:spPr>
            <a:xfrm flipH="1">
              <a:off x="4853736" y="3417057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1"/>
            <p:cNvSpPr/>
            <p:nvPr/>
          </p:nvSpPr>
          <p:spPr>
            <a:xfrm flipH="1">
              <a:off x="4313212" y="3417057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1"/>
            <p:cNvSpPr/>
            <p:nvPr/>
          </p:nvSpPr>
          <p:spPr>
            <a:xfrm flipH="1">
              <a:off x="4007632" y="5001248"/>
              <a:ext cx="3947803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rgbClr val="3B869D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1"/>
            <p:cNvSpPr/>
            <p:nvPr/>
          </p:nvSpPr>
          <p:spPr>
            <a:xfrm flipH="1">
              <a:off x="4007349" y="4572793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0"/>
                  </a:moveTo>
                  <a:lnTo>
                    <a:pt x="188124" y="0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1"/>
            <p:cNvSpPr/>
            <p:nvPr/>
          </p:nvSpPr>
          <p:spPr>
            <a:xfrm flipH="1">
              <a:off x="4007349" y="4039035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1"/>
            <p:cNvSpPr/>
            <p:nvPr/>
          </p:nvSpPr>
          <p:spPr>
            <a:xfrm flipH="1">
              <a:off x="4007349" y="3505854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1"/>
            <p:cNvSpPr/>
            <p:nvPr/>
          </p:nvSpPr>
          <p:spPr>
            <a:xfrm flipH="1">
              <a:off x="3653417" y="4879074"/>
              <a:ext cx="5490574" cy="273652"/>
            </a:xfrm>
            <a:custGeom>
              <a:rect b="b" l="l" r="r" t="t"/>
              <a:pathLst>
                <a:path extrusionOk="0" h="12783" w="256479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1"/>
            <p:cNvSpPr/>
            <p:nvPr/>
          </p:nvSpPr>
          <p:spPr>
            <a:xfrm flipH="1">
              <a:off x="4007549" y="3006518"/>
              <a:ext cx="3929325" cy="566357"/>
            </a:xfrm>
            <a:custGeom>
              <a:rect b="b" l="l" r="r" t="t"/>
              <a:pathLst>
                <a:path extrusionOk="0" h="26456" w="183549">
                  <a:moveTo>
                    <a:pt x="41162" y="1"/>
                  </a:moveTo>
                  <a:cubicBezTo>
                    <a:pt x="40290" y="1"/>
                    <a:pt x="39413" y="9"/>
                    <a:pt x="38530" y="24"/>
                  </a:cubicBezTo>
                  <a:cubicBezTo>
                    <a:pt x="22987" y="287"/>
                    <a:pt x="9101" y="2917"/>
                    <a:pt x="1" y="5153"/>
                  </a:cubicBezTo>
                  <a:lnTo>
                    <a:pt x="1" y="10492"/>
                  </a:lnTo>
                  <a:cubicBezTo>
                    <a:pt x="211" y="10492"/>
                    <a:pt x="422" y="10465"/>
                    <a:pt x="632" y="10413"/>
                  </a:cubicBezTo>
                  <a:cubicBezTo>
                    <a:pt x="8880" y="8354"/>
                    <a:pt x="23961" y="5313"/>
                    <a:pt x="41000" y="5313"/>
                  </a:cubicBezTo>
                  <a:cubicBezTo>
                    <a:pt x="55745" y="5313"/>
                    <a:pt x="71957" y="7590"/>
                    <a:pt x="86475" y="14752"/>
                  </a:cubicBezTo>
                  <a:cubicBezTo>
                    <a:pt x="102203" y="22537"/>
                    <a:pt x="121428" y="26456"/>
                    <a:pt x="143625" y="26456"/>
                  </a:cubicBezTo>
                  <a:lnTo>
                    <a:pt x="145466" y="26456"/>
                  </a:lnTo>
                  <a:cubicBezTo>
                    <a:pt x="158275" y="26324"/>
                    <a:pt x="171004" y="24957"/>
                    <a:pt x="183549" y="22405"/>
                  </a:cubicBezTo>
                  <a:lnTo>
                    <a:pt x="183549" y="17067"/>
                  </a:lnTo>
                  <a:cubicBezTo>
                    <a:pt x="183365" y="17067"/>
                    <a:pt x="183181" y="17093"/>
                    <a:pt x="182997" y="17145"/>
                  </a:cubicBezTo>
                  <a:cubicBezTo>
                    <a:pt x="178139" y="18191"/>
                    <a:pt x="162639" y="21167"/>
                    <a:pt x="143697" y="21167"/>
                  </a:cubicBezTo>
                  <a:cubicBezTo>
                    <a:pt x="126437" y="21167"/>
                    <a:pt x="106319" y="18696"/>
                    <a:pt x="88790" y="10044"/>
                  </a:cubicBezTo>
                  <a:cubicBezTo>
                    <a:pt x="75314" y="3394"/>
                    <a:pt x="59324" y="1"/>
                    <a:pt x="41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1"/>
            <p:cNvSpPr/>
            <p:nvPr/>
          </p:nvSpPr>
          <p:spPr>
            <a:xfrm flipH="1">
              <a:off x="3943349" y="2943472"/>
              <a:ext cx="4059397" cy="566357"/>
            </a:xfrm>
            <a:custGeom>
              <a:rect b="b" l="l" r="r" t="t"/>
              <a:pathLst>
                <a:path extrusionOk="0" h="26456" w="189625">
                  <a:moveTo>
                    <a:pt x="44236" y="0"/>
                  </a:moveTo>
                  <a:cubicBezTo>
                    <a:pt x="43364" y="0"/>
                    <a:pt x="42488" y="8"/>
                    <a:pt x="41607" y="24"/>
                  </a:cubicBezTo>
                  <a:cubicBezTo>
                    <a:pt x="25696" y="287"/>
                    <a:pt x="11520" y="3048"/>
                    <a:pt x="2447" y="5310"/>
                  </a:cubicBezTo>
                  <a:cubicBezTo>
                    <a:pt x="948" y="5599"/>
                    <a:pt x="1" y="7072"/>
                    <a:pt x="369" y="8545"/>
                  </a:cubicBezTo>
                  <a:cubicBezTo>
                    <a:pt x="671" y="9732"/>
                    <a:pt x="1754" y="10530"/>
                    <a:pt x="2932" y="10530"/>
                  </a:cubicBezTo>
                  <a:cubicBezTo>
                    <a:pt x="3189" y="10530"/>
                    <a:pt x="3450" y="10492"/>
                    <a:pt x="3709" y="10412"/>
                  </a:cubicBezTo>
                  <a:cubicBezTo>
                    <a:pt x="11961" y="8353"/>
                    <a:pt x="27053" y="5302"/>
                    <a:pt x="44102" y="5302"/>
                  </a:cubicBezTo>
                  <a:cubicBezTo>
                    <a:pt x="58841" y="5302"/>
                    <a:pt x="75042" y="7582"/>
                    <a:pt x="89552" y="14752"/>
                  </a:cubicBezTo>
                  <a:cubicBezTo>
                    <a:pt x="105280" y="22510"/>
                    <a:pt x="124505" y="26455"/>
                    <a:pt x="146702" y="26455"/>
                  </a:cubicBezTo>
                  <a:lnTo>
                    <a:pt x="148570" y="26429"/>
                  </a:lnTo>
                  <a:cubicBezTo>
                    <a:pt x="161536" y="26297"/>
                    <a:pt x="174475" y="24903"/>
                    <a:pt x="187205" y="22273"/>
                  </a:cubicBezTo>
                  <a:cubicBezTo>
                    <a:pt x="188651" y="22010"/>
                    <a:pt x="189624" y="20564"/>
                    <a:pt x="189309" y="19117"/>
                  </a:cubicBezTo>
                  <a:cubicBezTo>
                    <a:pt x="189021" y="17880"/>
                    <a:pt x="187937" y="17052"/>
                    <a:pt x="186739" y="17052"/>
                  </a:cubicBezTo>
                  <a:cubicBezTo>
                    <a:pt x="186511" y="17052"/>
                    <a:pt x="186279" y="17082"/>
                    <a:pt x="186047" y="17145"/>
                  </a:cubicBezTo>
                  <a:cubicBezTo>
                    <a:pt x="181203" y="18191"/>
                    <a:pt x="165710" y="21166"/>
                    <a:pt x="146771" y="21166"/>
                  </a:cubicBezTo>
                  <a:cubicBezTo>
                    <a:pt x="129514" y="21166"/>
                    <a:pt x="109396" y="18696"/>
                    <a:pt x="91867" y="10044"/>
                  </a:cubicBezTo>
                  <a:cubicBezTo>
                    <a:pt x="78391" y="3394"/>
                    <a:pt x="62377" y="0"/>
                    <a:pt x="4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71"/>
          <p:cNvSpPr/>
          <p:nvPr/>
        </p:nvSpPr>
        <p:spPr>
          <a:xfrm flipH="1">
            <a:off x="2935859" y="3904195"/>
            <a:ext cx="759417" cy="338998"/>
          </a:xfrm>
          <a:custGeom>
            <a:rect b="b" l="l" r="r" t="t"/>
            <a:pathLst>
              <a:path extrusionOk="0" h="2396" w="5367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80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Bibliographie</a:t>
            </a:r>
            <a:endParaRPr/>
          </a:p>
        </p:txBody>
      </p:sp>
      <p:sp>
        <p:nvSpPr>
          <p:cNvPr id="1169" name="Google Shape;1169;p80"/>
          <p:cNvSpPr txBox="1"/>
          <p:nvPr>
            <p:ph idx="1" type="body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https://stackoverflow.com/questions/2602013/read-whole-ascii-file-into-c-stdstring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200038" scaled="0"/>
        </a:gradFill>
      </p:bgPr>
    </p:bg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81"/>
          <p:cNvGrpSpPr/>
          <p:nvPr/>
        </p:nvGrpSpPr>
        <p:grpSpPr>
          <a:xfrm>
            <a:off x="612038" y="296476"/>
            <a:ext cx="3499471" cy="3696144"/>
            <a:chOff x="612038" y="296476"/>
            <a:chExt cx="3499471" cy="3696144"/>
          </a:xfrm>
        </p:grpSpPr>
        <p:sp>
          <p:nvSpPr>
            <p:cNvPr id="1175" name="Google Shape;1175;p81"/>
            <p:cNvSpPr/>
            <p:nvPr/>
          </p:nvSpPr>
          <p:spPr>
            <a:xfrm>
              <a:off x="612038" y="1324085"/>
              <a:ext cx="3498620" cy="2668535"/>
            </a:xfrm>
            <a:custGeom>
              <a:rect b="b" l="l" r="r" t="t"/>
              <a:pathLst>
                <a:path extrusionOk="0" h="43768" w="57385">
                  <a:moveTo>
                    <a:pt x="0" y="7864"/>
                  </a:moveTo>
                  <a:lnTo>
                    <a:pt x="28632" y="0"/>
                  </a:lnTo>
                  <a:lnTo>
                    <a:pt x="57385" y="7864"/>
                  </a:lnTo>
                  <a:lnTo>
                    <a:pt x="28686" y="4376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EFAF9">
                    <a:alpha val="10196"/>
                  </a:srgbClr>
                </a:gs>
                <a:gs pos="100000">
                  <a:srgbClr val="FEFAF9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6" name="Google Shape;1176;p81"/>
            <p:cNvGrpSpPr/>
            <p:nvPr/>
          </p:nvGrpSpPr>
          <p:grpSpPr>
            <a:xfrm>
              <a:off x="614474" y="296476"/>
              <a:ext cx="3497035" cy="1533517"/>
              <a:chOff x="835325" y="1238450"/>
              <a:chExt cx="1433975" cy="628800"/>
            </a:xfrm>
          </p:grpSpPr>
          <p:sp>
            <p:nvSpPr>
              <p:cNvPr id="1177" name="Google Shape;1177;p81"/>
              <p:cNvSpPr/>
              <p:nvPr/>
            </p:nvSpPr>
            <p:spPr>
              <a:xfrm>
                <a:off x="840375" y="1522075"/>
                <a:ext cx="648600" cy="316925"/>
              </a:xfrm>
              <a:custGeom>
                <a:rect b="b" l="l" r="r" t="t"/>
                <a:pathLst>
                  <a:path extrusionOk="0" h="12677" w="25944">
                    <a:moveTo>
                      <a:pt x="25890" y="1"/>
                    </a:moveTo>
                    <a:cubicBezTo>
                      <a:pt x="11144" y="6158"/>
                      <a:pt x="1909" y="9760"/>
                      <a:pt x="538" y="11158"/>
                    </a:cubicBezTo>
                    <a:lnTo>
                      <a:pt x="0" y="12677"/>
                    </a:lnTo>
                    <a:lnTo>
                      <a:pt x="25944" y="3308"/>
                    </a:lnTo>
                    <a:lnTo>
                      <a:pt x="25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81"/>
              <p:cNvSpPr/>
              <p:nvPr/>
            </p:nvSpPr>
            <p:spPr>
              <a:xfrm>
                <a:off x="835325" y="1522425"/>
                <a:ext cx="1433975" cy="344825"/>
              </a:xfrm>
              <a:custGeom>
                <a:rect b="b" l="l" r="r" t="t"/>
                <a:pathLst>
                  <a:path extrusionOk="0" h="13793" w="57359">
                    <a:moveTo>
                      <a:pt x="30595" y="8025"/>
                    </a:moveTo>
                    <a:cubicBezTo>
                      <a:pt x="30595" y="8025"/>
                      <a:pt x="30514" y="9195"/>
                      <a:pt x="30272" y="10445"/>
                    </a:cubicBezTo>
                    <a:lnTo>
                      <a:pt x="33485" y="11789"/>
                    </a:lnTo>
                    <a:lnTo>
                      <a:pt x="34211" y="12959"/>
                    </a:lnTo>
                    <a:lnTo>
                      <a:pt x="29923" y="12018"/>
                    </a:lnTo>
                    <a:cubicBezTo>
                      <a:pt x="29614" y="12999"/>
                      <a:pt x="29210" y="13792"/>
                      <a:pt x="28659" y="13792"/>
                    </a:cubicBezTo>
                    <a:cubicBezTo>
                      <a:pt x="28108" y="13792"/>
                      <a:pt x="27705" y="12999"/>
                      <a:pt x="27396" y="12018"/>
                    </a:cubicBezTo>
                    <a:lnTo>
                      <a:pt x="23121" y="12959"/>
                    </a:lnTo>
                    <a:lnTo>
                      <a:pt x="23833" y="11789"/>
                    </a:lnTo>
                    <a:lnTo>
                      <a:pt x="27046" y="10445"/>
                    </a:lnTo>
                    <a:cubicBezTo>
                      <a:pt x="26818" y="9168"/>
                      <a:pt x="26724" y="8025"/>
                      <a:pt x="26724" y="8025"/>
                    </a:cubicBezTo>
                    <a:lnTo>
                      <a:pt x="25836" y="8025"/>
                    </a:lnTo>
                    <a:lnTo>
                      <a:pt x="25406" y="9007"/>
                    </a:lnTo>
                    <a:lnTo>
                      <a:pt x="24331" y="9007"/>
                    </a:lnTo>
                    <a:lnTo>
                      <a:pt x="23807" y="8482"/>
                    </a:lnTo>
                    <a:lnTo>
                      <a:pt x="19465" y="8657"/>
                    </a:lnTo>
                    <a:lnTo>
                      <a:pt x="1" y="13375"/>
                    </a:lnTo>
                    <a:lnTo>
                      <a:pt x="229" y="12690"/>
                    </a:lnTo>
                    <a:lnTo>
                      <a:pt x="26172" y="3307"/>
                    </a:lnTo>
                    <a:lnTo>
                      <a:pt x="26119" y="0"/>
                    </a:lnTo>
                    <a:cubicBezTo>
                      <a:pt x="26119" y="0"/>
                      <a:pt x="26455" y="1896"/>
                      <a:pt x="28686" y="1896"/>
                    </a:cubicBezTo>
                    <a:cubicBezTo>
                      <a:pt x="30904" y="1896"/>
                      <a:pt x="31240" y="0"/>
                      <a:pt x="31240" y="0"/>
                    </a:cubicBezTo>
                    <a:lnTo>
                      <a:pt x="31186" y="3307"/>
                    </a:lnTo>
                    <a:lnTo>
                      <a:pt x="57130" y="12690"/>
                    </a:lnTo>
                    <a:lnTo>
                      <a:pt x="57358" y="13375"/>
                    </a:lnTo>
                    <a:lnTo>
                      <a:pt x="37894" y="8657"/>
                    </a:lnTo>
                    <a:lnTo>
                      <a:pt x="33552" y="8482"/>
                    </a:lnTo>
                    <a:lnTo>
                      <a:pt x="33028" y="9007"/>
                    </a:lnTo>
                    <a:lnTo>
                      <a:pt x="31953" y="9007"/>
                    </a:lnTo>
                    <a:lnTo>
                      <a:pt x="31522" y="80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81"/>
              <p:cNvSpPr/>
              <p:nvPr/>
            </p:nvSpPr>
            <p:spPr>
              <a:xfrm>
                <a:off x="1304800" y="1557700"/>
                <a:ext cx="76975" cy="205025"/>
              </a:xfrm>
              <a:custGeom>
                <a:rect b="b" l="l" r="r" t="t"/>
                <a:pathLst>
                  <a:path extrusionOk="0" h="8201" w="3079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686" y="8201"/>
                      <a:pt x="0" y="7515"/>
                      <a:pt x="0" y="6668"/>
                    </a:cubicBezTo>
                    <a:lnTo>
                      <a:pt x="0" y="1533"/>
                    </a:lnTo>
                    <a:cubicBezTo>
                      <a:pt x="0" y="686"/>
                      <a:pt x="686" y="1"/>
                      <a:pt x="1533" y="1"/>
                    </a:cubicBezTo>
                    <a:lnTo>
                      <a:pt x="1533" y="1"/>
                    </a:lnTo>
                    <a:cubicBezTo>
                      <a:pt x="2366" y="1"/>
                      <a:pt x="3065" y="686"/>
                      <a:pt x="3065" y="1533"/>
                    </a:cubicBezTo>
                    <a:lnTo>
                      <a:pt x="3065" y="6668"/>
                    </a:lnTo>
                    <a:cubicBezTo>
                      <a:pt x="3078" y="7488"/>
                      <a:pt x="2366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81"/>
              <p:cNvSpPr/>
              <p:nvPr/>
            </p:nvSpPr>
            <p:spPr>
              <a:xfrm>
                <a:off x="1478875" y="1238450"/>
                <a:ext cx="146200" cy="331375"/>
              </a:xfrm>
              <a:custGeom>
                <a:rect b="b" l="l" r="r" t="t"/>
                <a:pathLst>
                  <a:path extrusionOk="0" h="13255" w="5848">
                    <a:moveTo>
                      <a:pt x="2914" y="1"/>
                    </a:moveTo>
                    <a:cubicBezTo>
                      <a:pt x="2601" y="1"/>
                      <a:pt x="2292" y="135"/>
                      <a:pt x="2084" y="404"/>
                    </a:cubicBezTo>
                    <a:cubicBezTo>
                      <a:pt x="1210" y="1533"/>
                      <a:pt x="0" y="4356"/>
                      <a:pt x="363" y="11359"/>
                    </a:cubicBezTo>
                    <a:cubicBezTo>
                      <a:pt x="363" y="11359"/>
                      <a:pt x="699" y="13255"/>
                      <a:pt x="2917" y="13255"/>
                    </a:cubicBezTo>
                    <a:cubicBezTo>
                      <a:pt x="5135" y="13255"/>
                      <a:pt x="5471" y="11359"/>
                      <a:pt x="5471" y="11359"/>
                    </a:cubicBezTo>
                    <a:cubicBezTo>
                      <a:pt x="5848" y="4356"/>
                      <a:pt x="4638" y="1533"/>
                      <a:pt x="3764" y="404"/>
                    </a:cubicBezTo>
                    <a:cubicBezTo>
                      <a:pt x="3542" y="135"/>
                      <a:pt x="3226" y="1"/>
                      <a:pt x="2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81"/>
              <p:cNvSpPr/>
              <p:nvPr/>
            </p:nvSpPr>
            <p:spPr>
              <a:xfrm>
                <a:off x="1314550" y="1567450"/>
                <a:ext cx="57150" cy="50425"/>
              </a:xfrm>
              <a:custGeom>
                <a:rect b="b" l="l" r="r" t="t"/>
                <a:pathLst>
                  <a:path extrusionOk="0" h="2017" w="2286">
                    <a:moveTo>
                      <a:pt x="1143" y="1"/>
                    </a:moveTo>
                    <a:cubicBezTo>
                      <a:pt x="1761" y="1"/>
                      <a:pt x="2285" y="444"/>
                      <a:pt x="2285" y="1009"/>
                    </a:cubicBezTo>
                    <a:cubicBezTo>
                      <a:pt x="2285" y="1560"/>
                      <a:pt x="1774" y="2017"/>
                      <a:pt x="1143" y="2017"/>
                    </a:cubicBezTo>
                    <a:cubicBezTo>
                      <a:pt x="524" y="2017"/>
                      <a:pt x="0" y="1560"/>
                      <a:pt x="0" y="1009"/>
                    </a:cubicBezTo>
                    <a:cubicBezTo>
                      <a:pt x="0" y="444"/>
                      <a:pt x="524" y="1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81"/>
              <p:cNvSpPr/>
              <p:nvPr/>
            </p:nvSpPr>
            <p:spPr>
              <a:xfrm>
                <a:off x="1329325" y="1580225"/>
                <a:ext cx="27575" cy="24550"/>
              </a:xfrm>
              <a:custGeom>
                <a:rect b="b" l="l" r="r" t="t"/>
                <a:pathLst>
                  <a:path extrusionOk="0" h="982" w="1103">
                    <a:moveTo>
                      <a:pt x="552" y="0"/>
                    </a:moveTo>
                    <a:cubicBezTo>
                      <a:pt x="256" y="0"/>
                      <a:pt x="0" y="229"/>
                      <a:pt x="0" y="498"/>
                    </a:cubicBezTo>
                    <a:cubicBezTo>
                      <a:pt x="0" y="767"/>
                      <a:pt x="256" y="982"/>
                      <a:pt x="552" y="982"/>
                    </a:cubicBezTo>
                    <a:cubicBezTo>
                      <a:pt x="847" y="982"/>
                      <a:pt x="1103" y="767"/>
                      <a:pt x="1103" y="498"/>
                    </a:cubicBezTo>
                    <a:cubicBezTo>
                      <a:pt x="1103" y="229"/>
                      <a:pt x="847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81"/>
              <p:cNvSpPr/>
              <p:nvPr/>
            </p:nvSpPr>
            <p:spPr>
              <a:xfrm>
                <a:off x="1613950" y="1522075"/>
                <a:ext cx="648625" cy="316925"/>
              </a:xfrm>
              <a:custGeom>
                <a:rect b="b" l="l" r="r" t="t"/>
                <a:pathLst>
                  <a:path extrusionOk="0" h="12677" w="25945">
                    <a:moveTo>
                      <a:pt x="55" y="1"/>
                    </a:moveTo>
                    <a:lnTo>
                      <a:pt x="1" y="3308"/>
                    </a:lnTo>
                    <a:lnTo>
                      <a:pt x="25944" y="12677"/>
                    </a:lnTo>
                    <a:lnTo>
                      <a:pt x="25407" y="11158"/>
                    </a:lnTo>
                    <a:cubicBezTo>
                      <a:pt x="24036" y="9760"/>
                      <a:pt x="14814" y="6158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81"/>
              <p:cNvSpPr/>
              <p:nvPr/>
            </p:nvSpPr>
            <p:spPr>
              <a:xfrm>
                <a:off x="1721500" y="1557700"/>
                <a:ext cx="76650" cy="205025"/>
              </a:xfrm>
              <a:custGeom>
                <a:rect b="b" l="l" r="r" t="t"/>
                <a:pathLst>
                  <a:path extrusionOk="0" h="8201" w="3066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2380" y="8201"/>
                      <a:pt x="3065" y="7515"/>
                      <a:pt x="3065" y="6668"/>
                    </a:cubicBezTo>
                    <a:lnTo>
                      <a:pt x="3065" y="1533"/>
                    </a:lnTo>
                    <a:cubicBezTo>
                      <a:pt x="3065" y="686"/>
                      <a:pt x="2380" y="1"/>
                      <a:pt x="1533" y="1"/>
                    </a:cubicBezTo>
                    <a:lnTo>
                      <a:pt x="1533" y="1"/>
                    </a:lnTo>
                    <a:cubicBezTo>
                      <a:pt x="699" y="1"/>
                      <a:pt x="0" y="686"/>
                      <a:pt x="0" y="1533"/>
                    </a:cubicBezTo>
                    <a:lnTo>
                      <a:pt x="0" y="6668"/>
                    </a:lnTo>
                    <a:cubicBezTo>
                      <a:pt x="0" y="7488"/>
                      <a:pt x="699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81"/>
              <p:cNvSpPr/>
              <p:nvPr/>
            </p:nvSpPr>
            <p:spPr>
              <a:xfrm>
                <a:off x="1731250" y="1567450"/>
                <a:ext cx="57150" cy="50425"/>
              </a:xfrm>
              <a:custGeom>
                <a:rect b="b" l="l" r="r" t="t"/>
                <a:pathLst>
                  <a:path extrusionOk="0" h="2017" w="2286">
                    <a:moveTo>
                      <a:pt x="2285" y="1009"/>
                    </a:moveTo>
                    <a:cubicBezTo>
                      <a:pt x="2285" y="1560"/>
                      <a:pt x="1788" y="2017"/>
                      <a:pt x="1143" y="2017"/>
                    </a:cubicBezTo>
                    <a:cubicBezTo>
                      <a:pt x="511" y="2017"/>
                      <a:pt x="0" y="1560"/>
                      <a:pt x="0" y="1009"/>
                    </a:cubicBezTo>
                    <a:cubicBezTo>
                      <a:pt x="0" y="444"/>
                      <a:pt x="511" y="1"/>
                      <a:pt x="1143" y="1"/>
                    </a:cubicBezTo>
                    <a:cubicBezTo>
                      <a:pt x="1788" y="1"/>
                      <a:pt x="2285" y="444"/>
                      <a:pt x="2285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81"/>
              <p:cNvSpPr/>
              <p:nvPr/>
            </p:nvSpPr>
            <p:spPr>
              <a:xfrm>
                <a:off x="1746025" y="1580225"/>
                <a:ext cx="27575" cy="24550"/>
              </a:xfrm>
              <a:custGeom>
                <a:rect b="b" l="l" r="r" t="t"/>
                <a:pathLst>
                  <a:path extrusionOk="0" h="982" w="1103">
                    <a:moveTo>
                      <a:pt x="552" y="0"/>
                    </a:moveTo>
                    <a:cubicBezTo>
                      <a:pt x="256" y="0"/>
                      <a:pt x="1" y="229"/>
                      <a:pt x="1" y="498"/>
                    </a:cubicBezTo>
                    <a:cubicBezTo>
                      <a:pt x="1" y="767"/>
                      <a:pt x="256" y="982"/>
                      <a:pt x="552" y="982"/>
                    </a:cubicBezTo>
                    <a:cubicBezTo>
                      <a:pt x="861" y="982"/>
                      <a:pt x="1103" y="767"/>
                      <a:pt x="1103" y="498"/>
                    </a:cubicBezTo>
                    <a:cubicBezTo>
                      <a:pt x="1103" y="229"/>
                      <a:pt x="861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81"/>
              <p:cNvSpPr/>
              <p:nvPr/>
            </p:nvSpPr>
            <p:spPr>
              <a:xfrm>
                <a:off x="1522550" y="1252225"/>
                <a:ext cx="57825" cy="45075"/>
              </a:xfrm>
              <a:custGeom>
                <a:rect b="b" l="l" r="r" t="t"/>
                <a:pathLst>
                  <a:path extrusionOk="0" h="1803" w="2313">
                    <a:moveTo>
                      <a:pt x="1163" y="1"/>
                    </a:moveTo>
                    <a:cubicBezTo>
                      <a:pt x="871" y="1"/>
                      <a:pt x="579" y="135"/>
                      <a:pt x="391" y="404"/>
                    </a:cubicBezTo>
                    <a:cubicBezTo>
                      <a:pt x="162" y="686"/>
                      <a:pt x="1" y="1144"/>
                      <a:pt x="1" y="1802"/>
                    </a:cubicBezTo>
                    <a:cubicBezTo>
                      <a:pt x="1" y="1802"/>
                      <a:pt x="337" y="552"/>
                      <a:pt x="1157" y="552"/>
                    </a:cubicBezTo>
                    <a:cubicBezTo>
                      <a:pt x="1977" y="552"/>
                      <a:pt x="2313" y="1802"/>
                      <a:pt x="2313" y="1802"/>
                    </a:cubicBezTo>
                    <a:cubicBezTo>
                      <a:pt x="2313" y="1130"/>
                      <a:pt x="2151" y="686"/>
                      <a:pt x="1936" y="404"/>
                    </a:cubicBezTo>
                    <a:cubicBezTo>
                      <a:pt x="1748" y="135"/>
                      <a:pt x="1456" y="1"/>
                      <a:pt x="1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8" name="Google Shape;1188;p81"/>
          <p:cNvSpPr/>
          <p:nvPr/>
        </p:nvSpPr>
        <p:spPr>
          <a:xfrm>
            <a:off x="5368450" y="2632550"/>
            <a:ext cx="74400" cy="203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81"/>
          <p:cNvSpPr/>
          <p:nvPr/>
        </p:nvSpPr>
        <p:spPr>
          <a:xfrm>
            <a:off x="7762925" y="2632550"/>
            <a:ext cx="74400" cy="203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81"/>
          <p:cNvSpPr/>
          <p:nvPr/>
        </p:nvSpPr>
        <p:spPr>
          <a:xfrm>
            <a:off x="4448400" y="1551446"/>
            <a:ext cx="4241700" cy="2037900"/>
          </a:xfrm>
          <a:prstGeom prst="roundRect">
            <a:avLst>
              <a:gd fmla="val 771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81"/>
          <p:cNvSpPr/>
          <p:nvPr/>
        </p:nvSpPr>
        <p:spPr>
          <a:xfrm>
            <a:off x="4515600" y="1606800"/>
            <a:ext cx="4107300" cy="1927200"/>
          </a:xfrm>
          <a:prstGeom prst="roundRect">
            <a:avLst>
              <a:gd fmla="val 771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2" name="Google Shape;1192;p81"/>
          <p:cNvGrpSpPr/>
          <p:nvPr/>
        </p:nvGrpSpPr>
        <p:grpSpPr>
          <a:xfrm>
            <a:off x="1637158" y="2558345"/>
            <a:ext cx="1449237" cy="2153793"/>
            <a:chOff x="1285725" y="3740925"/>
            <a:chExt cx="910725" cy="1353650"/>
          </a:xfrm>
        </p:grpSpPr>
        <p:sp>
          <p:nvSpPr>
            <p:cNvPr id="1193" name="Google Shape;1193;p81"/>
            <p:cNvSpPr/>
            <p:nvPr/>
          </p:nvSpPr>
          <p:spPr>
            <a:xfrm>
              <a:off x="1360000" y="3752000"/>
              <a:ext cx="359600" cy="411375"/>
            </a:xfrm>
            <a:custGeom>
              <a:rect b="b" l="l" r="r" t="t"/>
              <a:pathLst>
                <a:path extrusionOk="0" h="16455" w="14384">
                  <a:moveTo>
                    <a:pt x="10203" y="1305"/>
                  </a:moveTo>
                  <a:cubicBezTo>
                    <a:pt x="10203" y="1305"/>
                    <a:pt x="7528" y="1"/>
                    <a:pt x="6399" y="2918"/>
                  </a:cubicBezTo>
                  <a:cubicBezTo>
                    <a:pt x="5283" y="5862"/>
                    <a:pt x="807" y="5942"/>
                    <a:pt x="484" y="9962"/>
                  </a:cubicBezTo>
                  <a:cubicBezTo>
                    <a:pt x="0" y="16226"/>
                    <a:pt x="11896" y="16454"/>
                    <a:pt x="13147" y="12260"/>
                  </a:cubicBezTo>
                  <a:cubicBezTo>
                    <a:pt x="14383" y="8080"/>
                    <a:pt x="12044" y="8496"/>
                    <a:pt x="12811" y="4907"/>
                  </a:cubicBezTo>
                  <a:cubicBezTo>
                    <a:pt x="13254" y="2689"/>
                    <a:pt x="12448" y="1076"/>
                    <a:pt x="10203" y="1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1"/>
            <p:cNvSpPr/>
            <p:nvPr/>
          </p:nvSpPr>
          <p:spPr>
            <a:xfrm>
              <a:off x="1747800" y="3740925"/>
              <a:ext cx="188550" cy="177450"/>
            </a:xfrm>
            <a:custGeom>
              <a:rect b="b" l="l" r="r" t="t"/>
              <a:pathLst>
                <a:path extrusionOk="0" h="7098" w="7542">
                  <a:moveTo>
                    <a:pt x="5498" y="1519"/>
                  </a:moveTo>
                  <a:cubicBezTo>
                    <a:pt x="5498" y="1519"/>
                    <a:pt x="2635" y="0"/>
                    <a:pt x="1412" y="1923"/>
                  </a:cubicBezTo>
                  <a:cubicBezTo>
                    <a:pt x="0" y="4140"/>
                    <a:pt x="1694" y="5848"/>
                    <a:pt x="4168" y="5848"/>
                  </a:cubicBezTo>
                  <a:cubicBezTo>
                    <a:pt x="6641" y="5848"/>
                    <a:pt x="6009" y="7098"/>
                    <a:pt x="6009" y="7098"/>
                  </a:cubicBezTo>
                  <a:cubicBezTo>
                    <a:pt x="6009" y="7098"/>
                    <a:pt x="7541" y="6668"/>
                    <a:pt x="7541" y="4719"/>
                  </a:cubicBezTo>
                  <a:cubicBezTo>
                    <a:pt x="7541" y="2756"/>
                    <a:pt x="6869" y="1519"/>
                    <a:pt x="5498" y="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1"/>
            <p:cNvSpPr/>
            <p:nvPr/>
          </p:nvSpPr>
          <p:spPr>
            <a:xfrm>
              <a:off x="1785425" y="3808675"/>
              <a:ext cx="156300" cy="241775"/>
            </a:xfrm>
            <a:custGeom>
              <a:rect b="b" l="l" r="r" t="t"/>
              <a:pathLst>
                <a:path extrusionOk="0" h="9671" w="6252">
                  <a:moveTo>
                    <a:pt x="1494" y="0"/>
                  </a:moveTo>
                  <a:cubicBezTo>
                    <a:pt x="574" y="0"/>
                    <a:pt x="176" y="467"/>
                    <a:pt x="176" y="1027"/>
                  </a:cubicBezTo>
                  <a:cubicBezTo>
                    <a:pt x="176" y="1027"/>
                    <a:pt x="1" y="1901"/>
                    <a:pt x="176" y="3527"/>
                  </a:cubicBezTo>
                  <a:cubicBezTo>
                    <a:pt x="337" y="5154"/>
                    <a:pt x="1829" y="5329"/>
                    <a:pt x="1829" y="5329"/>
                  </a:cubicBezTo>
                  <a:cubicBezTo>
                    <a:pt x="1829" y="5329"/>
                    <a:pt x="2152" y="6202"/>
                    <a:pt x="1197" y="6565"/>
                  </a:cubicBezTo>
                  <a:cubicBezTo>
                    <a:pt x="1023" y="6633"/>
                    <a:pt x="821" y="6686"/>
                    <a:pt x="619" y="6754"/>
                  </a:cubicBezTo>
                  <a:lnTo>
                    <a:pt x="3617" y="9671"/>
                  </a:lnTo>
                  <a:lnTo>
                    <a:pt x="6252" y="6364"/>
                  </a:lnTo>
                  <a:cubicBezTo>
                    <a:pt x="6010" y="6350"/>
                    <a:pt x="5781" y="6323"/>
                    <a:pt x="5633" y="6229"/>
                  </a:cubicBezTo>
                  <a:cubicBezTo>
                    <a:pt x="4706" y="5813"/>
                    <a:pt x="4612" y="4186"/>
                    <a:pt x="4961" y="3205"/>
                  </a:cubicBezTo>
                  <a:cubicBezTo>
                    <a:pt x="5311" y="2250"/>
                    <a:pt x="5109" y="1592"/>
                    <a:pt x="4518" y="1592"/>
                  </a:cubicBezTo>
                  <a:cubicBezTo>
                    <a:pt x="3940" y="1592"/>
                    <a:pt x="3832" y="2197"/>
                    <a:pt x="3832" y="2197"/>
                  </a:cubicBezTo>
                  <a:cubicBezTo>
                    <a:pt x="3832" y="2197"/>
                    <a:pt x="3267" y="1363"/>
                    <a:pt x="3550" y="503"/>
                  </a:cubicBezTo>
                  <a:cubicBezTo>
                    <a:pt x="2687" y="146"/>
                    <a:pt x="2009" y="0"/>
                    <a:pt x="1494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81"/>
            <p:cNvSpPr/>
            <p:nvPr/>
          </p:nvSpPr>
          <p:spPr>
            <a:xfrm>
              <a:off x="1632525" y="3965750"/>
              <a:ext cx="563925" cy="376725"/>
            </a:xfrm>
            <a:custGeom>
              <a:rect b="b" l="l" r="r" t="t"/>
              <a:pathLst>
                <a:path extrusionOk="0" h="15069" w="22557">
                  <a:moveTo>
                    <a:pt x="17301" y="2258"/>
                  </a:moveTo>
                  <a:cubicBezTo>
                    <a:pt x="15647" y="0"/>
                    <a:pt x="13564" y="175"/>
                    <a:pt x="12368" y="67"/>
                  </a:cubicBezTo>
                  <a:lnTo>
                    <a:pt x="9733" y="3401"/>
                  </a:lnTo>
                  <a:lnTo>
                    <a:pt x="6749" y="471"/>
                  </a:lnTo>
                  <a:cubicBezTo>
                    <a:pt x="5808" y="726"/>
                    <a:pt x="4544" y="1022"/>
                    <a:pt x="3052" y="3172"/>
                  </a:cubicBezTo>
                  <a:cubicBezTo>
                    <a:pt x="1896" y="5122"/>
                    <a:pt x="1" y="9490"/>
                    <a:pt x="1" y="9490"/>
                  </a:cubicBezTo>
                  <a:lnTo>
                    <a:pt x="2730" y="10687"/>
                  </a:lnTo>
                  <a:lnTo>
                    <a:pt x="4773" y="7030"/>
                  </a:lnTo>
                  <a:lnTo>
                    <a:pt x="5687" y="15069"/>
                  </a:lnTo>
                  <a:lnTo>
                    <a:pt x="16104" y="15069"/>
                  </a:lnTo>
                  <a:lnTo>
                    <a:pt x="15715" y="6788"/>
                  </a:lnTo>
                  <a:cubicBezTo>
                    <a:pt x="15715" y="6788"/>
                    <a:pt x="18887" y="13308"/>
                    <a:pt x="20715" y="12434"/>
                  </a:cubicBezTo>
                  <a:cubicBezTo>
                    <a:pt x="22557" y="11601"/>
                    <a:pt x="19277" y="4987"/>
                    <a:pt x="17301" y="2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1"/>
            <p:cNvSpPr/>
            <p:nvPr/>
          </p:nvSpPr>
          <p:spPr>
            <a:xfrm>
              <a:off x="1744775" y="4343475"/>
              <a:ext cx="304500" cy="751100"/>
            </a:xfrm>
            <a:custGeom>
              <a:rect b="b" l="l" r="r" t="t"/>
              <a:pathLst>
                <a:path extrusionOk="0" h="30044" w="12180">
                  <a:moveTo>
                    <a:pt x="1183" y="0"/>
                  </a:moveTo>
                  <a:cubicBezTo>
                    <a:pt x="1183" y="0"/>
                    <a:pt x="0" y="14746"/>
                    <a:pt x="915" y="20123"/>
                  </a:cubicBezTo>
                  <a:cubicBezTo>
                    <a:pt x="1815" y="25500"/>
                    <a:pt x="2796" y="30043"/>
                    <a:pt x="2796" y="30043"/>
                  </a:cubicBezTo>
                  <a:lnTo>
                    <a:pt x="5807" y="30043"/>
                  </a:lnTo>
                  <a:cubicBezTo>
                    <a:pt x="5807" y="30043"/>
                    <a:pt x="3939" y="13456"/>
                    <a:pt x="6103" y="4705"/>
                  </a:cubicBezTo>
                  <a:cubicBezTo>
                    <a:pt x="8456" y="26979"/>
                    <a:pt x="9356" y="30043"/>
                    <a:pt x="9356" y="30043"/>
                  </a:cubicBezTo>
                  <a:lnTo>
                    <a:pt x="12179" y="30043"/>
                  </a:lnTo>
                  <a:lnTo>
                    <a:pt x="11574" y="0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1"/>
            <p:cNvSpPr/>
            <p:nvPr/>
          </p:nvSpPr>
          <p:spPr>
            <a:xfrm>
              <a:off x="1303200" y="3838625"/>
              <a:ext cx="418750" cy="503850"/>
            </a:xfrm>
            <a:custGeom>
              <a:rect b="b" l="l" r="r" t="t"/>
              <a:pathLst>
                <a:path extrusionOk="0" h="20154" w="16750">
                  <a:moveTo>
                    <a:pt x="12039" y="0"/>
                  </a:moveTo>
                  <a:cubicBezTo>
                    <a:pt x="11576" y="0"/>
                    <a:pt x="11129" y="229"/>
                    <a:pt x="10875" y="649"/>
                  </a:cubicBezTo>
                  <a:cubicBezTo>
                    <a:pt x="10700" y="905"/>
                    <a:pt x="10485" y="1120"/>
                    <a:pt x="10203" y="1200"/>
                  </a:cubicBezTo>
                  <a:cubicBezTo>
                    <a:pt x="10059" y="1103"/>
                    <a:pt x="9927" y="1061"/>
                    <a:pt x="9812" y="1061"/>
                  </a:cubicBezTo>
                  <a:cubicBezTo>
                    <a:pt x="9232" y="1061"/>
                    <a:pt x="9068" y="2130"/>
                    <a:pt x="9719" y="2477"/>
                  </a:cubicBezTo>
                  <a:lnTo>
                    <a:pt x="9719" y="2666"/>
                  </a:lnTo>
                  <a:cubicBezTo>
                    <a:pt x="9759" y="4561"/>
                    <a:pt x="8536" y="6255"/>
                    <a:pt x="6708" y="6765"/>
                  </a:cubicBezTo>
                  <a:cubicBezTo>
                    <a:pt x="5525" y="7088"/>
                    <a:pt x="4436" y="8056"/>
                    <a:pt x="4114" y="9440"/>
                  </a:cubicBezTo>
                  <a:cubicBezTo>
                    <a:pt x="820" y="15395"/>
                    <a:pt x="0" y="15718"/>
                    <a:pt x="1197" y="16699"/>
                  </a:cubicBezTo>
                  <a:cubicBezTo>
                    <a:pt x="1370" y="16842"/>
                    <a:pt x="1555" y="16908"/>
                    <a:pt x="1748" y="16908"/>
                  </a:cubicBezTo>
                  <a:cubicBezTo>
                    <a:pt x="3659" y="16908"/>
                    <a:pt x="6385" y="10556"/>
                    <a:pt x="6385" y="10556"/>
                  </a:cubicBezTo>
                  <a:lnTo>
                    <a:pt x="6385" y="10556"/>
                  </a:lnTo>
                  <a:lnTo>
                    <a:pt x="5512" y="20154"/>
                  </a:lnTo>
                  <a:lnTo>
                    <a:pt x="13160" y="20154"/>
                  </a:lnTo>
                  <a:lnTo>
                    <a:pt x="14249" y="15046"/>
                  </a:lnTo>
                  <a:cubicBezTo>
                    <a:pt x="14249" y="15046"/>
                    <a:pt x="16118" y="13661"/>
                    <a:pt x="16749" y="12048"/>
                  </a:cubicBezTo>
                  <a:cubicBezTo>
                    <a:pt x="16749" y="8441"/>
                    <a:pt x="15171" y="6287"/>
                    <a:pt x="13538" y="6287"/>
                  </a:cubicBezTo>
                  <a:cubicBezTo>
                    <a:pt x="13479" y="6287"/>
                    <a:pt x="13421" y="6289"/>
                    <a:pt x="13362" y="6295"/>
                  </a:cubicBezTo>
                  <a:cubicBezTo>
                    <a:pt x="13134" y="6318"/>
                    <a:pt x="12935" y="6331"/>
                    <a:pt x="12763" y="6331"/>
                  </a:cubicBezTo>
                  <a:cubicBezTo>
                    <a:pt x="11657" y="6331"/>
                    <a:pt x="11644" y="5832"/>
                    <a:pt x="11924" y="4668"/>
                  </a:cubicBezTo>
                  <a:lnTo>
                    <a:pt x="11924" y="4668"/>
                  </a:lnTo>
                  <a:cubicBezTo>
                    <a:pt x="12028" y="4700"/>
                    <a:pt x="12138" y="4715"/>
                    <a:pt x="12251" y="4715"/>
                  </a:cubicBezTo>
                  <a:cubicBezTo>
                    <a:pt x="12968" y="4715"/>
                    <a:pt x="13814" y="4095"/>
                    <a:pt x="14209" y="2934"/>
                  </a:cubicBezTo>
                  <a:cubicBezTo>
                    <a:pt x="14639" y="1590"/>
                    <a:pt x="14424" y="595"/>
                    <a:pt x="14424" y="595"/>
                  </a:cubicBezTo>
                  <a:cubicBezTo>
                    <a:pt x="13738" y="528"/>
                    <a:pt x="13066" y="313"/>
                    <a:pt x="12555" y="98"/>
                  </a:cubicBezTo>
                  <a:cubicBezTo>
                    <a:pt x="12387" y="32"/>
                    <a:pt x="12212" y="0"/>
                    <a:pt x="12039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1"/>
            <p:cNvSpPr/>
            <p:nvPr/>
          </p:nvSpPr>
          <p:spPr>
            <a:xfrm>
              <a:off x="1398650" y="4343475"/>
              <a:ext cx="335400" cy="751100"/>
            </a:xfrm>
            <a:custGeom>
              <a:rect b="b" l="l" r="r" t="t"/>
              <a:pathLst>
                <a:path extrusionOk="0" h="30044" w="13416">
                  <a:moveTo>
                    <a:pt x="9342" y="0"/>
                  </a:moveTo>
                  <a:lnTo>
                    <a:pt x="1694" y="0"/>
                  </a:lnTo>
                  <a:cubicBezTo>
                    <a:pt x="1694" y="0"/>
                    <a:pt x="0" y="3361"/>
                    <a:pt x="457" y="10673"/>
                  </a:cubicBezTo>
                  <a:cubicBezTo>
                    <a:pt x="901" y="17999"/>
                    <a:pt x="2366" y="30043"/>
                    <a:pt x="2366" y="30043"/>
                  </a:cubicBezTo>
                  <a:lnTo>
                    <a:pt x="4019" y="30043"/>
                  </a:lnTo>
                  <a:lnTo>
                    <a:pt x="5619" y="3388"/>
                  </a:lnTo>
                  <a:cubicBezTo>
                    <a:pt x="5619" y="3388"/>
                    <a:pt x="9342" y="15754"/>
                    <a:pt x="9342" y="18550"/>
                  </a:cubicBezTo>
                  <a:lnTo>
                    <a:pt x="9342" y="30043"/>
                  </a:lnTo>
                  <a:lnTo>
                    <a:pt x="10942" y="30043"/>
                  </a:lnTo>
                  <a:cubicBezTo>
                    <a:pt x="10942" y="30043"/>
                    <a:pt x="11574" y="25406"/>
                    <a:pt x="12488" y="18833"/>
                  </a:cubicBezTo>
                  <a:cubicBezTo>
                    <a:pt x="13415" y="12246"/>
                    <a:pt x="10996" y="2352"/>
                    <a:pt x="9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1"/>
            <p:cNvSpPr/>
            <p:nvPr/>
          </p:nvSpPr>
          <p:spPr>
            <a:xfrm>
              <a:off x="1532400" y="3927425"/>
              <a:ext cx="88050" cy="96825"/>
            </a:xfrm>
            <a:custGeom>
              <a:rect b="b" l="l" r="r" t="t"/>
              <a:pathLst>
                <a:path extrusionOk="0" h="3873" w="3522">
                  <a:moveTo>
                    <a:pt x="3428" y="3872"/>
                  </a:moveTo>
                  <a:lnTo>
                    <a:pt x="3522" y="2797"/>
                  </a:lnTo>
                  <a:cubicBezTo>
                    <a:pt x="2500" y="2756"/>
                    <a:pt x="2500" y="2259"/>
                    <a:pt x="2769" y="1130"/>
                  </a:cubicBezTo>
                  <a:cubicBezTo>
                    <a:pt x="2769" y="1130"/>
                    <a:pt x="1747" y="982"/>
                    <a:pt x="968" y="1"/>
                  </a:cubicBezTo>
                  <a:cubicBezTo>
                    <a:pt x="0" y="3254"/>
                    <a:pt x="3428" y="3872"/>
                    <a:pt x="3428" y="3872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1"/>
            <p:cNvSpPr/>
            <p:nvPr/>
          </p:nvSpPr>
          <p:spPr>
            <a:xfrm>
              <a:off x="1377800" y="3977175"/>
              <a:ext cx="345500" cy="366325"/>
            </a:xfrm>
            <a:custGeom>
              <a:rect b="b" l="l" r="r" t="t"/>
              <a:pathLst>
                <a:path extrusionOk="0" h="14653" w="13820">
                  <a:moveTo>
                    <a:pt x="5189" y="498"/>
                  </a:moveTo>
                  <a:cubicBezTo>
                    <a:pt x="5189" y="498"/>
                    <a:pt x="1" y="269"/>
                    <a:pt x="485" y="4234"/>
                  </a:cubicBezTo>
                  <a:cubicBezTo>
                    <a:pt x="1479" y="5216"/>
                    <a:pt x="3321" y="5982"/>
                    <a:pt x="3321" y="5982"/>
                  </a:cubicBezTo>
                  <a:lnTo>
                    <a:pt x="2528" y="14652"/>
                  </a:lnTo>
                  <a:lnTo>
                    <a:pt x="10176" y="14652"/>
                  </a:lnTo>
                  <a:cubicBezTo>
                    <a:pt x="10176" y="14652"/>
                    <a:pt x="12300" y="7944"/>
                    <a:pt x="11655" y="5592"/>
                  </a:cubicBezTo>
                  <a:cubicBezTo>
                    <a:pt x="11655" y="5592"/>
                    <a:pt x="12919" y="4853"/>
                    <a:pt x="13819" y="3925"/>
                  </a:cubicBezTo>
                  <a:cubicBezTo>
                    <a:pt x="13523" y="1344"/>
                    <a:pt x="11373" y="0"/>
                    <a:pt x="9424" y="793"/>
                  </a:cubicBezTo>
                  <a:cubicBezTo>
                    <a:pt x="9114" y="4463"/>
                    <a:pt x="5189" y="4423"/>
                    <a:pt x="5189" y="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1"/>
            <p:cNvSpPr/>
            <p:nvPr/>
          </p:nvSpPr>
          <p:spPr>
            <a:xfrm>
              <a:off x="1433250" y="4010425"/>
              <a:ext cx="313575" cy="452375"/>
            </a:xfrm>
            <a:custGeom>
              <a:rect b="b" l="l" r="r" t="t"/>
              <a:pathLst>
                <a:path extrusionOk="0" h="18095" w="12543">
                  <a:moveTo>
                    <a:pt x="1" y="1"/>
                  </a:moveTo>
                  <a:lnTo>
                    <a:pt x="1" y="15742"/>
                  </a:lnTo>
                  <a:lnTo>
                    <a:pt x="12542" y="18094"/>
                  </a:lnTo>
                  <a:lnTo>
                    <a:pt x="12542" y="2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1"/>
            <p:cNvSpPr/>
            <p:nvPr/>
          </p:nvSpPr>
          <p:spPr>
            <a:xfrm>
              <a:off x="1746800" y="4010425"/>
              <a:ext cx="313900" cy="452375"/>
            </a:xfrm>
            <a:custGeom>
              <a:rect b="b" l="l" r="r" t="t"/>
              <a:pathLst>
                <a:path extrusionOk="0" h="18095" w="12556">
                  <a:moveTo>
                    <a:pt x="12555" y="1"/>
                  </a:moveTo>
                  <a:lnTo>
                    <a:pt x="0" y="2098"/>
                  </a:lnTo>
                  <a:lnTo>
                    <a:pt x="0" y="18094"/>
                  </a:lnTo>
                  <a:lnTo>
                    <a:pt x="12555" y="15742"/>
                  </a:lnTo>
                  <a:lnTo>
                    <a:pt x="12555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1"/>
            <p:cNvSpPr/>
            <p:nvPr/>
          </p:nvSpPr>
          <p:spPr>
            <a:xfrm>
              <a:off x="1458450" y="4033950"/>
              <a:ext cx="288375" cy="353225"/>
            </a:xfrm>
            <a:custGeom>
              <a:rect b="b" l="l" r="r" t="t"/>
              <a:pathLst>
                <a:path extrusionOk="0" h="14129" w="11535">
                  <a:moveTo>
                    <a:pt x="1" y="1"/>
                  </a:moveTo>
                  <a:lnTo>
                    <a:pt x="1" y="11897"/>
                  </a:lnTo>
                  <a:lnTo>
                    <a:pt x="11534" y="14129"/>
                  </a:lnTo>
                  <a:lnTo>
                    <a:pt x="11534" y="2219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1"/>
            <p:cNvSpPr/>
            <p:nvPr/>
          </p:nvSpPr>
          <p:spPr>
            <a:xfrm>
              <a:off x="1746800" y="4033950"/>
              <a:ext cx="289025" cy="353225"/>
            </a:xfrm>
            <a:custGeom>
              <a:rect b="b" l="l" r="r" t="t"/>
              <a:pathLst>
                <a:path extrusionOk="0" h="14129" w="11561">
                  <a:moveTo>
                    <a:pt x="0" y="2219"/>
                  </a:moveTo>
                  <a:lnTo>
                    <a:pt x="0" y="14129"/>
                  </a:lnTo>
                  <a:lnTo>
                    <a:pt x="11560" y="11897"/>
                  </a:lnTo>
                  <a:lnTo>
                    <a:pt x="11560" y="1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1"/>
            <p:cNvSpPr/>
            <p:nvPr/>
          </p:nvSpPr>
          <p:spPr>
            <a:xfrm>
              <a:off x="1746800" y="4411350"/>
              <a:ext cx="4375" cy="28250"/>
            </a:xfrm>
            <a:custGeom>
              <a:rect b="b" l="l" r="r" t="t"/>
              <a:pathLst>
                <a:path extrusionOk="0" h="1130" w="175">
                  <a:moveTo>
                    <a:pt x="0" y="0"/>
                  </a:moveTo>
                  <a:lnTo>
                    <a:pt x="0" y="1130"/>
                  </a:lnTo>
                  <a:lnTo>
                    <a:pt x="175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1"/>
            <p:cNvSpPr/>
            <p:nvPr/>
          </p:nvSpPr>
          <p:spPr>
            <a:xfrm>
              <a:off x="1913800" y="4343800"/>
              <a:ext cx="75975" cy="66575"/>
            </a:xfrm>
            <a:custGeom>
              <a:rect b="b" l="l" r="r" t="t"/>
              <a:pathLst>
                <a:path extrusionOk="0" h="2663" w="3039">
                  <a:moveTo>
                    <a:pt x="2515" y="1"/>
                  </a:moveTo>
                  <a:lnTo>
                    <a:pt x="1" y="1183"/>
                  </a:lnTo>
                  <a:lnTo>
                    <a:pt x="28" y="2662"/>
                  </a:lnTo>
                  <a:lnTo>
                    <a:pt x="3039" y="2124"/>
                  </a:lnTo>
                  <a:cubicBezTo>
                    <a:pt x="2837" y="1385"/>
                    <a:pt x="2662" y="673"/>
                    <a:pt x="251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1"/>
            <p:cNvSpPr/>
            <p:nvPr/>
          </p:nvSpPr>
          <p:spPr>
            <a:xfrm>
              <a:off x="1815000" y="4377075"/>
              <a:ext cx="88750" cy="50775"/>
            </a:xfrm>
            <a:custGeom>
              <a:rect b="b" l="l" r="r" t="t"/>
              <a:pathLst>
                <a:path extrusionOk="0" h="2031" w="3550">
                  <a:moveTo>
                    <a:pt x="3509" y="0"/>
                  </a:moveTo>
                  <a:lnTo>
                    <a:pt x="1" y="968"/>
                  </a:lnTo>
                  <a:lnTo>
                    <a:pt x="1" y="2030"/>
                  </a:lnTo>
                  <a:lnTo>
                    <a:pt x="3550" y="1398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1"/>
            <p:cNvSpPr/>
            <p:nvPr/>
          </p:nvSpPr>
          <p:spPr>
            <a:xfrm>
              <a:off x="1987750" y="4316290"/>
              <a:ext cx="47725" cy="77650"/>
            </a:xfrm>
            <a:custGeom>
              <a:rect b="b" l="l" r="r" t="t"/>
              <a:pathLst>
                <a:path extrusionOk="0" h="3106" w="1909">
                  <a:moveTo>
                    <a:pt x="1909" y="0"/>
                  </a:moveTo>
                  <a:lnTo>
                    <a:pt x="0" y="887"/>
                  </a:lnTo>
                  <a:cubicBezTo>
                    <a:pt x="148" y="1600"/>
                    <a:pt x="336" y="2339"/>
                    <a:pt x="538" y="3105"/>
                  </a:cubicBezTo>
                  <a:lnTo>
                    <a:pt x="1909" y="287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1"/>
            <p:cNvSpPr/>
            <p:nvPr/>
          </p:nvSpPr>
          <p:spPr>
            <a:xfrm>
              <a:off x="1964960" y="4174417"/>
              <a:ext cx="69582" cy="80008"/>
            </a:xfrm>
            <a:custGeom>
              <a:rect b="b" l="l" r="r" t="t"/>
              <a:pathLst>
                <a:path extrusionOk="0" h="3200" w="2770">
                  <a:moveTo>
                    <a:pt x="2770" y="1"/>
                  </a:moveTo>
                  <a:lnTo>
                    <a:pt x="1" y="807"/>
                  </a:lnTo>
                  <a:cubicBezTo>
                    <a:pt x="55" y="1547"/>
                    <a:pt x="122" y="2340"/>
                    <a:pt x="229" y="3200"/>
                  </a:cubicBezTo>
                  <a:lnTo>
                    <a:pt x="2770" y="1829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1"/>
            <p:cNvSpPr/>
            <p:nvPr/>
          </p:nvSpPr>
          <p:spPr>
            <a:xfrm>
              <a:off x="1972990" y="4232225"/>
              <a:ext cx="61850" cy="96475"/>
            </a:xfrm>
            <a:custGeom>
              <a:rect b="b" l="l" r="r" t="t"/>
              <a:pathLst>
                <a:path extrusionOk="0" h="3859" w="2474">
                  <a:moveTo>
                    <a:pt x="2474" y="1"/>
                  </a:moveTo>
                  <a:lnTo>
                    <a:pt x="1" y="1318"/>
                  </a:lnTo>
                  <a:cubicBezTo>
                    <a:pt x="122" y="2111"/>
                    <a:pt x="269" y="2971"/>
                    <a:pt x="458" y="3859"/>
                  </a:cubicBezTo>
                  <a:lnTo>
                    <a:pt x="2474" y="2931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1"/>
            <p:cNvSpPr/>
            <p:nvPr/>
          </p:nvSpPr>
          <p:spPr>
            <a:xfrm>
              <a:off x="1815000" y="4147550"/>
              <a:ext cx="84725" cy="80325"/>
            </a:xfrm>
            <a:custGeom>
              <a:rect b="b" l="l" r="r" t="t"/>
              <a:pathLst>
                <a:path extrusionOk="0" h="3213" w="3389">
                  <a:moveTo>
                    <a:pt x="3335" y="0"/>
                  </a:moveTo>
                  <a:lnTo>
                    <a:pt x="1695" y="296"/>
                  </a:lnTo>
                  <a:cubicBezTo>
                    <a:pt x="1600" y="1183"/>
                    <a:pt x="888" y="2003"/>
                    <a:pt x="1" y="2272"/>
                  </a:cubicBezTo>
                  <a:lnTo>
                    <a:pt x="1" y="3213"/>
                  </a:lnTo>
                  <a:lnTo>
                    <a:pt x="3388" y="2245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1"/>
            <p:cNvSpPr/>
            <p:nvPr/>
          </p:nvSpPr>
          <p:spPr>
            <a:xfrm>
              <a:off x="1746800" y="4355900"/>
              <a:ext cx="57150" cy="83025"/>
            </a:xfrm>
            <a:custGeom>
              <a:rect b="b" l="l" r="r" t="t"/>
              <a:pathLst>
                <a:path extrusionOk="0" h="3321" w="2286">
                  <a:moveTo>
                    <a:pt x="2285" y="0"/>
                  </a:moveTo>
                  <a:lnTo>
                    <a:pt x="0" y="1237"/>
                  </a:lnTo>
                  <a:lnTo>
                    <a:pt x="0" y="2218"/>
                  </a:lnTo>
                  <a:lnTo>
                    <a:pt x="175" y="3321"/>
                  </a:lnTo>
                  <a:lnTo>
                    <a:pt x="2285" y="294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1"/>
            <p:cNvSpPr/>
            <p:nvPr/>
          </p:nvSpPr>
          <p:spPr>
            <a:xfrm>
              <a:off x="1815004" y="4259484"/>
              <a:ext cx="86075" cy="80011"/>
            </a:xfrm>
            <a:custGeom>
              <a:rect b="b" l="l" r="r" t="t"/>
              <a:pathLst>
                <a:path extrusionOk="0" h="3146" w="3443">
                  <a:moveTo>
                    <a:pt x="3429" y="0"/>
                  </a:moveTo>
                  <a:lnTo>
                    <a:pt x="1" y="1345"/>
                  </a:lnTo>
                  <a:lnTo>
                    <a:pt x="1" y="3146"/>
                  </a:lnTo>
                  <a:lnTo>
                    <a:pt x="3442" y="130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1"/>
            <p:cNvSpPr/>
            <p:nvPr/>
          </p:nvSpPr>
          <p:spPr>
            <a:xfrm>
              <a:off x="1746800" y="4074275"/>
              <a:ext cx="57150" cy="84050"/>
            </a:xfrm>
            <a:custGeom>
              <a:rect b="b" l="l" r="r" t="t"/>
              <a:pathLst>
                <a:path extrusionOk="0" h="3362" w="2286">
                  <a:moveTo>
                    <a:pt x="2285" y="1"/>
                  </a:moveTo>
                  <a:lnTo>
                    <a:pt x="0" y="404"/>
                  </a:lnTo>
                  <a:lnTo>
                    <a:pt x="0" y="3227"/>
                  </a:lnTo>
                  <a:lnTo>
                    <a:pt x="605" y="3361"/>
                  </a:lnTo>
                  <a:cubicBezTo>
                    <a:pt x="739" y="2501"/>
                    <a:pt x="1438" y="1708"/>
                    <a:pt x="2285" y="1453"/>
                  </a:cubicBezTo>
                  <a:lnTo>
                    <a:pt x="228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81"/>
            <p:cNvSpPr/>
            <p:nvPr/>
          </p:nvSpPr>
          <p:spPr>
            <a:xfrm>
              <a:off x="1815000" y="4058150"/>
              <a:ext cx="83375" cy="85725"/>
            </a:xfrm>
            <a:custGeom>
              <a:rect b="b" l="l" r="r" t="t"/>
              <a:pathLst>
                <a:path extrusionOk="0" h="3429" w="3335">
                  <a:moveTo>
                    <a:pt x="3281" y="1"/>
                  </a:moveTo>
                  <a:lnTo>
                    <a:pt x="1" y="579"/>
                  </a:lnTo>
                  <a:lnTo>
                    <a:pt x="1" y="2030"/>
                  </a:lnTo>
                  <a:cubicBezTo>
                    <a:pt x="31" y="2029"/>
                    <a:pt x="60" y="2028"/>
                    <a:pt x="90" y="2028"/>
                  </a:cubicBezTo>
                  <a:cubicBezTo>
                    <a:pt x="935" y="2028"/>
                    <a:pt x="1604" y="2584"/>
                    <a:pt x="1695" y="3428"/>
                  </a:cubicBezTo>
                  <a:lnTo>
                    <a:pt x="3335" y="3146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81"/>
            <p:cNvSpPr/>
            <p:nvPr/>
          </p:nvSpPr>
          <p:spPr>
            <a:xfrm>
              <a:off x="1963915" y="4033950"/>
              <a:ext cx="70925" cy="91100"/>
            </a:xfrm>
            <a:custGeom>
              <a:rect b="b" l="l" r="r" t="t"/>
              <a:pathLst>
                <a:path extrusionOk="0" h="3644" w="2837">
                  <a:moveTo>
                    <a:pt x="2837" y="1"/>
                  </a:moveTo>
                  <a:lnTo>
                    <a:pt x="323" y="431"/>
                  </a:lnTo>
                  <a:cubicBezTo>
                    <a:pt x="202" y="982"/>
                    <a:pt x="28" y="2058"/>
                    <a:pt x="1" y="3644"/>
                  </a:cubicBezTo>
                  <a:lnTo>
                    <a:pt x="2837" y="3133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1"/>
            <p:cNvSpPr/>
            <p:nvPr/>
          </p:nvSpPr>
          <p:spPr>
            <a:xfrm>
              <a:off x="1907115" y="4047035"/>
              <a:ext cx="53475" cy="87725"/>
            </a:xfrm>
            <a:custGeom>
              <a:rect b="b" l="l" r="r" t="t"/>
              <a:pathLst>
                <a:path extrusionOk="0" h="3509" w="2139">
                  <a:moveTo>
                    <a:pt x="2138" y="0"/>
                  </a:moveTo>
                  <a:lnTo>
                    <a:pt x="1" y="377"/>
                  </a:lnTo>
                  <a:lnTo>
                    <a:pt x="68" y="3509"/>
                  </a:lnTo>
                  <a:lnTo>
                    <a:pt x="1816" y="3213"/>
                  </a:lnTo>
                  <a:cubicBezTo>
                    <a:pt x="1842" y="1681"/>
                    <a:pt x="2017" y="605"/>
                    <a:pt x="213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1"/>
            <p:cNvSpPr/>
            <p:nvPr/>
          </p:nvSpPr>
          <p:spPr>
            <a:xfrm>
              <a:off x="1815000" y="4213440"/>
              <a:ext cx="85725" cy="68925"/>
            </a:xfrm>
            <a:custGeom>
              <a:rect b="b" l="l" r="r" t="t"/>
              <a:pathLst>
                <a:path extrusionOk="0" h="2757" w="3429">
                  <a:moveTo>
                    <a:pt x="3388" y="1"/>
                  </a:moveTo>
                  <a:lnTo>
                    <a:pt x="1" y="996"/>
                  </a:lnTo>
                  <a:lnTo>
                    <a:pt x="1" y="2757"/>
                  </a:lnTo>
                  <a:lnTo>
                    <a:pt x="3429" y="1399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1"/>
            <p:cNvSpPr/>
            <p:nvPr/>
          </p:nvSpPr>
          <p:spPr>
            <a:xfrm>
              <a:off x="1909450" y="4137475"/>
              <a:ext cx="45050" cy="62850"/>
            </a:xfrm>
            <a:custGeom>
              <a:rect b="b" l="l" r="r" t="t"/>
              <a:pathLst>
                <a:path extrusionOk="0" h="2514" w="1802">
                  <a:moveTo>
                    <a:pt x="1748" y="0"/>
                  </a:moveTo>
                  <a:lnTo>
                    <a:pt x="0" y="323"/>
                  </a:lnTo>
                  <a:lnTo>
                    <a:pt x="40" y="2514"/>
                  </a:lnTo>
                  <a:lnTo>
                    <a:pt x="1801" y="2003"/>
                  </a:lnTo>
                  <a:cubicBezTo>
                    <a:pt x="1748" y="1250"/>
                    <a:pt x="1734" y="592"/>
                    <a:pt x="1748" y="0"/>
                  </a:cubicBez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1"/>
            <p:cNvSpPr/>
            <p:nvPr/>
          </p:nvSpPr>
          <p:spPr>
            <a:xfrm>
              <a:off x="1910775" y="4197950"/>
              <a:ext cx="47075" cy="47075"/>
            </a:xfrm>
            <a:custGeom>
              <a:rect b="b" l="l" r="r" t="t"/>
              <a:pathLst>
                <a:path extrusionOk="0" h="1883" w="1883">
                  <a:moveTo>
                    <a:pt x="1775" y="1"/>
                  </a:moveTo>
                  <a:lnTo>
                    <a:pt x="1" y="525"/>
                  </a:lnTo>
                  <a:lnTo>
                    <a:pt x="28" y="1883"/>
                  </a:lnTo>
                  <a:lnTo>
                    <a:pt x="1883" y="1143"/>
                  </a:lnTo>
                  <a:cubicBezTo>
                    <a:pt x="1829" y="740"/>
                    <a:pt x="1802" y="364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1"/>
            <p:cNvSpPr/>
            <p:nvPr/>
          </p:nvSpPr>
          <p:spPr>
            <a:xfrm>
              <a:off x="1815000" y="4303800"/>
              <a:ext cx="87750" cy="86750"/>
            </a:xfrm>
            <a:custGeom>
              <a:rect b="b" l="l" r="r" t="t"/>
              <a:pathLst>
                <a:path extrusionOk="0" h="3470" w="3510">
                  <a:moveTo>
                    <a:pt x="3456" y="1"/>
                  </a:moveTo>
                  <a:lnTo>
                    <a:pt x="1" y="1869"/>
                  </a:lnTo>
                  <a:lnTo>
                    <a:pt x="1" y="3469"/>
                  </a:lnTo>
                  <a:lnTo>
                    <a:pt x="3509" y="248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1"/>
            <p:cNvSpPr/>
            <p:nvPr/>
          </p:nvSpPr>
          <p:spPr>
            <a:xfrm>
              <a:off x="1772000" y="4119800"/>
              <a:ext cx="74950" cy="75325"/>
            </a:xfrm>
            <a:custGeom>
              <a:rect b="b" l="l" r="r" t="t"/>
              <a:pathLst>
                <a:path extrusionOk="0" h="3013" w="2998">
                  <a:moveTo>
                    <a:pt x="1754" y="1"/>
                  </a:moveTo>
                  <a:cubicBezTo>
                    <a:pt x="1673" y="1"/>
                    <a:pt x="1590" y="8"/>
                    <a:pt x="1506" y="22"/>
                  </a:cubicBezTo>
                  <a:cubicBezTo>
                    <a:pt x="672" y="169"/>
                    <a:pt x="0" y="949"/>
                    <a:pt x="0" y="1769"/>
                  </a:cubicBezTo>
                  <a:cubicBezTo>
                    <a:pt x="0" y="2504"/>
                    <a:pt x="541" y="3013"/>
                    <a:pt x="1254" y="3013"/>
                  </a:cubicBezTo>
                  <a:cubicBezTo>
                    <a:pt x="1336" y="3013"/>
                    <a:pt x="1420" y="3006"/>
                    <a:pt x="1506" y="2992"/>
                  </a:cubicBezTo>
                  <a:cubicBezTo>
                    <a:pt x="2326" y="2844"/>
                    <a:pt x="2998" y="2078"/>
                    <a:pt x="2998" y="1245"/>
                  </a:cubicBezTo>
                  <a:cubicBezTo>
                    <a:pt x="2998" y="509"/>
                    <a:pt x="2457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1"/>
            <p:cNvSpPr/>
            <p:nvPr/>
          </p:nvSpPr>
          <p:spPr>
            <a:xfrm>
              <a:off x="1747450" y="4167025"/>
              <a:ext cx="56500" cy="80700"/>
            </a:xfrm>
            <a:custGeom>
              <a:rect b="b" l="l" r="r" t="t"/>
              <a:pathLst>
                <a:path extrusionOk="0" h="3228" w="2260">
                  <a:moveTo>
                    <a:pt x="1" y="1"/>
                  </a:moveTo>
                  <a:lnTo>
                    <a:pt x="1" y="3227"/>
                  </a:lnTo>
                  <a:lnTo>
                    <a:pt x="2259" y="2555"/>
                  </a:lnTo>
                  <a:lnTo>
                    <a:pt x="2259" y="1560"/>
                  </a:lnTo>
                  <a:cubicBezTo>
                    <a:pt x="2222" y="1562"/>
                    <a:pt x="2185" y="1564"/>
                    <a:pt x="2149" y="1564"/>
                  </a:cubicBezTo>
                  <a:cubicBezTo>
                    <a:pt x="1300" y="1564"/>
                    <a:pt x="630" y="972"/>
                    <a:pt x="566" y="1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1"/>
            <p:cNvSpPr/>
            <p:nvPr/>
          </p:nvSpPr>
          <p:spPr>
            <a:xfrm>
              <a:off x="1962956" y="4123350"/>
              <a:ext cx="71250" cy="60850"/>
            </a:xfrm>
            <a:custGeom>
              <a:rect b="b" l="l" r="r" t="t"/>
              <a:pathLst>
                <a:path extrusionOk="0" h="2434" w="2850">
                  <a:moveTo>
                    <a:pt x="2850" y="0"/>
                  </a:moveTo>
                  <a:lnTo>
                    <a:pt x="0" y="498"/>
                  </a:lnTo>
                  <a:cubicBezTo>
                    <a:pt x="0" y="1076"/>
                    <a:pt x="14" y="1735"/>
                    <a:pt x="41" y="2434"/>
                  </a:cubicBezTo>
                  <a:lnTo>
                    <a:pt x="2850" y="1627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1"/>
            <p:cNvSpPr/>
            <p:nvPr/>
          </p:nvSpPr>
          <p:spPr>
            <a:xfrm>
              <a:off x="1911450" y="4237275"/>
              <a:ext cx="50100" cy="49425"/>
            </a:xfrm>
            <a:custGeom>
              <a:rect b="b" l="l" r="r" t="t"/>
              <a:pathLst>
                <a:path extrusionOk="0" h="1977" w="2004">
                  <a:moveTo>
                    <a:pt x="1883" y="0"/>
                  </a:moveTo>
                  <a:lnTo>
                    <a:pt x="1" y="740"/>
                  </a:lnTo>
                  <a:lnTo>
                    <a:pt x="28" y="1976"/>
                  </a:lnTo>
                  <a:lnTo>
                    <a:pt x="2004" y="914"/>
                  </a:lnTo>
                  <a:cubicBezTo>
                    <a:pt x="1977" y="605"/>
                    <a:pt x="1923" y="296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1"/>
            <p:cNvSpPr/>
            <p:nvPr/>
          </p:nvSpPr>
          <p:spPr>
            <a:xfrm>
              <a:off x="1911718" y="4270593"/>
              <a:ext cx="62525" cy="91104"/>
            </a:xfrm>
            <a:custGeom>
              <a:rect b="b" l="l" r="r" t="t"/>
              <a:pathLst>
                <a:path extrusionOk="0" h="3630" w="2501">
                  <a:moveTo>
                    <a:pt x="2043" y="0"/>
                  </a:moveTo>
                  <a:lnTo>
                    <a:pt x="0" y="1075"/>
                  </a:lnTo>
                  <a:lnTo>
                    <a:pt x="54" y="3629"/>
                  </a:lnTo>
                  <a:lnTo>
                    <a:pt x="2500" y="2500"/>
                  </a:lnTo>
                  <a:cubicBezTo>
                    <a:pt x="2312" y="1613"/>
                    <a:pt x="2164" y="766"/>
                    <a:pt x="204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1"/>
            <p:cNvSpPr/>
            <p:nvPr/>
          </p:nvSpPr>
          <p:spPr>
            <a:xfrm>
              <a:off x="1746800" y="4241650"/>
              <a:ext cx="57150" cy="133775"/>
            </a:xfrm>
            <a:custGeom>
              <a:rect b="b" l="l" r="r" t="t"/>
              <a:pathLst>
                <a:path extrusionOk="0" h="5351" w="2286">
                  <a:moveTo>
                    <a:pt x="2285" y="0"/>
                  </a:moveTo>
                  <a:lnTo>
                    <a:pt x="0" y="659"/>
                  </a:lnTo>
                  <a:lnTo>
                    <a:pt x="0" y="5350"/>
                  </a:lnTo>
                  <a:lnTo>
                    <a:pt x="2285" y="4127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1"/>
            <p:cNvSpPr/>
            <p:nvPr/>
          </p:nvSpPr>
          <p:spPr>
            <a:xfrm>
              <a:off x="1746450" y="4044725"/>
              <a:ext cx="288375" cy="384800"/>
            </a:xfrm>
            <a:custGeom>
              <a:rect b="b" l="l" r="r" t="t"/>
              <a:pathLst>
                <a:path extrusionOk="0" h="15392" w="11535">
                  <a:moveTo>
                    <a:pt x="2791" y="3001"/>
                  </a:moveTo>
                  <a:cubicBezTo>
                    <a:pt x="3487" y="3001"/>
                    <a:pt x="4020" y="3518"/>
                    <a:pt x="4020" y="4248"/>
                  </a:cubicBezTo>
                  <a:cubicBezTo>
                    <a:pt x="4020" y="5081"/>
                    <a:pt x="3348" y="5847"/>
                    <a:pt x="2528" y="5995"/>
                  </a:cubicBezTo>
                  <a:cubicBezTo>
                    <a:pt x="2432" y="6014"/>
                    <a:pt x="2338" y="6023"/>
                    <a:pt x="2246" y="6023"/>
                  </a:cubicBezTo>
                  <a:cubicBezTo>
                    <a:pt x="1548" y="6023"/>
                    <a:pt x="1022" y="5497"/>
                    <a:pt x="1022" y="4772"/>
                  </a:cubicBezTo>
                  <a:cubicBezTo>
                    <a:pt x="1022" y="3952"/>
                    <a:pt x="1694" y="3172"/>
                    <a:pt x="2528" y="3025"/>
                  </a:cubicBezTo>
                  <a:cubicBezTo>
                    <a:pt x="2618" y="3008"/>
                    <a:pt x="2706" y="3001"/>
                    <a:pt x="2791" y="3001"/>
                  </a:cubicBezTo>
                  <a:close/>
                  <a:moveTo>
                    <a:pt x="8268" y="3737"/>
                  </a:moveTo>
                  <a:cubicBezTo>
                    <a:pt x="8268" y="4302"/>
                    <a:pt x="8281" y="4974"/>
                    <a:pt x="8321" y="5713"/>
                  </a:cubicBezTo>
                  <a:lnTo>
                    <a:pt x="6560" y="6224"/>
                  </a:lnTo>
                  <a:lnTo>
                    <a:pt x="6520" y="4033"/>
                  </a:lnTo>
                  <a:lnTo>
                    <a:pt x="8268" y="3737"/>
                  </a:lnTo>
                  <a:close/>
                  <a:moveTo>
                    <a:pt x="6077" y="4100"/>
                  </a:moveTo>
                  <a:lnTo>
                    <a:pt x="6130" y="6331"/>
                  </a:lnTo>
                  <a:lnTo>
                    <a:pt x="2743" y="7313"/>
                  </a:lnTo>
                  <a:lnTo>
                    <a:pt x="2743" y="6385"/>
                  </a:lnTo>
                  <a:cubicBezTo>
                    <a:pt x="3630" y="6130"/>
                    <a:pt x="4342" y="5296"/>
                    <a:pt x="4437" y="4409"/>
                  </a:cubicBezTo>
                  <a:lnTo>
                    <a:pt x="6077" y="4100"/>
                  </a:lnTo>
                  <a:close/>
                  <a:moveTo>
                    <a:pt x="8348" y="6116"/>
                  </a:moveTo>
                  <a:cubicBezTo>
                    <a:pt x="8389" y="6493"/>
                    <a:pt x="8415" y="6856"/>
                    <a:pt x="8456" y="7259"/>
                  </a:cubicBezTo>
                  <a:lnTo>
                    <a:pt x="6601" y="7998"/>
                  </a:lnTo>
                  <a:lnTo>
                    <a:pt x="6574" y="6640"/>
                  </a:lnTo>
                  <a:lnTo>
                    <a:pt x="8348" y="6116"/>
                  </a:lnTo>
                  <a:close/>
                  <a:moveTo>
                    <a:pt x="6130" y="6761"/>
                  </a:moveTo>
                  <a:lnTo>
                    <a:pt x="6171" y="8173"/>
                  </a:lnTo>
                  <a:lnTo>
                    <a:pt x="2743" y="9517"/>
                  </a:lnTo>
                  <a:lnTo>
                    <a:pt x="2743" y="7743"/>
                  </a:lnTo>
                  <a:lnTo>
                    <a:pt x="6130" y="6761"/>
                  </a:lnTo>
                  <a:close/>
                  <a:moveTo>
                    <a:pt x="8483" y="7702"/>
                  </a:moveTo>
                  <a:cubicBezTo>
                    <a:pt x="8523" y="7998"/>
                    <a:pt x="8550" y="8307"/>
                    <a:pt x="8604" y="8616"/>
                  </a:cubicBezTo>
                  <a:lnTo>
                    <a:pt x="6614" y="9678"/>
                  </a:lnTo>
                  <a:lnTo>
                    <a:pt x="6601" y="8442"/>
                  </a:lnTo>
                  <a:lnTo>
                    <a:pt x="8483" y="7702"/>
                  </a:lnTo>
                  <a:close/>
                  <a:moveTo>
                    <a:pt x="6157" y="8603"/>
                  </a:moveTo>
                  <a:lnTo>
                    <a:pt x="6184" y="9920"/>
                  </a:lnTo>
                  <a:lnTo>
                    <a:pt x="2729" y="11762"/>
                  </a:lnTo>
                  <a:lnTo>
                    <a:pt x="2729" y="9961"/>
                  </a:lnTo>
                  <a:lnTo>
                    <a:pt x="6157" y="8603"/>
                  </a:lnTo>
                  <a:close/>
                  <a:moveTo>
                    <a:pt x="8657" y="9047"/>
                  </a:moveTo>
                  <a:cubicBezTo>
                    <a:pt x="8792" y="9826"/>
                    <a:pt x="8940" y="10673"/>
                    <a:pt x="9128" y="11560"/>
                  </a:cubicBezTo>
                  <a:lnTo>
                    <a:pt x="6668" y="12689"/>
                  </a:lnTo>
                  <a:lnTo>
                    <a:pt x="6614" y="10135"/>
                  </a:lnTo>
                  <a:lnTo>
                    <a:pt x="8657" y="9047"/>
                  </a:lnTo>
                  <a:close/>
                  <a:moveTo>
                    <a:pt x="6198" y="10391"/>
                  </a:moveTo>
                  <a:lnTo>
                    <a:pt x="6251" y="12878"/>
                  </a:lnTo>
                  <a:lnTo>
                    <a:pt x="2743" y="13832"/>
                  </a:lnTo>
                  <a:lnTo>
                    <a:pt x="2743" y="12232"/>
                  </a:lnTo>
                  <a:lnTo>
                    <a:pt x="6198" y="10391"/>
                  </a:lnTo>
                  <a:close/>
                  <a:moveTo>
                    <a:pt x="9047" y="0"/>
                  </a:moveTo>
                  <a:lnTo>
                    <a:pt x="8590" y="81"/>
                  </a:lnTo>
                  <a:cubicBezTo>
                    <a:pt x="8469" y="686"/>
                    <a:pt x="8308" y="1748"/>
                    <a:pt x="8268" y="3293"/>
                  </a:cubicBezTo>
                  <a:lnTo>
                    <a:pt x="6507" y="3603"/>
                  </a:lnTo>
                  <a:lnTo>
                    <a:pt x="6439" y="457"/>
                  </a:lnTo>
                  <a:lnTo>
                    <a:pt x="5996" y="538"/>
                  </a:lnTo>
                  <a:lnTo>
                    <a:pt x="6063" y="3683"/>
                  </a:lnTo>
                  <a:lnTo>
                    <a:pt x="4423" y="3965"/>
                  </a:lnTo>
                  <a:cubicBezTo>
                    <a:pt x="4319" y="3121"/>
                    <a:pt x="3663" y="2565"/>
                    <a:pt x="2818" y="2565"/>
                  </a:cubicBezTo>
                  <a:cubicBezTo>
                    <a:pt x="2789" y="2565"/>
                    <a:pt x="2759" y="2566"/>
                    <a:pt x="2729" y="2567"/>
                  </a:cubicBezTo>
                  <a:lnTo>
                    <a:pt x="2729" y="1116"/>
                  </a:lnTo>
                  <a:lnTo>
                    <a:pt x="2286" y="1196"/>
                  </a:lnTo>
                  <a:lnTo>
                    <a:pt x="2286" y="2662"/>
                  </a:lnTo>
                  <a:cubicBezTo>
                    <a:pt x="1426" y="2904"/>
                    <a:pt x="740" y="3683"/>
                    <a:pt x="606" y="4557"/>
                  </a:cubicBezTo>
                  <a:lnTo>
                    <a:pt x="14" y="4422"/>
                  </a:lnTo>
                  <a:lnTo>
                    <a:pt x="14" y="4893"/>
                  </a:lnTo>
                  <a:lnTo>
                    <a:pt x="592" y="5014"/>
                  </a:lnTo>
                  <a:cubicBezTo>
                    <a:pt x="656" y="5869"/>
                    <a:pt x="1313" y="6457"/>
                    <a:pt x="2150" y="6457"/>
                  </a:cubicBezTo>
                  <a:cubicBezTo>
                    <a:pt x="2195" y="6457"/>
                    <a:pt x="2240" y="6456"/>
                    <a:pt x="2286" y="6452"/>
                  </a:cubicBezTo>
                  <a:lnTo>
                    <a:pt x="2286" y="7447"/>
                  </a:lnTo>
                  <a:lnTo>
                    <a:pt x="1" y="8106"/>
                  </a:lnTo>
                  <a:lnTo>
                    <a:pt x="1" y="8536"/>
                  </a:lnTo>
                  <a:lnTo>
                    <a:pt x="2286" y="7877"/>
                  </a:lnTo>
                  <a:lnTo>
                    <a:pt x="2286" y="12004"/>
                  </a:lnTo>
                  <a:lnTo>
                    <a:pt x="1" y="13227"/>
                  </a:lnTo>
                  <a:lnTo>
                    <a:pt x="1" y="13684"/>
                  </a:lnTo>
                  <a:lnTo>
                    <a:pt x="2286" y="12447"/>
                  </a:lnTo>
                  <a:lnTo>
                    <a:pt x="2286" y="15391"/>
                  </a:lnTo>
                  <a:lnTo>
                    <a:pt x="2729" y="15311"/>
                  </a:lnTo>
                  <a:lnTo>
                    <a:pt x="2729" y="14249"/>
                  </a:lnTo>
                  <a:lnTo>
                    <a:pt x="6238" y="13281"/>
                  </a:lnTo>
                  <a:lnTo>
                    <a:pt x="6265" y="14692"/>
                  </a:lnTo>
                  <a:lnTo>
                    <a:pt x="6708" y="14598"/>
                  </a:lnTo>
                  <a:lnTo>
                    <a:pt x="6668" y="13120"/>
                  </a:lnTo>
                  <a:lnTo>
                    <a:pt x="9195" y="11964"/>
                  </a:lnTo>
                  <a:cubicBezTo>
                    <a:pt x="9343" y="12636"/>
                    <a:pt x="9518" y="13348"/>
                    <a:pt x="9719" y="14087"/>
                  </a:cubicBezTo>
                  <a:lnTo>
                    <a:pt x="10163" y="13993"/>
                  </a:lnTo>
                  <a:cubicBezTo>
                    <a:pt x="9961" y="13227"/>
                    <a:pt x="9787" y="12488"/>
                    <a:pt x="9612" y="11762"/>
                  </a:cubicBezTo>
                  <a:lnTo>
                    <a:pt x="11534" y="10875"/>
                  </a:lnTo>
                  <a:lnTo>
                    <a:pt x="11534" y="10418"/>
                  </a:lnTo>
                  <a:lnTo>
                    <a:pt x="9518" y="11345"/>
                  </a:lnTo>
                  <a:cubicBezTo>
                    <a:pt x="9330" y="10458"/>
                    <a:pt x="9182" y="9598"/>
                    <a:pt x="9061" y="8805"/>
                  </a:cubicBezTo>
                  <a:lnTo>
                    <a:pt x="11534" y="7474"/>
                  </a:lnTo>
                  <a:lnTo>
                    <a:pt x="11534" y="7030"/>
                  </a:lnTo>
                  <a:lnTo>
                    <a:pt x="8993" y="8388"/>
                  </a:lnTo>
                  <a:cubicBezTo>
                    <a:pt x="8872" y="7528"/>
                    <a:pt x="8792" y="6735"/>
                    <a:pt x="8738" y="5995"/>
                  </a:cubicBezTo>
                  <a:lnTo>
                    <a:pt x="11507" y="5189"/>
                  </a:lnTo>
                  <a:lnTo>
                    <a:pt x="11507" y="4759"/>
                  </a:lnTo>
                  <a:lnTo>
                    <a:pt x="8711" y="5565"/>
                  </a:lnTo>
                  <a:cubicBezTo>
                    <a:pt x="8671" y="4853"/>
                    <a:pt x="8657" y="4221"/>
                    <a:pt x="8657" y="3629"/>
                  </a:cubicBezTo>
                  <a:lnTo>
                    <a:pt x="11507" y="3132"/>
                  </a:lnTo>
                  <a:lnTo>
                    <a:pt x="11507" y="2688"/>
                  </a:lnTo>
                  <a:lnTo>
                    <a:pt x="8671" y="3199"/>
                  </a:lnTo>
                  <a:cubicBezTo>
                    <a:pt x="8752" y="1627"/>
                    <a:pt x="8926" y="551"/>
                    <a:pt x="904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81"/>
            <p:cNvSpPr/>
            <p:nvPr/>
          </p:nvSpPr>
          <p:spPr>
            <a:xfrm>
              <a:off x="1689325" y="4389500"/>
              <a:ext cx="50775" cy="48750"/>
            </a:xfrm>
            <a:custGeom>
              <a:rect b="b" l="l" r="r" t="t"/>
              <a:pathLst>
                <a:path extrusionOk="0" h="1950" w="2031">
                  <a:moveTo>
                    <a:pt x="1748" y="1"/>
                  </a:moveTo>
                  <a:lnTo>
                    <a:pt x="1" y="377"/>
                  </a:lnTo>
                  <a:lnTo>
                    <a:pt x="350" y="1654"/>
                  </a:lnTo>
                  <a:lnTo>
                    <a:pt x="2030" y="195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1"/>
            <p:cNvSpPr/>
            <p:nvPr/>
          </p:nvSpPr>
          <p:spPr>
            <a:xfrm>
              <a:off x="1698725" y="4075975"/>
              <a:ext cx="48100" cy="79325"/>
            </a:xfrm>
            <a:custGeom>
              <a:rect b="b" l="l" r="r" t="t"/>
              <a:pathLst>
                <a:path extrusionOk="0" h="3173" w="1924">
                  <a:moveTo>
                    <a:pt x="1" y="0"/>
                  </a:moveTo>
                  <a:lnTo>
                    <a:pt x="310" y="2245"/>
                  </a:lnTo>
                  <a:lnTo>
                    <a:pt x="1923" y="3172"/>
                  </a:lnTo>
                  <a:lnTo>
                    <a:pt x="1923" y="3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1"/>
            <p:cNvSpPr/>
            <p:nvPr/>
          </p:nvSpPr>
          <p:spPr>
            <a:xfrm>
              <a:off x="1607000" y="4061525"/>
              <a:ext cx="83350" cy="30250"/>
            </a:xfrm>
            <a:custGeom>
              <a:rect b="b" l="l" r="r" t="t"/>
              <a:pathLst>
                <a:path extrusionOk="0" h="1210" w="3334">
                  <a:moveTo>
                    <a:pt x="484" y="0"/>
                  </a:moveTo>
                  <a:cubicBezTo>
                    <a:pt x="350" y="215"/>
                    <a:pt x="188" y="511"/>
                    <a:pt x="0" y="820"/>
                  </a:cubicBezTo>
                  <a:lnTo>
                    <a:pt x="3334" y="1210"/>
                  </a:lnTo>
                  <a:lnTo>
                    <a:pt x="3226" y="484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1"/>
            <p:cNvSpPr/>
            <p:nvPr/>
          </p:nvSpPr>
          <p:spPr>
            <a:xfrm>
              <a:off x="1640250" y="4400925"/>
              <a:ext cx="46075" cy="27925"/>
            </a:xfrm>
            <a:custGeom>
              <a:rect b="b" l="l" r="r" t="t"/>
              <a:pathLst>
                <a:path extrusionOk="0" h="1117" w="1843">
                  <a:moveTo>
                    <a:pt x="1547" y="1"/>
                  </a:moveTo>
                  <a:lnTo>
                    <a:pt x="1" y="337"/>
                  </a:lnTo>
                  <a:cubicBezTo>
                    <a:pt x="122" y="538"/>
                    <a:pt x="216" y="713"/>
                    <a:pt x="283" y="848"/>
                  </a:cubicBezTo>
                  <a:lnTo>
                    <a:pt x="1843" y="1116"/>
                  </a:lnTo>
                  <a:lnTo>
                    <a:pt x="1843" y="1116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81"/>
            <p:cNvSpPr/>
            <p:nvPr/>
          </p:nvSpPr>
          <p:spPr>
            <a:xfrm>
              <a:off x="1458450" y="4033950"/>
              <a:ext cx="175775" cy="385825"/>
            </a:xfrm>
            <a:custGeom>
              <a:rect b="b" l="l" r="r" t="t"/>
              <a:pathLst>
                <a:path extrusionOk="0" h="15433" w="7031">
                  <a:moveTo>
                    <a:pt x="1" y="1"/>
                  </a:moveTo>
                  <a:lnTo>
                    <a:pt x="1" y="14196"/>
                  </a:lnTo>
                  <a:lnTo>
                    <a:pt x="7031" y="15432"/>
                  </a:lnTo>
                  <a:cubicBezTo>
                    <a:pt x="6090" y="13806"/>
                    <a:pt x="3375" y="8900"/>
                    <a:pt x="3657" y="6534"/>
                  </a:cubicBezTo>
                  <a:cubicBezTo>
                    <a:pt x="3899" y="4544"/>
                    <a:pt x="5176" y="2246"/>
                    <a:pt x="5915" y="10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1"/>
            <p:cNvSpPr/>
            <p:nvPr/>
          </p:nvSpPr>
          <p:spPr>
            <a:xfrm>
              <a:off x="1708189" y="4144847"/>
              <a:ext cx="39262" cy="102525"/>
            </a:xfrm>
            <a:custGeom>
              <a:rect b="b" l="l" r="r" t="t"/>
              <a:pathLst>
                <a:path extrusionOk="0" h="4101" w="1520">
                  <a:moveTo>
                    <a:pt x="0" y="1"/>
                  </a:moveTo>
                  <a:lnTo>
                    <a:pt x="565" y="4047"/>
                  </a:lnTo>
                  <a:lnTo>
                    <a:pt x="1519" y="4101"/>
                  </a:lnTo>
                  <a:lnTo>
                    <a:pt x="1519" y="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1"/>
            <p:cNvSpPr/>
            <p:nvPr/>
          </p:nvSpPr>
          <p:spPr>
            <a:xfrm>
              <a:off x="1633200" y="4141825"/>
              <a:ext cx="79350" cy="103875"/>
            </a:xfrm>
            <a:custGeom>
              <a:rect b="b" l="l" r="r" t="t"/>
              <a:pathLst>
                <a:path extrusionOk="0" h="4155" w="3174">
                  <a:moveTo>
                    <a:pt x="2568" y="1"/>
                  </a:moveTo>
                  <a:lnTo>
                    <a:pt x="1" y="418"/>
                  </a:lnTo>
                  <a:lnTo>
                    <a:pt x="579" y="4033"/>
                  </a:lnTo>
                  <a:lnTo>
                    <a:pt x="3173" y="4154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1"/>
            <p:cNvSpPr/>
            <p:nvPr/>
          </p:nvSpPr>
          <p:spPr>
            <a:xfrm>
              <a:off x="1573016" y="4092776"/>
              <a:ext cx="123062" cy="57819"/>
            </a:xfrm>
            <a:custGeom>
              <a:rect b="b" l="l" r="r" t="t"/>
              <a:pathLst>
                <a:path extrusionOk="0" h="2313" w="4867">
                  <a:moveTo>
                    <a:pt x="1076" y="0"/>
                  </a:moveTo>
                  <a:cubicBezTo>
                    <a:pt x="699" y="672"/>
                    <a:pt x="296" y="1479"/>
                    <a:pt x="0" y="2312"/>
                  </a:cubicBezTo>
                  <a:lnTo>
                    <a:pt x="4866" y="1519"/>
                  </a:lnTo>
                  <a:lnTo>
                    <a:pt x="4705" y="41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1"/>
            <p:cNvSpPr/>
            <p:nvPr/>
          </p:nvSpPr>
          <p:spPr>
            <a:xfrm>
              <a:off x="1559600" y="4153925"/>
              <a:ext cx="77650" cy="88750"/>
            </a:xfrm>
            <a:custGeom>
              <a:rect b="b" l="l" r="r" t="t"/>
              <a:pathLst>
                <a:path extrusionOk="0" h="3550" w="3106">
                  <a:moveTo>
                    <a:pt x="2515" y="1"/>
                  </a:moveTo>
                  <a:lnTo>
                    <a:pt x="404" y="350"/>
                  </a:lnTo>
                  <a:cubicBezTo>
                    <a:pt x="229" y="861"/>
                    <a:pt x="122" y="1385"/>
                    <a:pt x="55" y="1869"/>
                  </a:cubicBezTo>
                  <a:cubicBezTo>
                    <a:pt x="1" y="2299"/>
                    <a:pt x="68" y="2837"/>
                    <a:pt x="202" y="3428"/>
                  </a:cubicBezTo>
                  <a:lnTo>
                    <a:pt x="3106" y="3549"/>
                  </a:lnTo>
                  <a:lnTo>
                    <a:pt x="251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1"/>
            <p:cNvSpPr/>
            <p:nvPr/>
          </p:nvSpPr>
          <p:spPr>
            <a:xfrm>
              <a:off x="1724600" y="4256775"/>
              <a:ext cx="22225" cy="119300"/>
            </a:xfrm>
            <a:custGeom>
              <a:rect b="b" l="l" r="r" t="t"/>
              <a:pathLst>
                <a:path extrusionOk="0" h="4772" w="889">
                  <a:moveTo>
                    <a:pt x="1" y="0"/>
                  </a:moveTo>
                  <a:lnTo>
                    <a:pt x="686" y="4772"/>
                  </a:lnTo>
                  <a:lnTo>
                    <a:pt x="888" y="4745"/>
                  </a:lnTo>
                  <a:lnTo>
                    <a:pt x="888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1"/>
            <p:cNvSpPr/>
            <p:nvPr/>
          </p:nvSpPr>
          <p:spPr>
            <a:xfrm>
              <a:off x="1669089" y="4310518"/>
              <a:ext cx="62530" cy="77333"/>
            </a:xfrm>
            <a:custGeom>
              <a:rect b="b" l="l" r="r" t="t"/>
              <a:pathLst>
                <a:path extrusionOk="0" h="3093" w="2488">
                  <a:moveTo>
                    <a:pt x="2098" y="1"/>
                  </a:moveTo>
                  <a:lnTo>
                    <a:pt x="1" y="525"/>
                  </a:lnTo>
                  <a:lnTo>
                    <a:pt x="687" y="3092"/>
                  </a:lnTo>
                  <a:lnTo>
                    <a:pt x="2488" y="2716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1"/>
            <p:cNvSpPr/>
            <p:nvPr/>
          </p:nvSpPr>
          <p:spPr>
            <a:xfrm>
              <a:off x="1649976" y="4254075"/>
              <a:ext cx="69575" cy="58825"/>
            </a:xfrm>
            <a:custGeom>
              <a:rect b="b" l="l" r="r" t="t"/>
              <a:pathLst>
                <a:path extrusionOk="0" h="2353" w="2783">
                  <a:moveTo>
                    <a:pt x="0" y="0"/>
                  </a:moveTo>
                  <a:lnTo>
                    <a:pt x="619" y="2353"/>
                  </a:lnTo>
                  <a:lnTo>
                    <a:pt x="2783" y="1815"/>
                  </a:lnTo>
                  <a:lnTo>
                    <a:pt x="2541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1"/>
            <p:cNvSpPr/>
            <p:nvPr/>
          </p:nvSpPr>
          <p:spPr>
            <a:xfrm>
              <a:off x="1567675" y="4250725"/>
              <a:ext cx="88400" cy="78975"/>
            </a:xfrm>
            <a:custGeom>
              <a:rect b="b" l="l" r="r" t="t"/>
              <a:pathLst>
                <a:path extrusionOk="0" h="3159" w="3536">
                  <a:moveTo>
                    <a:pt x="0" y="0"/>
                  </a:moveTo>
                  <a:lnTo>
                    <a:pt x="0" y="0"/>
                  </a:lnTo>
                  <a:cubicBezTo>
                    <a:pt x="283" y="981"/>
                    <a:pt x="740" y="2110"/>
                    <a:pt x="1237" y="3159"/>
                  </a:cubicBezTo>
                  <a:lnTo>
                    <a:pt x="3536" y="2581"/>
                  </a:lnTo>
                  <a:lnTo>
                    <a:pt x="286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1"/>
            <p:cNvSpPr/>
            <p:nvPr/>
          </p:nvSpPr>
          <p:spPr>
            <a:xfrm>
              <a:off x="1603300" y="4326040"/>
              <a:ext cx="72950" cy="72600"/>
            </a:xfrm>
            <a:custGeom>
              <a:rect b="b" l="l" r="r" t="t"/>
              <a:pathLst>
                <a:path extrusionOk="0" h="2904" w="2918">
                  <a:moveTo>
                    <a:pt x="2232" y="0"/>
                  </a:moveTo>
                  <a:lnTo>
                    <a:pt x="0" y="538"/>
                  </a:lnTo>
                  <a:cubicBezTo>
                    <a:pt x="430" y="1438"/>
                    <a:pt x="887" y="2272"/>
                    <a:pt x="1237" y="2904"/>
                  </a:cubicBezTo>
                  <a:lnTo>
                    <a:pt x="2917" y="2554"/>
                  </a:lnTo>
                  <a:lnTo>
                    <a:pt x="223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1"/>
            <p:cNvSpPr/>
            <p:nvPr/>
          </p:nvSpPr>
          <p:spPr>
            <a:xfrm>
              <a:off x="1542800" y="4059175"/>
              <a:ext cx="204025" cy="379750"/>
            </a:xfrm>
            <a:custGeom>
              <a:rect b="b" l="l" r="r" t="t"/>
              <a:pathLst>
                <a:path extrusionOk="0" h="15190" w="8161">
                  <a:moveTo>
                    <a:pt x="2313" y="1344"/>
                  </a:moveTo>
                  <a:lnTo>
                    <a:pt x="5942" y="1761"/>
                  </a:lnTo>
                  <a:lnTo>
                    <a:pt x="6103" y="2850"/>
                  </a:lnTo>
                  <a:lnTo>
                    <a:pt x="1224" y="3643"/>
                  </a:lnTo>
                  <a:cubicBezTo>
                    <a:pt x="1547" y="2823"/>
                    <a:pt x="1950" y="2016"/>
                    <a:pt x="2313" y="1344"/>
                  </a:cubicBezTo>
                  <a:close/>
                  <a:moveTo>
                    <a:pt x="3187" y="3777"/>
                  </a:moveTo>
                  <a:lnTo>
                    <a:pt x="3765" y="7326"/>
                  </a:lnTo>
                  <a:lnTo>
                    <a:pt x="861" y="7205"/>
                  </a:lnTo>
                  <a:cubicBezTo>
                    <a:pt x="727" y="6614"/>
                    <a:pt x="673" y="6076"/>
                    <a:pt x="727" y="5646"/>
                  </a:cubicBezTo>
                  <a:cubicBezTo>
                    <a:pt x="767" y="5148"/>
                    <a:pt x="901" y="4651"/>
                    <a:pt x="1076" y="4127"/>
                  </a:cubicBezTo>
                  <a:lnTo>
                    <a:pt x="3187" y="3777"/>
                  </a:lnTo>
                  <a:close/>
                  <a:moveTo>
                    <a:pt x="6184" y="3307"/>
                  </a:moveTo>
                  <a:lnTo>
                    <a:pt x="6789" y="7460"/>
                  </a:lnTo>
                  <a:lnTo>
                    <a:pt x="4195" y="7353"/>
                  </a:lnTo>
                  <a:lnTo>
                    <a:pt x="3617" y="3724"/>
                  </a:lnTo>
                  <a:lnTo>
                    <a:pt x="6184" y="3307"/>
                  </a:lnTo>
                  <a:close/>
                  <a:moveTo>
                    <a:pt x="4289" y="7796"/>
                  </a:moveTo>
                  <a:lnTo>
                    <a:pt x="6829" y="7891"/>
                  </a:lnTo>
                  <a:lnTo>
                    <a:pt x="7085" y="9611"/>
                  </a:lnTo>
                  <a:lnTo>
                    <a:pt x="4921" y="10149"/>
                  </a:lnTo>
                  <a:lnTo>
                    <a:pt x="4289" y="7796"/>
                  </a:lnTo>
                  <a:close/>
                  <a:moveTo>
                    <a:pt x="995" y="7662"/>
                  </a:moveTo>
                  <a:lnTo>
                    <a:pt x="3859" y="7770"/>
                  </a:lnTo>
                  <a:lnTo>
                    <a:pt x="4531" y="10243"/>
                  </a:lnTo>
                  <a:lnTo>
                    <a:pt x="2232" y="10808"/>
                  </a:lnTo>
                  <a:cubicBezTo>
                    <a:pt x="1735" y="9772"/>
                    <a:pt x="1264" y="8643"/>
                    <a:pt x="995" y="7662"/>
                  </a:cubicBezTo>
                  <a:close/>
                  <a:moveTo>
                    <a:pt x="7179" y="10055"/>
                  </a:moveTo>
                  <a:lnTo>
                    <a:pt x="7555" y="12770"/>
                  </a:lnTo>
                  <a:lnTo>
                    <a:pt x="5741" y="13146"/>
                  </a:lnTo>
                  <a:lnTo>
                    <a:pt x="5055" y="10579"/>
                  </a:lnTo>
                  <a:lnTo>
                    <a:pt x="7179" y="10055"/>
                  </a:lnTo>
                  <a:close/>
                  <a:moveTo>
                    <a:pt x="4638" y="10673"/>
                  </a:moveTo>
                  <a:lnTo>
                    <a:pt x="5324" y="13227"/>
                  </a:lnTo>
                  <a:lnTo>
                    <a:pt x="3657" y="13604"/>
                  </a:lnTo>
                  <a:cubicBezTo>
                    <a:pt x="3307" y="12985"/>
                    <a:pt x="2850" y="12138"/>
                    <a:pt x="2420" y="11238"/>
                  </a:cubicBezTo>
                  <a:lnTo>
                    <a:pt x="4638" y="10673"/>
                  </a:lnTo>
                  <a:close/>
                  <a:moveTo>
                    <a:pt x="2541" y="0"/>
                  </a:moveTo>
                  <a:cubicBezTo>
                    <a:pt x="1775" y="1210"/>
                    <a:pt x="525" y="3508"/>
                    <a:pt x="283" y="5484"/>
                  </a:cubicBezTo>
                  <a:cubicBezTo>
                    <a:pt x="1" y="7877"/>
                    <a:pt x="2716" y="12770"/>
                    <a:pt x="3657" y="14397"/>
                  </a:cubicBezTo>
                  <a:lnTo>
                    <a:pt x="4181" y="14477"/>
                  </a:lnTo>
                  <a:cubicBezTo>
                    <a:pt x="4114" y="14343"/>
                    <a:pt x="4020" y="14182"/>
                    <a:pt x="3899" y="13980"/>
                  </a:cubicBezTo>
                  <a:lnTo>
                    <a:pt x="5458" y="13644"/>
                  </a:lnTo>
                  <a:lnTo>
                    <a:pt x="5767" y="14746"/>
                  </a:lnTo>
                  <a:lnTo>
                    <a:pt x="6211" y="14827"/>
                  </a:lnTo>
                  <a:lnTo>
                    <a:pt x="6211" y="14827"/>
                  </a:lnTo>
                  <a:lnTo>
                    <a:pt x="5862" y="13550"/>
                  </a:lnTo>
                  <a:lnTo>
                    <a:pt x="7609" y="13187"/>
                  </a:lnTo>
                  <a:lnTo>
                    <a:pt x="7891" y="15136"/>
                  </a:lnTo>
                  <a:lnTo>
                    <a:pt x="8160" y="15190"/>
                  </a:lnTo>
                  <a:lnTo>
                    <a:pt x="8160" y="14061"/>
                  </a:lnTo>
                  <a:lnTo>
                    <a:pt x="8026" y="13133"/>
                  </a:lnTo>
                  <a:lnTo>
                    <a:pt x="8160" y="13106"/>
                  </a:lnTo>
                  <a:lnTo>
                    <a:pt x="8160" y="12649"/>
                  </a:lnTo>
                  <a:lnTo>
                    <a:pt x="7958" y="12676"/>
                  </a:lnTo>
                  <a:lnTo>
                    <a:pt x="7273" y="7904"/>
                  </a:lnTo>
                  <a:lnTo>
                    <a:pt x="8160" y="7958"/>
                  </a:lnTo>
                  <a:lnTo>
                    <a:pt x="8160" y="7528"/>
                  </a:lnTo>
                  <a:lnTo>
                    <a:pt x="7206" y="7460"/>
                  </a:lnTo>
                  <a:lnTo>
                    <a:pt x="6614" y="3401"/>
                  </a:lnTo>
                  <a:lnTo>
                    <a:pt x="8160" y="4275"/>
                  </a:lnTo>
                  <a:lnTo>
                    <a:pt x="8160" y="3804"/>
                  </a:lnTo>
                  <a:lnTo>
                    <a:pt x="6547" y="2904"/>
                  </a:lnTo>
                  <a:lnTo>
                    <a:pt x="6238" y="645"/>
                  </a:lnTo>
                  <a:lnTo>
                    <a:pt x="5794" y="565"/>
                  </a:lnTo>
                  <a:lnTo>
                    <a:pt x="5902" y="1290"/>
                  </a:lnTo>
                  <a:lnTo>
                    <a:pt x="2555" y="901"/>
                  </a:lnTo>
                  <a:cubicBezTo>
                    <a:pt x="2743" y="578"/>
                    <a:pt x="2904" y="309"/>
                    <a:pt x="3039" y="81"/>
                  </a:cubicBezTo>
                  <a:lnTo>
                    <a:pt x="254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1"/>
            <p:cNvSpPr/>
            <p:nvPr/>
          </p:nvSpPr>
          <p:spPr>
            <a:xfrm>
              <a:off x="1743425" y="4386825"/>
              <a:ext cx="3400" cy="24550"/>
            </a:xfrm>
            <a:custGeom>
              <a:rect b="b" l="l" r="r" t="t"/>
              <a:pathLst>
                <a:path extrusionOk="0" h="982" w="136">
                  <a:moveTo>
                    <a:pt x="135" y="0"/>
                  </a:moveTo>
                  <a:lnTo>
                    <a:pt x="1" y="27"/>
                  </a:lnTo>
                  <a:lnTo>
                    <a:pt x="135" y="98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1"/>
            <p:cNvSpPr/>
            <p:nvPr/>
          </p:nvSpPr>
          <p:spPr>
            <a:xfrm>
              <a:off x="1990425" y="4105500"/>
              <a:ext cx="171425" cy="181875"/>
            </a:xfrm>
            <a:custGeom>
              <a:rect b="b" l="l" r="r" t="t"/>
              <a:pathLst>
                <a:path extrusionOk="0" h="7275" w="6857">
                  <a:moveTo>
                    <a:pt x="1448" y="0"/>
                  </a:moveTo>
                  <a:cubicBezTo>
                    <a:pt x="1238" y="0"/>
                    <a:pt x="1027" y="75"/>
                    <a:pt x="834" y="271"/>
                  </a:cubicBezTo>
                  <a:cubicBezTo>
                    <a:pt x="1" y="1091"/>
                    <a:pt x="2810" y="2570"/>
                    <a:pt x="2810" y="2570"/>
                  </a:cubicBezTo>
                  <a:cubicBezTo>
                    <a:pt x="2810" y="2570"/>
                    <a:pt x="4934" y="7274"/>
                    <a:pt x="6023" y="7274"/>
                  </a:cubicBezTo>
                  <a:cubicBezTo>
                    <a:pt x="6856" y="7274"/>
                    <a:pt x="6776" y="6105"/>
                    <a:pt x="6708" y="5648"/>
                  </a:cubicBezTo>
                  <a:cubicBezTo>
                    <a:pt x="6453" y="3994"/>
                    <a:pt x="5055" y="2932"/>
                    <a:pt x="3953" y="1803"/>
                  </a:cubicBezTo>
                  <a:cubicBezTo>
                    <a:pt x="3953" y="1803"/>
                    <a:pt x="3334" y="580"/>
                    <a:pt x="2810" y="69"/>
                  </a:cubicBezTo>
                  <a:lnTo>
                    <a:pt x="2810" y="795"/>
                  </a:lnTo>
                  <a:cubicBezTo>
                    <a:pt x="2810" y="795"/>
                    <a:pt x="2133" y="0"/>
                    <a:pt x="1448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1"/>
            <p:cNvSpPr/>
            <p:nvPr/>
          </p:nvSpPr>
          <p:spPr>
            <a:xfrm>
              <a:off x="1285725" y="4079125"/>
              <a:ext cx="210400" cy="180625"/>
            </a:xfrm>
            <a:custGeom>
              <a:rect b="b" l="l" r="r" t="t"/>
              <a:pathLst>
                <a:path extrusionOk="0" h="7225" w="8416">
                  <a:moveTo>
                    <a:pt x="7081" y="0"/>
                  </a:moveTo>
                  <a:cubicBezTo>
                    <a:pt x="6471" y="0"/>
                    <a:pt x="5915" y="721"/>
                    <a:pt x="5915" y="721"/>
                  </a:cubicBezTo>
                  <a:lnTo>
                    <a:pt x="5915" y="9"/>
                  </a:lnTo>
                  <a:cubicBezTo>
                    <a:pt x="5404" y="492"/>
                    <a:pt x="5310" y="1890"/>
                    <a:pt x="5310" y="1890"/>
                  </a:cubicBezTo>
                  <a:cubicBezTo>
                    <a:pt x="5310" y="1890"/>
                    <a:pt x="0" y="5990"/>
                    <a:pt x="1896" y="7079"/>
                  </a:cubicBezTo>
                  <a:cubicBezTo>
                    <a:pt x="2065" y="7179"/>
                    <a:pt x="2238" y="7224"/>
                    <a:pt x="2412" y="7224"/>
                  </a:cubicBezTo>
                  <a:cubicBezTo>
                    <a:pt x="4190" y="7224"/>
                    <a:pt x="6130" y="2509"/>
                    <a:pt x="6130" y="2509"/>
                  </a:cubicBezTo>
                  <a:cubicBezTo>
                    <a:pt x="6130" y="2509"/>
                    <a:pt x="8415" y="1030"/>
                    <a:pt x="7649" y="251"/>
                  </a:cubicBezTo>
                  <a:cubicBezTo>
                    <a:pt x="7465" y="69"/>
                    <a:pt x="7270" y="0"/>
                    <a:pt x="7081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1"/>
            <p:cNvSpPr/>
            <p:nvPr/>
          </p:nvSpPr>
          <p:spPr>
            <a:xfrm>
              <a:off x="1801575" y="3918350"/>
              <a:ext cx="96475" cy="102525"/>
            </a:xfrm>
            <a:custGeom>
              <a:rect b="b" l="l" r="r" t="t"/>
              <a:pathLst>
                <a:path extrusionOk="0" h="4101" w="3859">
                  <a:moveTo>
                    <a:pt x="3858" y="1"/>
                  </a:moveTo>
                  <a:cubicBezTo>
                    <a:pt x="2514" y="1157"/>
                    <a:pt x="1210" y="942"/>
                    <a:pt x="1210" y="942"/>
                  </a:cubicBezTo>
                  <a:cubicBezTo>
                    <a:pt x="1210" y="942"/>
                    <a:pt x="1533" y="1815"/>
                    <a:pt x="565" y="2178"/>
                  </a:cubicBezTo>
                  <a:cubicBezTo>
                    <a:pt x="403" y="2246"/>
                    <a:pt x="202" y="2299"/>
                    <a:pt x="0" y="2367"/>
                  </a:cubicBezTo>
                  <a:lnTo>
                    <a:pt x="1761" y="4101"/>
                  </a:lnTo>
                  <a:cubicBezTo>
                    <a:pt x="2957" y="3657"/>
                    <a:pt x="3858" y="1627"/>
                    <a:pt x="3858" y="1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1"/>
            <p:cNvSpPr/>
            <p:nvPr/>
          </p:nvSpPr>
          <p:spPr>
            <a:xfrm>
              <a:off x="1542800" y="3864600"/>
              <a:ext cx="27575" cy="32600"/>
            </a:xfrm>
            <a:custGeom>
              <a:rect b="b" l="l" r="r" t="t"/>
              <a:pathLst>
                <a:path extrusionOk="0" h="1304" w="1103">
                  <a:moveTo>
                    <a:pt x="364" y="1304"/>
                  </a:moveTo>
                  <a:cubicBezTo>
                    <a:pt x="364" y="1304"/>
                    <a:pt x="1" y="1223"/>
                    <a:pt x="1" y="618"/>
                  </a:cubicBezTo>
                  <a:cubicBezTo>
                    <a:pt x="1" y="0"/>
                    <a:pt x="1103" y="470"/>
                    <a:pt x="364" y="1304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1"/>
            <p:cNvSpPr/>
            <p:nvPr/>
          </p:nvSpPr>
          <p:spPr>
            <a:xfrm>
              <a:off x="1876850" y="3847775"/>
              <a:ext cx="29600" cy="34975"/>
            </a:xfrm>
            <a:custGeom>
              <a:rect b="b" l="l" r="r" t="t"/>
              <a:pathLst>
                <a:path extrusionOk="0" h="1399" w="1184">
                  <a:moveTo>
                    <a:pt x="780" y="1399"/>
                  </a:moveTo>
                  <a:cubicBezTo>
                    <a:pt x="780" y="1399"/>
                    <a:pt x="1183" y="1291"/>
                    <a:pt x="1183" y="660"/>
                  </a:cubicBezTo>
                  <a:cubicBezTo>
                    <a:pt x="1183" y="1"/>
                    <a:pt x="0" y="485"/>
                    <a:pt x="780" y="1399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1"/>
            <p:cNvSpPr/>
            <p:nvPr/>
          </p:nvSpPr>
          <p:spPr>
            <a:xfrm>
              <a:off x="1618425" y="3890125"/>
              <a:ext cx="24875" cy="41700"/>
            </a:xfrm>
            <a:custGeom>
              <a:rect b="b" l="l" r="r" t="t"/>
              <a:pathLst>
                <a:path extrusionOk="0" h="1668" w="995">
                  <a:moveTo>
                    <a:pt x="551" y="1"/>
                  </a:moveTo>
                  <a:cubicBezTo>
                    <a:pt x="551" y="1"/>
                    <a:pt x="995" y="1667"/>
                    <a:pt x="0" y="1318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1"/>
            <p:cNvSpPr/>
            <p:nvPr/>
          </p:nvSpPr>
          <p:spPr>
            <a:xfrm>
              <a:off x="1790150" y="3864600"/>
              <a:ext cx="30250" cy="40675"/>
            </a:xfrm>
            <a:custGeom>
              <a:rect b="b" l="l" r="r" t="t"/>
              <a:pathLst>
                <a:path extrusionOk="0" h="1627" w="1210">
                  <a:moveTo>
                    <a:pt x="1143" y="0"/>
                  </a:moveTo>
                  <a:cubicBezTo>
                    <a:pt x="1143" y="0"/>
                    <a:pt x="0" y="1613"/>
                    <a:pt x="1210" y="1627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53" name="Google Shape;1253;p81"/>
          <p:cNvCxnSpPr/>
          <p:nvPr/>
        </p:nvCxnSpPr>
        <p:spPr>
          <a:xfrm>
            <a:off x="4510200" y="3095668"/>
            <a:ext cx="4118100" cy="0"/>
          </a:xfrm>
          <a:prstGeom prst="straightConnector1">
            <a:avLst/>
          </a:prstGeom>
          <a:noFill/>
          <a:ln cap="flat" cmpd="sng" w="28575">
            <a:solidFill>
              <a:srgbClr val="1122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81"/>
          <p:cNvSpPr txBox="1"/>
          <p:nvPr>
            <p:ph type="ctrTitle"/>
          </p:nvPr>
        </p:nvSpPr>
        <p:spPr>
          <a:xfrm>
            <a:off x="4510199" y="1737138"/>
            <a:ext cx="4118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Merci de nous avoir écouté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2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i="1" lang="en"/>
              <a:t>contents</a:t>
            </a:r>
            <a:endParaRPr i="1"/>
          </a:p>
        </p:txBody>
      </p:sp>
      <p:sp>
        <p:nvSpPr>
          <p:cNvPr id="1065" name="Google Shape;1065;p72"/>
          <p:cNvSpPr txBox="1"/>
          <p:nvPr>
            <p:ph idx="2" type="title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Diagrame</a:t>
            </a:r>
            <a:r>
              <a:rPr lang="en"/>
              <a:t> de classe</a:t>
            </a:r>
            <a:endParaRPr/>
          </a:p>
        </p:txBody>
      </p:sp>
      <p:sp>
        <p:nvSpPr>
          <p:cNvPr id="1066" name="Google Shape;1066;p72"/>
          <p:cNvSpPr txBox="1"/>
          <p:nvPr>
            <p:ph idx="3" type="title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67" name="Google Shape;1067;p72"/>
          <p:cNvSpPr txBox="1"/>
          <p:nvPr>
            <p:ph idx="4" type="title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Versionning GIT</a:t>
            </a:r>
            <a:endParaRPr/>
          </a:p>
        </p:txBody>
      </p:sp>
      <p:sp>
        <p:nvSpPr>
          <p:cNvPr id="1068" name="Google Shape;1068;p72"/>
          <p:cNvSpPr txBox="1"/>
          <p:nvPr>
            <p:ph idx="6" type="title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69" name="Google Shape;1069;p72"/>
          <p:cNvSpPr txBox="1"/>
          <p:nvPr>
            <p:ph idx="7" type="title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Méthodologie de travail</a:t>
            </a:r>
            <a:endParaRPr sz="1900"/>
          </a:p>
        </p:txBody>
      </p:sp>
      <p:sp>
        <p:nvSpPr>
          <p:cNvPr id="1070" name="Google Shape;1070;p72"/>
          <p:cNvSpPr txBox="1"/>
          <p:nvPr>
            <p:ph idx="9" type="title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71" name="Google Shape;1071;p72"/>
          <p:cNvSpPr txBox="1"/>
          <p:nvPr>
            <p:ph idx="13" type="title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</a:t>
            </a:r>
            <a:endParaRPr/>
          </a:p>
        </p:txBody>
      </p:sp>
      <p:sp>
        <p:nvSpPr>
          <p:cNvPr id="1072" name="Google Shape;1072;p72"/>
          <p:cNvSpPr txBox="1"/>
          <p:nvPr>
            <p:ph idx="15" type="title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3" name="Google Shape;1073;p72"/>
          <p:cNvSpPr/>
          <p:nvPr/>
        </p:nvSpPr>
        <p:spPr>
          <a:xfrm>
            <a:off x="3858035" y="2870684"/>
            <a:ext cx="472174" cy="47684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2"/>
          <p:cNvSpPr/>
          <p:nvPr/>
        </p:nvSpPr>
        <p:spPr>
          <a:xfrm>
            <a:off x="3850974" y="1181008"/>
            <a:ext cx="472174" cy="47684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72"/>
          <p:cNvSpPr/>
          <p:nvPr/>
        </p:nvSpPr>
        <p:spPr>
          <a:xfrm>
            <a:off x="7522189" y="1181008"/>
            <a:ext cx="472174" cy="47684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72"/>
          <p:cNvSpPr/>
          <p:nvPr/>
        </p:nvSpPr>
        <p:spPr>
          <a:xfrm>
            <a:off x="7522189" y="2870684"/>
            <a:ext cx="472174" cy="47684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3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Diagramme de classe</a:t>
            </a:r>
            <a:endParaRPr i="1" sz="3500"/>
          </a:p>
        </p:txBody>
      </p:sp>
      <p:sp>
        <p:nvSpPr>
          <p:cNvPr id="1082" name="Google Shape;1082;p73"/>
          <p:cNvSpPr txBox="1"/>
          <p:nvPr>
            <p:ph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83" name="Google Shape;1083;p73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084" name="Google Shape;1084;p73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1085" name="Google Shape;1085;p73"/>
            <p:cNvSpPr/>
            <p:nvPr/>
          </p:nvSpPr>
          <p:spPr>
            <a:xfrm>
              <a:off x="1288440" y="2281598"/>
              <a:ext cx="839234" cy="139210"/>
            </a:xfrm>
            <a:custGeom>
              <a:rect b="b" l="l" r="r" t="t"/>
              <a:pathLst>
                <a:path extrusionOk="0" h="1786" w="10767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3"/>
            <p:cNvSpPr/>
            <p:nvPr/>
          </p:nvSpPr>
          <p:spPr>
            <a:xfrm>
              <a:off x="1288440" y="2808746"/>
              <a:ext cx="839234" cy="1729132"/>
            </a:xfrm>
            <a:custGeom>
              <a:rect b="b" l="l" r="r" t="t"/>
              <a:pathLst>
                <a:path extrusionOk="0" h="22184" w="10767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3"/>
            <p:cNvSpPr/>
            <p:nvPr/>
          </p:nvSpPr>
          <p:spPr>
            <a:xfrm>
              <a:off x="1288440" y="2420731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3"/>
            <p:cNvSpPr/>
            <p:nvPr/>
          </p:nvSpPr>
          <p:spPr>
            <a:xfrm>
              <a:off x="1288440" y="2083382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3"/>
            <p:cNvSpPr/>
            <p:nvPr/>
          </p:nvSpPr>
          <p:spPr>
            <a:xfrm>
              <a:off x="1288440" y="2618948"/>
              <a:ext cx="839234" cy="194083"/>
            </a:xfrm>
            <a:custGeom>
              <a:rect b="b" l="l" r="r" t="t"/>
              <a:pathLst>
                <a:path extrusionOk="0" h="2490" w="10767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3"/>
            <p:cNvSpPr/>
            <p:nvPr/>
          </p:nvSpPr>
          <p:spPr>
            <a:xfrm>
              <a:off x="1874590" y="1417596"/>
              <a:ext cx="25410" cy="759184"/>
            </a:xfrm>
            <a:custGeom>
              <a:rect b="b" l="l" r="r" t="t"/>
              <a:pathLst>
                <a:path extrusionOk="0" h="9740" w="326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3"/>
            <p:cNvSpPr/>
            <p:nvPr/>
          </p:nvSpPr>
          <p:spPr>
            <a:xfrm>
              <a:off x="1802880" y="1767651"/>
              <a:ext cx="25410" cy="409133"/>
            </a:xfrm>
            <a:custGeom>
              <a:rect b="b" l="l" r="r" t="t"/>
              <a:pathLst>
                <a:path extrusionOk="0" h="5249" w="326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2" name="Google Shape;1092;p73"/>
          <p:cNvSpPr/>
          <p:nvPr/>
        </p:nvSpPr>
        <p:spPr>
          <a:xfrm>
            <a:off x="0" y="4849321"/>
            <a:ext cx="95466" cy="33"/>
          </a:xfrm>
          <a:custGeom>
            <a:rect b="b" l="l" r="r" t="t"/>
            <a:pathLst>
              <a:path extrusionOk="0" fill="none" h="1" w="2869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cap="flat" cmpd="sng" w="32475">
            <a:solidFill>
              <a:schemeClr val="accent4"/>
            </a:solidFill>
            <a:prstDash val="solid"/>
            <a:miter lim="5410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73"/>
          <p:cNvSpPr/>
          <p:nvPr/>
        </p:nvSpPr>
        <p:spPr>
          <a:xfrm>
            <a:off x="2878032" y="1650562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4"/>
          <p:cNvSpPr txBox="1"/>
          <p:nvPr>
            <p:ph idx="1" type="body"/>
          </p:nvPr>
        </p:nvSpPr>
        <p:spPr>
          <a:xfrm>
            <a:off x="711725" y="1722875"/>
            <a:ext cx="39108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apply the same filter as the pictures already included in the template, follow these instructions: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Insert the picture into the slide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 to Format options &gt; Recolor. Choose the grayscale color and then you could apply a bit of transparency too</a:t>
            </a:r>
            <a:endParaRPr/>
          </a:p>
        </p:txBody>
      </p:sp>
      <p:sp>
        <p:nvSpPr>
          <p:cNvPr id="1099" name="Google Shape;1099;p74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classe</a:t>
            </a:r>
            <a:endParaRPr i="1"/>
          </a:p>
        </p:txBody>
      </p:sp>
      <p:pic>
        <p:nvPicPr>
          <p:cNvPr id="1100" name="Google Shape;1100;p74"/>
          <p:cNvPicPr preferRelativeResize="0"/>
          <p:nvPr/>
        </p:nvPicPr>
        <p:blipFill rotWithShape="1">
          <a:blip r:embed="rId3">
            <a:alphaModFix amt="79000"/>
          </a:blip>
          <a:srcRect b="49" l="0" r="0" t="39"/>
          <a:stretch/>
        </p:blipFill>
        <p:spPr>
          <a:xfrm>
            <a:off x="5200850" y="1390700"/>
            <a:ext cx="2626249" cy="26239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5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Versioning GIT</a:t>
            </a:r>
            <a:endParaRPr i="1" sz="3500"/>
          </a:p>
        </p:txBody>
      </p:sp>
      <p:sp>
        <p:nvSpPr>
          <p:cNvPr id="1106" name="Google Shape;1106;p75"/>
          <p:cNvSpPr txBox="1"/>
          <p:nvPr>
            <p:ph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07" name="Google Shape;1107;p75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108" name="Google Shape;1108;p75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1109" name="Google Shape;1109;p75"/>
            <p:cNvSpPr/>
            <p:nvPr/>
          </p:nvSpPr>
          <p:spPr>
            <a:xfrm>
              <a:off x="1288440" y="2281598"/>
              <a:ext cx="839234" cy="139210"/>
            </a:xfrm>
            <a:custGeom>
              <a:rect b="b" l="l" r="r" t="t"/>
              <a:pathLst>
                <a:path extrusionOk="0" h="1786" w="10767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5"/>
            <p:cNvSpPr/>
            <p:nvPr/>
          </p:nvSpPr>
          <p:spPr>
            <a:xfrm>
              <a:off x="1288440" y="2808746"/>
              <a:ext cx="839234" cy="1729132"/>
            </a:xfrm>
            <a:custGeom>
              <a:rect b="b" l="l" r="r" t="t"/>
              <a:pathLst>
                <a:path extrusionOk="0" h="22184" w="10767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5"/>
            <p:cNvSpPr/>
            <p:nvPr/>
          </p:nvSpPr>
          <p:spPr>
            <a:xfrm>
              <a:off x="1288440" y="2420731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5"/>
            <p:cNvSpPr/>
            <p:nvPr/>
          </p:nvSpPr>
          <p:spPr>
            <a:xfrm>
              <a:off x="1288440" y="2083382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5"/>
            <p:cNvSpPr/>
            <p:nvPr/>
          </p:nvSpPr>
          <p:spPr>
            <a:xfrm>
              <a:off x="1288440" y="2618948"/>
              <a:ext cx="839234" cy="194083"/>
            </a:xfrm>
            <a:custGeom>
              <a:rect b="b" l="l" r="r" t="t"/>
              <a:pathLst>
                <a:path extrusionOk="0" h="2490" w="10767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5"/>
            <p:cNvSpPr/>
            <p:nvPr/>
          </p:nvSpPr>
          <p:spPr>
            <a:xfrm>
              <a:off x="1874590" y="1417596"/>
              <a:ext cx="25410" cy="759184"/>
            </a:xfrm>
            <a:custGeom>
              <a:rect b="b" l="l" r="r" t="t"/>
              <a:pathLst>
                <a:path extrusionOk="0" h="9740" w="326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5"/>
            <p:cNvSpPr/>
            <p:nvPr/>
          </p:nvSpPr>
          <p:spPr>
            <a:xfrm>
              <a:off x="1802880" y="1767651"/>
              <a:ext cx="25410" cy="409133"/>
            </a:xfrm>
            <a:custGeom>
              <a:rect b="b" l="l" r="r" t="t"/>
              <a:pathLst>
                <a:path extrusionOk="0" h="5249" w="326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75"/>
          <p:cNvSpPr/>
          <p:nvPr/>
        </p:nvSpPr>
        <p:spPr>
          <a:xfrm>
            <a:off x="0" y="4849321"/>
            <a:ext cx="95466" cy="33"/>
          </a:xfrm>
          <a:custGeom>
            <a:rect b="b" l="l" r="r" t="t"/>
            <a:pathLst>
              <a:path extrusionOk="0" fill="none" h="1" w="2869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cap="flat" cmpd="sng" w="32475">
            <a:solidFill>
              <a:schemeClr val="accent4"/>
            </a:solidFill>
            <a:prstDash val="solid"/>
            <a:miter lim="5410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75"/>
          <p:cNvSpPr/>
          <p:nvPr/>
        </p:nvSpPr>
        <p:spPr>
          <a:xfrm>
            <a:off x="2878032" y="1650562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76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Méthodologie de travail</a:t>
            </a:r>
            <a:endParaRPr i="1" sz="3200"/>
          </a:p>
        </p:txBody>
      </p:sp>
      <p:sp>
        <p:nvSpPr>
          <p:cNvPr id="1123" name="Google Shape;1123;p76"/>
          <p:cNvSpPr txBox="1"/>
          <p:nvPr>
            <p:ph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24" name="Google Shape;1124;p76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125" name="Google Shape;1125;p76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1126" name="Google Shape;1126;p76"/>
            <p:cNvSpPr/>
            <p:nvPr/>
          </p:nvSpPr>
          <p:spPr>
            <a:xfrm>
              <a:off x="1288440" y="2281598"/>
              <a:ext cx="839234" cy="139210"/>
            </a:xfrm>
            <a:custGeom>
              <a:rect b="b" l="l" r="r" t="t"/>
              <a:pathLst>
                <a:path extrusionOk="0" h="1786" w="10767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6"/>
            <p:cNvSpPr/>
            <p:nvPr/>
          </p:nvSpPr>
          <p:spPr>
            <a:xfrm>
              <a:off x="1288440" y="2808746"/>
              <a:ext cx="839234" cy="1729132"/>
            </a:xfrm>
            <a:custGeom>
              <a:rect b="b" l="l" r="r" t="t"/>
              <a:pathLst>
                <a:path extrusionOk="0" h="22184" w="10767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6"/>
            <p:cNvSpPr/>
            <p:nvPr/>
          </p:nvSpPr>
          <p:spPr>
            <a:xfrm>
              <a:off x="1288440" y="2420731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6"/>
            <p:cNvSpPr/>
            <p:nvPr/>
          </p:nvSpPr>
          <p:spPr>
            <a:xfrm>
              <a:off x="1288440" y="2083382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6"/>
            <p:cNvSpPr/>
            <p:nvPr/>
          </p:nvSpPr>
          <p:spPr>
            <a:xfrm>
              <a:off x="1288440" y="2618948"/>
              <a:ext cx="839234" cy="194083"/>
            </a:xfrm>
            <a:custGeom>
              <a:rect b="b" l="l" r="r" t="t"/>
              <a:pathLst>
                <a:path extrusionOk="0" h="2490" w="10767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6"/>
            <p:cNvSpPr/>
            <p:nvPr/>
          </p:nvSpPr>
          <p:spPr>
            <a:xfrm>
              <a:off x="1874590" y="1417596"/>
              <a:ext cx="25410" cy="759184"/>
            </a:xfrm>
            <a:custGeom>
              <a:rect b="b" l="l" r="r" t="t"/>
              <a:pathLst>
                <a:path extrusionOk="0" h="9740" w="326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6"/>
            <p:cNvSpPr/>
            <p:nvPr/>
          </p:nvSpPr>
          <p:spPr>
            <a:xfrm>
              <a:off x="1802880" y="1767651"/>
              <a:ext cx="25410" cy="409133"/>
            </a:xfrm>
            <a:custGeom>
              <a:rect b="b" l="l" r="r" t="t"/>
              <a:pathLst>
                <a:path extrusionOk="0" h="5249" w="326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76"/>
          <p:cNvSpPr/>
          <p:nvPr/>
        </p:nvSpPr>
        <p:spPr>
          <a:xfrm>
            <a:off x="0" y="4849321"/>
            <a:ext cx="95466" cy="33"/>
          </a:xfrm>
          <a:custGeom>
            <a:rect b="b" l="l" r="r" t="t"/>
            <a:pathLst>
              <a:path extrusionOk="0" fill="none" h="1" w="2869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cap="flat" cmpd="sng" w="32475">
            <a:solidFill>
              <a:schemeClr val="accent4"/>
            </a:solidFill>
            <a:prstDash val="solid"/>
            <a:miter lim="5410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76"/>
          <p:cNvSpPr/>
          <p:nvPr/>
        </p:nvSpPr>
        <p:spPr>
          <a:xfrm>
            <a:off x="2878032" y="1650562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77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Méthodologie de travail</a:t>
            </a:r>
            <a:endParaRPr/>
          </a:p>
        </p:txBody>
      </p:sp>
      <p:sp>
        <p:nvSpPr>
          <p:cNvPr id="1140" name="Google Shape;1140;p77"/>
          <p:cNvSpPr txBox="1"/>
          <p:nvPr>
            <p:ph idx="1" type="body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what you’ll find in this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/>
              <a:t> template: </a:t>
            </a:r>
            <a:endParaRPr/>
          </a:p>
          <a:p>
            <a:pPr indent="-301625" lvl="0" marL="457200" rtl="0" algn="l">
              <a:spcBef>
                <a:spcPts val="1000"/>
              </a:spcBef>
              <a:spcAft>
                <a:spcPts val="0"/>
              </a:spcAft>
              <a:buSzPts val="1150"/>
              <a:buAutoNum type="arabicPeriod"/>
            </a:pPr>
            <a:r>
              <a:rPr lang="en"/>
              <a:t>A slide structure based on a pitch deck presentation, which you can easily adapt to your needs. For more info on how to edit the template, please visit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or read our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FAQs</a:t>
            </a:r>
            <a:r>
              <a:rPr lang="en"/>
              <a:t>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/>
              <a:t>To view this template with the correct fonts in ppt format, download and install on your computer the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fonts that we have used</a:t>
            </a:r>
            <a:r>
              <a:rPr lang="en"/>
              <a:t>. You can learn how to download and install fonts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/>
              <a:t>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alternative resources slide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/>
              <a:t>A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b="1" lang="en">
                <a:solidFill>
                  <a:schemeClr val="l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Instructions for use</a:t>
            </a:r>
            <a:r>
              <a:rPr lang="en"/>
              <a:t>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/>
              <a:t>Final slides with:</a:t>
            </a:r>
            <a:endParaRPr/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50"/>
              <a:buChar char="●"/>
            </a:pPr>
            <a:r>
              <a:rPr lang="en"/>
              <a:t>The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fonts and colors</a:t>
            </a:r>
            <a:r>
              <a:rPr b="1" lang="en">
                <a:solidFill>
                  <a:schemeClr val="lt2"/>
                </a:solidFill>
              </a:rPr>
              <a:t> </a:t>
            </a:r>
            <a:r>
              <a:rPr lang="en"/>
              <a:t>used in the template.</a:t>
            </a:r>
            <a:endParaRPr/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50"/>
              <a:buChar char="●"/>
            </a:pPr>
            <a:r>
              <a:rPr lang="en"/>
              <a:t>A selection of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illustrations</a:t>
            </a:r>
            <a:r>
              <a:rPr lang="en"/>
              <a:t>. You can also customize and animate them as you wish with the online editor. Visit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to find more. </a:t>
            </a:r>
            <a:endParaRPr/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50"/>
              <a:buChar char="●"/>
            </a:pPr>
            <a:r>
              <a:rPr lang="en"/>
              <a:t>More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infographic resources</a:t>
            </a:r>
            <a:r>
              <a:rPr lang="en"/>
              <a:t>, whose size and color can be edited. </a:t>
            </a:r>
            <a:endParaRPr/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50"/>
              <a:buChar char="●"/>
            </a:pPr>
            <a:r>
              <a:rPr lang="en"/>
              <a:t>Sets of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customizable icons</a:t>
            </a:r>
            <a:r>
              <a:rPr b="1" lang="en"/>
              <a:t> </a:t>
            </a:r>
            <a:r>
              <a:rPr lang="en"/>
              <a:t>of the following themes: general, business, avatar, creative process, education, help &amp; support, medical, nature, performing arts, SEO &amp; marketing, and teamwork.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delete this slide when you’re done editing the presentation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78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Bilan</a:t>
            </a:r>
            <a:endParaRPr i="1" sz="3500"/>
          </a:p>
        </p:txBody>
      </p:sp>
      <p:sp>
        <p:nvSpPr>
          <p:cNvPr id="1146" name="Google Shape;1146;p78"/>
          <p:cNvSpPr txBox="1"/>
          <p:nvPr>
            <p:ph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47" name="Google Shape;1147;p78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148" name="Google Shape;1148;p78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1149" name="Google Shape;1149;p78"/>
            <p:cNvSpPr/>
            <p:nvPr/>
          </p:nvSpPr>
          <p:spPr>
            <a:xfrm>
              <a:off x="1288440" y="2281598"/>
              <a:ext cx="839234" cy="139210"/>
            </a:xfrm>
            <a:custGeom>
              <a:rect b="b" l="l" r="r" t="t"/>
              <a:pathLst>
                <a:path extrusionOk="0" h="1786" w="10767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8"/>
            <p:cNvSpPr/>
            <p:nvPr/>
          </p:nvSpPr>
          <p:spPr>
            <a:xfrm>
              <a:off x="1288440" y="2808746"/>
              <a:ext cx="839234" cy="1729132"/>
            </a:xfrm>
            <a:custGeom>
              <a:rect b="b" l="l" r="r" t="t"/>
              <a:pathLst>
                <a:path extrusionOk="0" h="22184" w="10767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8"/>
            <p:cNvSpPr/>
            <p:nvPr/>
          </p:nvSpPr>
          <p:spPr>
            <a:xfrm>
              <a:off x="1288440" y="2420731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8"/>
            <p:cNvSpPr/>
            <p:nvPr/>
          </p:nvSpPr>
          <p:spPr>
            <a:xfrm>
              <a:off x="1288440" y="2083382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8"/>
            <p:cNvSpPr/>
            <p:nvPr/>
          </p:nvSpPr>
          <p:spPr>
            <a:xfrm>
              <a:off x="1288440" y="2618948"/>
              <a:ext cx="839234" cy="194083"/>
            </a:xfrm>
            <a:custGeom>
              <a:rect b="b" l="l" r="r" t="t"/>
              <a:pathLst>
                <a:path extrusionOk="0" h="2490" w="10767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8"/>
            <p:cNvSpPr/>
            <p:nvPr/>
          </p:nvSpPr>
          <p:spPr>
            <a:xfrm>
              <a:off x="1874590" y="1417596"/>
              <a:ext cx="25410" cy="759184"/>
            </a:xfrm>
            <a:custGeom>
              <a:rect b="b" l="l" r="r" t="t"/>
              <a:pathLst>
                <a:path extrusionOk="0" h="9740" w="326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8"/>
            <p:cNvSpPr/>
            <p:nvPr/>
          </p:nvSpPr>
          <p:spPr>
            <a:xfrm>
              <a:off x="1802880" y="1767651"/>
              <a:ext cx="25410" cy="409133"/>
            </a:xfrm>
            <a:custGeom>
              <a:rect b="b" l="l" r="r" t="t"/>
              <a:pathLst>
                <a:path extrusionOk="0" h="5249" w="326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78"/>
          <p:cNvSpPr/>
          <p:nvPr/>
        </p:nvSpPr>
        <p:spPr>
          <a:xfrm>
            <a:off x="0" y="4849321"/>
            <a:ext cx="95466" cy="33"/>
          </a:xfrm>
          <a:custGeom>
            <a:rect b="b" l="l" r="r" t="t"/>
            <a:pathLst>
              <a:path extrusionOk="0" fill="none" h="1" w="2869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cap="flat" cmpd="sng" w="32475">
            <a:solidFill>
              <a:schemeClr val="accent4"/>
            </a:solidFill>
            <a:prstDash val="solid"/>
            <a:miter lim="5410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78"/>
          <p:cNvSpPr/>
          <p:nvPr/>
        </p:nvSpPr>
        <p:spPr>
          <a:xfrm>
            <a:off x="2878032" y="1650562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79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</a:t>
            </a:r>
            <a:endParaRPr/>
          </a:p>
        </p:txBody>
      </p:sp>
      <p:sp>
        <p:nvSpPr>
          <p:cNvPr id="1163" name="Google Shape;1163;p79"/>
          <p:cNvSpPr txBox="1"/>
          <p:nvPr>
            <p:ph idx="1" type="body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500"/>
              <a:t> Bilan collectif 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Bilan </a:t>
            </a:r>
            <a:r>
              <a:rPr lang="en" sz="1500"/>
              <a:t>Personnel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Martin: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Antonio: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Arnaud: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rplane History Thesis by Slidesgo">
  <a:themeElements>
    <a:clrScheme name="Simple Light">
      <a:dk1>
        <a:srgbClr val="213363"/>
      </a:dk1>
      <a:lt1>
        <a:srgbClr val="FFFFFF"/>
      </a:lt1>
      <a:dk2>
        <a:srgbClr val="9AB3E3"/>
      </a:dk2>
      <a:lt2>
        <a:srgbClr val="4A6CAF"/>
      </a:lt2>
      <a:accent1>
        <a:srgbClr val="304F9B"/>
      </a:accent1>
      <a:accent2>
        <a:srgbClr val="B9C5BC"/>
      </a:accent2>
      <a:accent3>
        <a:srgbClr val="677DB7"/>
      </a:accent3>
      <a:accent4>
        <a:srgbClr val="11224E"/>
      </a:accent4>
      <a:accent5>
        <a:srgbClr val="DFDBDB"/>
      </a:accent5>
      <a:accent6>
        <a:srgbClr val="FDEADF"/>
      </a:accent6>
      <a:hlink>
        <a:srgbClr val="2133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