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3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B0F291-3D91-4311-8AB8-6B5342690AAB}" type="datetimeFigureOut">
              <a:rPr lang="hr-HR" smtClean="0"/>
              <a:t>6.6.2017.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B05EC-6A72-4D16-8FC2-1987EA6C260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38996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CDE0842-EFBE-48A4-A134-5B86915370E7}" type="datetimeFigureOut">
              <a:rPr lang="hr-HR" smtClean="0"/>
              <a:t>6.6.2017.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0B27604-A2A5-46CD-A2B7-80675C0EAA6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97584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0842-EFBE-48A4-A134-5B86915370E7}" type="datetimeFigureOut">
              <a:rPr lang="hr-HR" smtClean="0"/>
              <a:t>6.6.2017.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7604-A2A5-46CD-A2B7-80675C0EAA6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72680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CDE0842-EFBE-48A4-A134-5B86915370E7}" type="datetimeFigureOut">
              <a:rPr lang="hr-HR" smtClean="0"/>
              <a:t>6.6.2017.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0B27604-A2A5-46CD-A2B7-80675C0EAA6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98040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CDE0842-EFBE-48A4-A134-5B86915370E7}" type="datetimeFigureOut">
              <a:rPr lang="hr-HR" smtClean="0"/>
              <a:t>6.6.2017.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0B27604-A2A5-46CD-A2B7-80675C0EAA6A}" type="slidenum">
              <a:rPr lang="hr-HR" smtClean="0"/>
              <a:t>‹#›</a:t>
            </a:fld>
            <a:endParaRPr lang="hr-H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9248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CDE0842-EFBE-48A4-A134-5B86915370E7}" type="datetimeFigureOut">
              <a:rPr lang="hr-HR" smtClean="0"/>
              <a:t>6.6.2017.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0B27604-A2A5-46CD-A2B7-80675C0EAA6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72089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0842-EFBE-48A4-A134-5B86915370E7}" type="datetimeFigureOut">
              <a:rPr lang="hr-HR" smtClean="0"/>
              <a:t>6.6.2017.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7604-A2A5-46CD-A2B7-80675C0EAA6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50087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0842-EFBE-48A4-A134-5B86915370E7}" type="datetimeFigureOut">
              <a:rPr lang="hr-HR" smtClean="0"/>
              <a:t>6.6.2017.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7604-A2A5-46CD-A2B7-80675C0EAA6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899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0842-EFBE-48A4-A134-5B86915370E7}" type="datetimeFigureOut">
              <a:rPr lang="hr-HR" smtClean="0"/>
              <a:t>6.6.2017.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7604-A2A5-46CD-A2B7-80675C0EAA6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352731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CDE0842-EFBE-48A4-A134-5B86915370E7}" type="datetimeFigureOut">
              <a:rPr lang="hr-HR" smtClean="0"/>
              <a:t>6.6.2017.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0B27604-A2A5-46CD-A2B7-80675C0EAA6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8051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0842-EFBE-48A4-A134-5B86915370E7}" type="datetimeFigureOut">
              <a:rPr lang="hr-HR" smtClean="0"/>
              <a:t>6.6.2017.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7604-A2A5-46CD-A2B7-80675C0EAA6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0532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CDE0842-EFBE-48A4-A134-5B86915370E7}" type="datetimeFigureOut">
              <a:rPr lang="hr-HR" smtClean="0"/>
              <a:t>6.6.2017.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0B27604-A2A5-46CD-A2B7-80675C0EAA6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98759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0842-EFBE-48A4-A134-5B86915370E7}" type="datetimeFigureOut">
              <a:rPr lang="hr-HR" smtClean="0"/>
              <a:t>6.6.2017.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7604-A2A5-46CD-A2B7-80675C0EAA6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5640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0842-EFBE-48A4-A134-5B86915370E7}" type="datetimeFigureOut">
              <a:rPr lang="hr-HR" smtClean="0"/>
              <a:t>6.6.2017.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7604-A2A5-46CD-A2B7-80675C0EAA6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2535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0842-EFBE-48A4-A134-5B86915370E7}" type="datetimeFigureOut">
              <a:rPr lang="hr-HR" smtClean="0"/>
              <a:t>6.6.2017.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7604-A2A5-46CD-A2B7-80675C0EAA6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22168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0842-EFBE-48A4-A134-5B86915370E7}" type="datetimeFigureOut">
              <a:rPr lang="hr-HR" smtClean="0"/>
              <a:t>6.6.2017.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7604-A2A5-46CD-A2B7-80675C0EAA6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6437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0842-EFBE-48A4-A134-5B86915370E7}" type="datetimeFigureOut">
              <a:rPr lang="hr-HR" smtClean="0"/>
              <a:t>6.6.2017.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7604-A2A5-46CD-A2B7-80675C0EAA6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86199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0842-EFBE-48A4-A134-5B86915370E7}" type="datetimeFigureOut">
              <a:rPr lang="hr-HR" smtClean="0"/>
              <a:t>6.6.2017.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7604-A2A5-46CD-A2B7-80675C0EAA6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9301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E0842-EFBE-48A4-A134-5B86915370E7}" type="datetimeFigureOut">
              <a:rPr lang="hr-HR" smtClean="0"/>
              <a:t>6.6.2017.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27604-A2A5-46CD-A2B7-80675C0EAA6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5246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27877-43B4-44F4-9082-E6CAC426B3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Bilateral filtering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DA12E-585E-47A9-9589-61271BC8B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hr-HR" sz="1400" dirty="0"/>
              <a:t>Tomislav Boros, Ivan Babić, Ivan Delija</a:t>
            </a:r>
          </a:p>
          <a:p>
            <a:endParaRPr lang="hr-HR" sz="1400" dirty="0"/>
          </a:p>
          <a:p>
            <a:endParaRPr lang="hr-HR" sz="1400" dirty="0"/>
          </a:p>
          <a:p>
            <a:r>
              <a:rPr lang="hr-HR" sz="1400" dirty="0"/>
              <a:t>@FESB, 2017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C38FBD-E23A-4FE8-9325-43588FCFBBE5}"/>
              </a:ext>
            </a:extLst>
          </p:cNvPr>
          <p:cNvSpPr txBox="1"/>
          <p:nvPr/>
        </p:nvSpPr>
        <p:spPr>
          <a:xfrm>
            <a:off x="2645664" y="597408"/>
            <a:ext cx="674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/>
              <a:t>Fakultet elektrotehnike, strojarstva i brodogradnje u Splitu</a:t>
            </a:r>
          </a:p>
        </p:txBody>
      </p:sp>
    </p:spTree>
    <p:extLst>
      <p:ext uri="{BB962C8B-B14F-4D97-AF65-F5344CB8AC3E}">
        <p14:creationId xmlns:p14="http://schemas.microsoft.com/office/powerpoint/2010/main" val="2095570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7E0EA-0039-4ED8-A0C0-E9C5CB08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Uvod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4AE52-5D1D-47F2-87C9-8904F2F5E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Korištenje CUDA tehnologije za  paralelna računanja</a:t>
            </a:r>
          </a:p>
          <a:p>
            <a:r>
              <a:rPr lang="hr-HR" dirty="0"/>
              <a:t>Omogućuje brzo vrijeme izvršavanja za slike visoke kvalitete gdje se izglađuju površine uz očuvanje rubova slike</a:t>
            </a:r>
          </a:p>
          <a:p>
            <a:endParaRPr lang="hr-HR" dirty="0"/>
          </a:p>
          <a:p>
            <a:endParaRPr lang="hr-HR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0B70C6-6D1D-4D83-AA22-FEBF4275F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070" y="3653088"/>
            <a:ext cx="3448235" cy="209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127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27127-2013-40FB-B6D6-12779B7EF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Bilateralni filter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00CD6-F319-4289-8246-016896363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Vrijednost intenziteta svakog piksela slike mjeri kroz prosjek vrijednosti susjednih piksela</a:t>
            </a:r>
          </a:p>
          <a:p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73BC5-29C1-47C0-9368-CFF879F6E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963" y="3060992"/>
            <a:ext cx="4419311" cy="315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151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38A09-4D26-4E8E-993F-AB41904CD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algoritmi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C4DFF-A5CA-44CE-93CD-671D27B0D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Implementacija na CPU – implementira filter na svaki piksel slike sekvencijalno, </a:t>
            </a:r>
          </a:p>
          <a:p>
            <a:r>
              <a:rPr lang="hr-HR" dirty="0"/>
              <a:t>GPU – za svaki pojedinačni </a:t>
            </a:r>
          </a:p>
          <a:p>
            <a:r>
              <a:rPr lang="hr-HR" dirty="0"/>
              <a:t>piksel jedan thread</a:t>
            </a:r>
          </a:p>
          <a:p>
            <a:pPr fontAlgn="auto"/>
            <a:endParaRPr lang="hr-HR" dirty="0"/>
          </a:p>
          <a:p>
            <a:pPr fontAlgn="auto"/>
            <a:r>
              <a:rPr lang="hr-HR" dirty="0"/>
              <a:t>&lt;input file&gt; &lt;width&gt; &lt;height&gt; </a:t>
            </a:r>
          </a:p>
          <a:p>
            <a:pPr fontAlgn="auto"/>
            <a:r>
              <a:rPr lang="hr-HR" dirty="0"/>
              <a:t>&lt;channels&gt; &lt;neighborhood radius&gt;</a:t>
            </a:r>
          </a:p>
          <a:p>
            <a:pPr fontAlgn="auto"/>
            <a:r>
              <a:rPr lang="hr-HR" dirty="0"/>
              <a:t>&lt;spatial sigma&gt; &lt;range sigma&gt;</a:t>
            </a:r>
          </a:p>
          <a:p>
            <a:pPr fontAlgn="auto"/>
            <a:r>
              <a:rPr lang="hr-HR" dirty="0"/>
              <a:t>&lt;iterations&gt;</a:t>
            </a:r>
          </a:p>
          <a:p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87F700-44DC-4276-8017-FF889081E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564" y="2680749"/>
            <a:ext cx="4414982" cy="343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925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95A07-2F6C-4A6A-91DE-4BF423134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Rezultati testa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36B3C-7BDF-4DF3-81C6-103A104CF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dirty="0"/>
              <a:t>Korištena arhitektura:</a:t>
            </a:r>
          </a:p>
          <a:p>
            <a:pPr fontAlgn="auto"/>
            <a:r>
              <a:rPr lang="hr-HR" dirty="0"/>
              <a:t> Intel Core i5-2410m, 2.90 GHz</a:t>
            </a:r>
          </a:p>
          <a:p>
            <a:pPr fontAlgn="auto"/>
            <a:r>
              <a:rPr lang="hr-HR" dirty="0"/>
              <a:t>6GB DDR3 ram, 1333 MHZ</a:t>
            </a:r>
          </a:p>
          <a:p>
            <a:pPr fontAlgn="auto"/>
            <a:r>
              <a:rPr lang="hr-HR" dirty="0"/>
              <a:t>GeForce GT540m, 1GB DDR</a:t>
            </a:r>
          </a:p>
          <a:p>
            <a:pPr fontAlgn="auto"/>
            <a:r>
              <a:rPr lang="hr-HR" dirty="0"/>
              <a:t>Visual Studio Pro 2013, CUDA 8.0</a:t>
            </a:r>
          </a:p>
          <a:p>
            <a:pPr marL="0" indent="0">
              <a:buNone/>
            </a:pPr>
            <a:endParaRPr lang="hr-HR" dirty="0"/>
          </a:p>
          <a:p>
            <a:r>
              <a:rPr lang="hr-HR" dirty="0"/>
              <a:t>Test je pokrenut izvršavanjem koda 10 uzastopnih puta i prosječan rezultat je:</a:t>
            </a:r>
          </a:p>
          <a:p>
            <a:pPr lvl="1"/>
            <a:endParaRPr lang="hr-HR" b="1" dirty="0"/>
          </a:p>
          <a:p>
            <a:pPr lvl="1"/>
            <a:r>
              <a:rPr lang="hr-HR" b="1" dirty="0"/>
              <a:t>CPU</a:t>
            </a:r>
            <a:r>
              <a:rPr lang="hr-HR" b="1"/>
              <a:t>: 3,8234</a:t>
            </a:r>
            <a:endParaRPr lang="hr-HR" dirty="0"/>
          </a:p>
          <a:p>
            <a:pPr lvl="1"/>
            <a:r>
              <a:rPr lang="hr-HR" b="1" dirty="0"/>
              <a:t>GPU: 0,602667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803022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32ABC9-0179-4914-AAE4-A47D8D296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82" y="2238017"/>
            <a:ext cx="4969164" cy="33107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809C25-6E64-46E2-A15A-2573506C43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435" y="2238017"/>
            <a:ext cx="4979077" cy="331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629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4177E-8A8D-4A11-8F28-919AF3861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509" y="3302924"/>
            <a:ext cx="10820400" cy="40241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r-HR" sz="3200" dirty="0"/>
              <a:t>Hvala na pozornosti!</a:t>
            </a:r>
          </a:p>
        </p:txBody>
      </p:sp>
    </p:spTree>
    <p:extLst>
      <p:ext uri="{BB962C8B-B14F-4D97-AF65-F5344CB8AC3E}">
        <p14:creationId xmlns:p14="http://schemas.microsoft.com/office/powerpoint/2010/main" val="201683838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77</TotalTime>
  <Words>161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Vapor Trail</vt:lpstr>
      <vt:lpstr>Bilateral filtering</vt:lpstr>
      <vt:lpstr>Uvod</vt:lpstr>
      <vt:lpstr>Bilateralni filter </vt:lpstr>
      <vt:lpstr>Korišteni algoritmi</vt:lpstr>
      <vt:lpstr>Rezultati testa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Bilateral filtering</dc:title>
  <dc:creator>DEX</dc:creator>
  <cp:lastModifiedBy>DEX</cp:lastModifiedBy>
  <cp:revision>8</cp:revision>
  <dcterms:created xsi:type="dcterms:W3CDTF">2017-06-06T04:33:13Z</dcterms:created>
  <dcterms:modified xsi:type="dcterms:W3CDTF">2017-06-06T12:29:22Z</dcterms:modified>
</cp:coreProperties>
</file>