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Shiny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Antonio Oss Boll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Apresentação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Meu nome é Antonio oss boll. Sou aluno de graduação da UFRGS em estatística e irei apresentar a vocês um pouco sobre Shiny Apps no RStudio.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apresentacao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</dc:title>
  <dc:creator>Antonio Oss Boll</dc:creator>
  <cp:keywords/>
  <dcterms:created xsi:type="dcterms:W3CDTF">2022-09-22T17:37:18Z</dcterms:created>
  <dcterms:modified xsi:type="dcterms:W3CDTF">2022-09-22T17:37:18Z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2022-09-22</vt:lpwstr>
  </property>
  <property fmtid="{D5CDD505-2E9C-101B-9397-08002B2CF9AE}" pid="3" name="output">
    <vt:lpwstr>powerpoint_presentation</vt:lpwstr>
  </property>
</Properties>
</file>