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aulamoraga.com/book-geospatial/sec-shiny.html" TargetMode="External" /><Relationship Id="rId3" Type="http://schemas.openxmlformats.org/officeDocument/2006/relationships/hyperlink" Target="https://shiny.rstudio.com/articles/basics.html" TargetMode="External" /><Relationship Id="rId4" Type="http://schemas.openxmlformats.org/officeDocument/2006/relationships/hyperlink" Target="https://mastering-shiny.org/basic-app.html" TargetMode="External" /><Relationship Id="rId5" Type="http://schemas.openxmlformats.org/officeDocument/2006/relationships/hyperlink" Target="https://ourcodingclub.github.io/tutorials/shiny/" TargetMode="External" /><Relationship Id="rId6" Type="http://schemas.openxmlformats.org/officeDocument/2006/relationships/hyperlink" Target="https://debruine.github.io/shinyintro/inputs.html" TargetMode="External" /><Relationship Id="rId7" Type="http://schemas.openxmlformats.org/officeDocument/2006/relationships/hyperlink" Target="http://r-statistics.co/Top50-Ggplot2-Visualizations-MasterList-R-Code.html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ntonioBoll/ApresentacaoShiny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Shiny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Antonio Oss Boll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Mecanismos na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Outra parte é a sidebar. Ela cria um espaço, na lateral esquerda do programa, e funciona como uma divisão de páginas, como um navegador de internet com diversas abas abertas.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Mecanismos na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mais importante dos mecanismos é o body. Nele é onde preparamos toda a interface para receber as funções do server através dos inputs.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Alguns inputs são:</a:t>
            </a:r>
          </a:p>
          <a:p>
            <a:pPr lvl="0"/>
            <a:r>
              <a:rPr/>
              <a:t>textInput (Adiciona uma caixa de texto);</a:t>
            </a:r>
          </a:p>
          <a:p>
            <a:pPr lvl="0"/>
            <a:r>
              <a:rPr/>
              <a:t>DateInput (Adiciona um input de data);</a:t>
            </a:r>
          </a:p>
          <a:p>
            <a:pPr lvl="0"/>
            <a:r>
              <a:rPr/>
              <a:t>SliderInput (Adiciona uma escolha de número);</a:t>
            </a:r>
          </a:p>
          <a:p>
            <a:pPr lvl="0"/>
            <a:r>
              <a:rPr/>
              <a:t>RadioButtons (Adiciona uma escolha de botões);</a:t>
            </a:r>
          </a:p>
          <a:p>
            <a:pPr lvl="0"/>
            <a:r>
              <a:rPr/>
              <a:t>CheckBox (Adiciona uma escolha de caixas).</a:t>
            </a:r>
          </a:p>
          <a:p>
            <a:pPr lvl="0" indent="0" marL="0">
              <a:buNone/>
            </a:pPr>
            <a:r>
              <a:rPr/>
              <a:t>Entre diversos outros.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server é onde a chamada das funções entra. Nele, são realizados os filtros propostos pela UI, além da manipulação dos dados. Após isso, envio para a UI o que foi requerido, como um gráfico ou uma tabela.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Utilitários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Pode-se utilizar diversos outros pacotes para que o aplicativo seja realizado. O mais utilizado para a visualização de dados é o GGPlot, que gera gráficos. Além dele, são utilizados diversos outros, como o Dplyr, que mexe com os bancos de dados internamente no aplicativo.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 o pacote tidyverse, são chamados outras diversas libraries no R, como o dplyr, comentado anteriormente. Nele, podemos realizar a filtragem do banco proposta na UI mais facilmente, além de alterações para que o banco encaixe na forma desejada pela função.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GGPlot também é contido no tidyverse, e ele é o pacote mais importante para a visualização dos dados. Nele, podemos chamar diversos gráficos que entram na interface e ilustram o que precisamos.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 o plotly, podemos utilizar o GGPlot de uma forma mais prática, observando os resultados ao colocar o mouse em cima da observação.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Dicas de aplicativos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minha maior dica para a criação dos aplicativos é: Recicle os códigos. Vamos fazer um aplicativo nesta aula. Portanto, peguem este aplicativo e sempre criem novos a partir dele. Ctrl C + Ctrl V é uma ferramenta poderosa que realmente ajuda nestes casos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Trabalhos NAU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 conhecimento em shiny foi criado e evoluído no NAU do IME da UFRGS. Isso porque, ao apresentarmos os dados, criamos aplicativos em Shiny para que os mesmos fossem mais fáceis de atualizar e visualizar. Estes aplicativos têm relação com a avaliação do nosso instituto, podendo trazer resultados mais práticos aos gestores e melhorando o nosso meio.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Apresentação Shiny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Meu nome é Antonio Oss Boll.</a:t>
            </a:r>
          </a:p>
          <a:p>
            <a:pPr lvl="0" indent="0" marL="0">
              <a:buNone/>
            </a:pPr>
            <a:r>
              <a:rPr/>
              <a:t>Sou aluno de graduação da UFRGS em estatística e irei apresentar a vocês um pouco sobre Shiny Apps no RStudio.</a:t>
            </a:r>
          </a:p>
        </p:txBody>
      </p:sp>
      <p:pic>
        <p:nvPicPr>
          <p:cNvPr descr="https://miro.medium.com/max/521/1*bl7hSugBuCihsFz9CVYi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Bibliografias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https://www.paulamoraga.com/book-geospatial/sec-shiny.html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https://shiny.rstudio.com/articles/basics.html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https://mastering-shiny.org/basic-app.html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https://ourcodingclub.github.io/tutorials/shiny/</a:t>
            </a:r>
          </a:p>
          <a:p>
            <a:pPr lvl="0" indent="0" marL="0">
              <a:buNone/>
            </a:pPr>
            <a:r>
              <a:rPr>
                <a:hlinkClick r:id="rId6"/>
              </a:rPr>
              <a:t>https://debruine.github.io/shinyintro/inputs.html</a:t>
            </a:r>
          </a:p>
          <a:p>
            <a:pPr lvl="0" indent="0" marL="0">
              <a:buNone/>
            </a:pPr>
            <a:r>
              <a:rPr>
                <a:hlinkClick r:id="rId7"/>
              </a:rPr>
              <a:t>http://r-statistics.co/Top50-Ggplot2-Visualizations-MasterList-R-Code.html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 material está em meu github, </a:t>
            </a:r>
            <a:r>
              <a:rPr>
                <a:hlinkClick r:id="rId2"/>
              </a:rPr>
              <a:t>https://github.com/AntonioBoll/ApresentacaoShiny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 à linguagem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mecanismo de programação R é uma linguagem aberta e utilizada por muitos estatísticos. Nela, podemos realizar problemas simples, como a média de uma coluna de variáveis, e problemas mais complexos, como a criação de um app em shiny. Irei utilizar esta linguagem como base nesta apresentação.</a:t>
            </a:r>
          </a:p>
          <a:p>
            <a:pPr lvl="0" indent="0" marL="0">
              <a:buNone/>
            </a:pPr>
            <a:r>
              <a:rPr/>
              <a:t>Por exemplo, abaixo é realizada a média das cilindradas do banco mtcars, um problema simples resolvido pelo R.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6.1875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Apresentação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Através da linguagem R, é possível montar uma interface gráfica. Essa interface se chama Shiny, e nela, são apresentados resultados reativos que atualizam de acordo com a sua demanda. Ela ajuda a comunicar os dados de forma mais visual para que os não estatísticos possam compreender cada item.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Porque devo utilizar o Shiny?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Auxilia na visualização do problema;</a:t>
            </a:r>
          </a:p>
          <a:p>
            <a:pPr lvl="0"/>
            <a:r>
              <a:rPr/>
              <a:t>Dados interativos;</a:t>
            </a:r>
          </a:p>
          <a:p>
            <a:pPr lvl="0"/>
            <a:r>
              <a:rPr/>
              <a:t>Ilustra a programação de forma prática.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Reatividade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aplicativo Shiny, podemos atualizar variáveis de acordo com o que buscamos visualizar. Por exemplo, podemos determinar um limite de idade. Portanto, no aplicativo, será mostrado apenas o output filtrado nessas condições.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Divisão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Nele, são divididas as funções em dois grandes grupos, o UI e o server.</a:t>
            </a:r>
          </a:p>
          <a:p>
            <a:pPr lvl="0"/>
            <a:r>
              <a:rPr/>
              <a:t>A UI, denominada a partir de user interface, é a face gráfica do programa, o que vemos por externo.</a:t>
            </a:r>
          </a:p>
          <a:p>
            <a:pPr lvl="0"/>
            <a:r>
              <a:rPr/>
              <a:t>O server é onde se programa o que é retornado, criando códigos de gráficos, tabelas, entre outros, que são mostrados na interface.</a:t>
            </a:r>
          </a:p>
          <a:p>
            <a:pPr lvl="0" indent="0" marL="0">
              <a:buNone/>
            </a:pPr>
            <a:r>
              <a:rPr/>
              <a:t>Para que o programa possa rodar, o aplicativo deve chamar ambas funções, que se complementam e possibilitam um aplicativo ser formado.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Como explicado antes, a UI é a parte gráfica do programa. Nela, podemos observar visualmente o programa, assim como trocar os inputs para gerar diferentes variações de sua saída. Por isso, a UI possui diversos exemplos de inputs e funções.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Mecanismos na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Podemos subdividir a UI em diferentes partes. Uma delas é a header, que cria um espaço de cabeçalho, onde posso colocar nomes, mensagens, entre outros.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</dc:title>
  <dc:creator>Antonio Oss Boll</dc:creator>
  <cp:keywords/>
  <dcterms:created xsi:type="dcterms:W3CDTF">2022-09-27T16:38:55Z</dcterms:created>
  <dcterms:modified xsi:type="dcterms:W3CDTF">2022-09-27T16:38:55Z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2022-09-22</vt:lpwstr>
  </property>
  <property fmtid="{D5CDD505-2E9C-101B-9397-08002B2CF9AE}" pid="3" name="output">
    <vt:lpwstr>powerpoint_presentation</vt:lpwstr>
  </property>
</Properties>
</file>