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cfad244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cfad244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cfad244e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cfad244e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cfad244e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cfad244e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cfad244e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cfad244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7925" y="258600"/>
            <a:ext cx="24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Apresentação do  App</a:t>
            </a:r>
            <a:endParaRPr b="1"/>
          </a:p>
        </p:txBody>
      </p:sp>
      <p:sp>
        <p:nvSpPr>
          <p:cNvPr id="55" name="Google Shape;55;p13"/>
          <p:cNvSpPr txBox="1"/>
          <p:nvPr/>
        </p:nvSpPr>
        <p:spPr>
          <a:xfrm>
            <a:off x="2323500" y="2068900"/>
            <a:ext cx="449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Monitoramento e controle de 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painéis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fotovoltaicos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650" y="33525"/>
            <a:ext cx="2442450" cy="507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4"/>
          <p:cNvCxnSpPr/>
          <p:nvPr/>
        </p:nvCxnSpPr>
        <p:spPr>
          <a:xfrm rot="10800000">
            <a:off x="2959625" y="962575"/>
            <a:ext cx="675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4"/>
          <p:cNvSpPr txBox="1"/>
          <p:nvPr/>
        </p:nvSpPr>
        <p:spPr>
          <a:xfrm>
            <a:off x="1328525" y="769675"/>
            <a:ext cx="16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Leitor de corrente </a:t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 flipH="1" rot="10800000">
            <a:off x="5412475" y="809625"/>
            <a:ext cx="821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 flipH="1" rot="10800000">
            <a:off x="5406500" y="1293500"/>
            <a:ext cx="800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6233875" y="612525"/>
            <a:ext cx="22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Leitor de Temperatura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245825" y="1096400"/>
            <a:ext cx="18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Leitor de </a:t>
            </a:r>
            <a:r>
              <a:rPr lang="pt-BR"/>
              <a:t>umidade</a:t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864000" y="2069100"/>
            <a:ext cx="67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 rot="10800000">
            <a:off x="2981000" y="3062725"/>
            <a:ext cx="56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>
            <a:off x="5201950" y="3074400"/>
            <a:ext cx="87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 rot="10800000">
            <a:off x="2817200" y="3635500"/>
            <a:ext cx="7131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 flipH="1">
            <a:off x="2980975" y="4208325"/>
            <a:ext cx="584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endCxn id="73" idx="3"/>
          </p:cNvCxnSpPr>
          <p:nvPr/>
        </p:nvCxnSpPr>
        <p:spPr>
          <a:xfrm flipH="1">
            <a:off x="2980800" y="4720550"/>
            <a:ext cx="5169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589400" y="1869000"/>
            <a:ext cx="22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</a:t>
            </a:r>
            <a:r>
              <a:rPr lang="pt-BR"/>
              <a:t> de Temperatura 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758225" y="2862625"/>
            <a:ext cx="22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Botão para troca de eixo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174200" y="3448900"/>
            <a:ext cx="268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Botão para gravação de posição</a:t>
            </a:r>
            <a:endParaRPr sz="1300"/>
          </a:p>
        </p:txBody>
      </p:sp>
      <p:sp>
        <p:nvSpPr>
          <p:cNvPr id="77" name="Google Shape;77;p14"/>
          <p:cNvSpPr txBox="1"/>
          <p:nvPr/>
        </p:nvSpPr>
        <p:spPr>
          <a:xfrm>
            <a:off x="93125" y="3992475"/>
            <a:ext cx="298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Botão que reseta a posição dos reles</a:t>
            </a:r>
            <a:endParaRPr sz="1200"/>
          </a:p>
        </p:txBody>
      </p:sp>
      <p:sp>
        <p:nvSpPr>
          <p:cNvPr id="73" name="Google Shape;73;p14"/>
          <p:cNvSpPr txBox="1"/>
          <p:nvPr/>
        </p:nvSpPr>
        <p:spPr>
          <a:xfrm>
            <a:off x="0" y="4423550"/>
            <a:ext cx="298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Seta o tempo o </a:t>
            </a:r>
            <a:r>
              <a:rPr lang="pt-BR"/>
              <a:t>número</a:t>
            </a:r>
            <a:r>
              <a:rPr lang="pt-BR"/>
              <a:t> de </a:t>
            </a:r>
            <a:r>
              <a:rPr lang="pt-BR"/>
              <a:t>rotações</a:t>
            </a:r>
            <a:r>
              <a:rPr lang="pt-BR"/>
              <a:t> por minuto (RPM)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 flipH="1">
            <a:off x="6032050" y="2897400"/>
            <a:ext cx="298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Define se o controle manual ou </a:t>
            </a:r>
            <a:r>
              <a:rPr lang="pt-BR" sz="1100"/>
              <a:t>automático</a:t>
            </a:r>
            <a:endParaRPr sz="1100"/>
          </a:p>
        </p:txBody>
      </p:sp>
      <p:sp>
        <p:nvSpPr>
          <p:cNvPr id="79" name="Google Shape;79;p14"/>
          <p:cNvSpPr txBox="1"/>
          <p:nvPr/>
        </p:nvSpPr>
        <p:spPr>
          <a:xfrm>
            <a:off x="6081100" y="3833800"/>
            <a:ext cx="28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Botões de controle manual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293" y="0"/>
            <a:ext cx="2177415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>
            <a:endCxn id="86" idx="2"/>
          </p:cNvCxnSpPr>
          <p:nvPr/>
        </p:nvCxnSpPr>
        <p:spPr>
          <a:xfrm rot="10800000">
            <a:off x="1695350" y="2761200"/>
            <a:ext cx="1779300" cy="6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/>
          <p:nvPr/>
        </p:nvCxnSpPr>
        <p:spPr>
          <a:xfrm rot="10800000">
            <a:off x="2895650" y="3981450"/>
            <a:ext cx="69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323750" y="171450"/>
            <a:ext cx="257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botões record e reset servem principalmente para o </a:t>
            </a:r>
            <a:r>
              <a:rPr lang="pt-BR"/>
              <a:t>usuário</a:t>
            </a:r>
            <a:r>
              <a:rPr lang="pt-BR"/>
              <a:t> do controle definir uma posição na qual as placas forem ser limpas ou estiverem em descanso.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1360175" y="3829050"/>
            <a:ext cx="14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Ativado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23750" y="1714500"/>
            <a:ext cx="274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botão record serve simplesmente para armazenar o estado atual da placa ou seja sua posição.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191200" y="171450"/>
            <a:ext cx="2686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ativado o botão reset irá setar a placa para a posição a qual </a:t>
            </a:r>
            <a:r>
              <a:rPr lang="pt-BR"/>
              <a:t>está</a:t>
            </a:r>
            <a:r>
              <a:rPr lang="pt-BR"/>
              <a:t> salva no botão record. Vale a pena </a:t>
            </a:r>
            <a:r>
              <a:rPr lang="pt-BR"/>
              <a:t>ressaltar</a:t>
            </a:r>
            <a:r>
              <a:rPr lang="pt-BR"/>
              <a:t> que quando ativado nenhuma outra função do </a:t>
            </a:r>
            <a:r>
              <a:rPr lang="pt-BR"/>
              <a:t>controle</a:t>
            </a:r>
            <a:r>
              <a:rPr lang="pt-BR"/>
              <a:t> manual </a:t>
            </a:r>
            <a:r>
              <a:rPr lang="pt-BR"/>
              <a:t>será</a:t>
            </a:r>
            <a:r>
              <a:rPr lang="pt-BR"/>
              <a:t> permitida ser ativada </a:t>
            </a:r>
            <a:r>
              <a:rPr lang="pt-BR"/>
              <a:t>até</a:t>
            </a:r>
            <a:r>
              <a:rPr lang="pt-BR"/>
              <a:t> que o mesmo seja desativado.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6309350" y="2331725"/>
            <a:ext cx="2503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 mesma </a:t>
            </a:r>
            <a:r>
              <a:rPr lang="pt-BR"/>
              <a:t>forma, quando</a:t>
            </a:r>
            <a:r>
              <a:rPr lang="pt-BR"/>
              <a:t> o sistema </a:t>
            </a:r>
            <a:r>
              <a:rPr lang="pt-BR"/>
              <a:t>automático</a:t>
            </a:r>
            <a:r>
              <a:rPr lang="pt-BR"/>
              <a:t> estiver ativado o </a:t>
            </a:r>
            <a:r>
              <a:rPr lang="pt-BR"/>
              <a:t>botão</a:t>
            </a:r>
            <a:r>
              <a:rPr lang="pt-BR"/>
              <a:t> </a:t>
            </a:r>
            <a:r>
              <a:rPr lang="pt-BR"/>
              <a:t>reset</a:t>
            </a:r>
            <a:r>
              <a:rPr lang="pt-BR"/>
              <a:t> </a:t>
            </a:r>
            <a:r>
              <a:rPr lang="pt-BR"/>
              <a:t>irá</a:t>
            </a:r>
            <a:r>
              <a:rPr lang="pt-BR"/>
              <a:t> exercer sua função da mesma forma pois quando o </a:t>
            </a:r>
            <a:r>
              <a:rPr lang="pt-BR"/>
              <a:t>botão</a:t>
            </a:r>
            <a:r>
              <a:rPr lang="pt-BR"/>
              <a:t> Reset estiver ativado o sistema de eixos matera sua posição de Record.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290" y="76200"/>
            <a:ext cx="2177415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6"/>
          <p:cNvCxnSpPr/>
          <p:nvPr/>
        </p:nvCxnSpPr>
        <p:spPr>
          <a:xfrm rot="10800000">
            <a:off x="2857375" y="2971825"/>
            <a:ext cx="6402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>
            <a:off x="1463050" y="2720350"/>
            <a:ext cx="14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Eixo 2 Ativado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5829300" y="285750"/>
            <a:ext cx="3097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pode ser visto nesse exemplo o botão de eixo 2 </a:t>
            </a:r>
            <a:r>
              <a:rPr lang="pt-BR"/>
              <a:t>está</a:t>
            </a:r>
            <a:r>
              <a:rPr lang="pt-BR"/>
              <a:t> ativado </a:t>
            </a:r>
            <a:r>
              <a:rPr lang="pt-BR"/>
              <a:t>porém</a:t>
            </a:r>
            <a:r>
              <a:rPr lang="pt-BR"/>
              <a:t> ao </a:t>
            </a:r>
            <a:r>
              <a:rPr lang="pt-BR"/>
              <a:t>mesmo</a:t>
            </a:r>
            <a:r>
              <a:rPr lang="pt-BR"/>
              <a:t> tempo o </a:t>
            </a:r>
            <a:r>
              <a:rPr lang="pt-BR"/>
              <a:t>botão</a:t>
            </a:r>
            <a:r>
              <a:rPr lang="pt-BR"/>
              <a:t> de </a:t>
            </a:r>
            <a:r>
              <a:rPr lang="pt-BR"/>
              <a:t>controle</a:t>
            </a:r>
            <a:r>
              <a:rPr lang="pt-BR"/>
              <a:t> </a:t>
            </a:r>
            <a:r>
              <a:rPr lang="pt-BR"/>
              <a:t>está</a:t>
            </a:r>
            <a:r>
              <a:rPr lang="pt-BR"/>
              <a:t> setado como </a:t>
            </a:r>
            <a:r>
              <a:rPr lang="pt-BR"/>
              <a:t>manual,</a:t>
            </a:r>
            <a:r>
              <a:rPr lang="pt-BR"/>
              <a:t> dessa forma o botão eixo nao ativa nenhuma função no sistema pois o mesmo estar intertravado pela programação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288" y="0"/>
            <a:ext cx="217741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697225" y="205750"/>
            <a:ext cx="23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445775" y="422900"/>
            <a:ext cx="2697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</a:t>
            </a:r>
            <a:r>
              <a:rPr lang="pt-BR"/>
              <a:t>está</a:t>
            </a:r>
            <a:r>
              <a:rPr lang="pt-BR"/>
              <a:t> </a:t>
            </a:r>
            <a:r>
              <a:rPr lang="pt-BR"/>
              <a:t>visível</a:t>
            </a:r>
            <a:r>
              <a:rPr lang="pt-BR"/>
              <a:t> nesse caso o </a:t>
            </a:r>
            <a:r>
              <a:rPr lang="pt-BR"/>
              <a:t>botão</a:t>
            </a:r>
            <a:r>
              <a:rPr lang="pt-BR"/>
              <a:t> de controle </a:t>
            </a:r>
            <a:r>
              <a:rPr lang="pt-BR"/>
              <a:t>está</a:t>
            </a:r>
            <a:r>
              <a:rPr lang="pt-BR"/>
              <a:t> </a:t>
            </a:r>
            <a:r>
              <a:rPr lang="pt-BR"/>
              <a:t>situado</a:t>
            </a:r>
            <a:r>
              <a:rPr lang="pt-BR"/>
              <a:t> como “AUTO”, assim temos que o eixo </a:t>
            </a:r>
            <a:r>
              <a:rPr lang="pt-BR"/>
              <a:t>irá</a:t>
            </a:r>
            <a:r>
              <a:rPr lang="pt-BR"/>
              <a:t> funcionar e a posição das placas </a:t>
            </a:r>
            <a:r>
              <a:rPr lang="pt-BR"/>
              <a:t>será</a:t>
            </a:r>
            <a:r>
              <a:rPr lang="pt-BR"/>
              <a:t> direcionada de acordo com os sensores LDRs.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445775" y="2446000"/>
            <a:ext cx="26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5977900" y="400050"/>
            <a:ext cx="281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Eixo 1: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ativado esse eixo a placa </a:t>
            </a:r>
            <a:r>
              <a:rPr lang="pt-BR"/>
              <a:t>irá</a:t>
            </a:r>
            <a:r>
              <a:rPr lang="pt-BR"/>
              <a:t> seguir a </a:t>
            </a:r>
            <a:r>
              <a:rPr lang="pt-BR"/>
              <a:t>orientação </a:t>
            </a:r>
            <a:r>
              <a:rPr lang="pt-BR"/>
              <a:t> em uma </a:t>
            </a:r>
            <a:r>
              <a:rPr lang="pt-BR"/>
              <a:t>só direção.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5977900" y="1954525"/>
            <a:ext cx="2754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Eixo 2: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os dois eixos </a:t>
            </a:r>
            <a:r>
              <a:rPr lang="pt-BR"/>
              <a:t>estão</a:t>
            </a:r>
            <a:r>
              <a:rPr lang="pt-BR"/>
              <a:t> ativados assim como </a:t>
            </a:r>
            <a:r>
              <a:rPr lang="pt-BR"/>
              <a:t>já foi</a:t>
            </a:r>
            <a:r>
              <a:rPr lang="pt-BR"/>
              <a:t> demonstrado os motores </a:t>
            </a:r>
            <a:r>
              <a:rPr lang="pt-BR"/>
              <a:t>irão</a:t>
            </a:r>
            <a:r>
              <a:rPr lang="pt-BR"/>
              <a:t> orientar a placa para a direção onde a mesma </a:t>
            </a:r>
            <a:r>
              <a:rPr lang="pt-BR"/>
              <a:t>terá</a:t>
            </a:r>
            <a:r>
              <a:rPr lang="pt-BR"/>
              <a:t> maior </a:t>
            </a:r>
            <a:r>
              <a:rPr lang="pt-BR"/>
              <a:t>incidência</a:t>
            </a:r>
            <a:r>
              <a:rPr lang="pt-BR"/>
              <a:t> de luz solar </a:t>
            </a:r>
            <a:r>
              <a:rPr lang="pt-BR"/>
              <a:t>para</a:t>
            </a:r>
            <a:r>
              <a:rPr lang="pt-BR"/>
              <a:t> </a:t>
            </a:r>
            <a:r>
              <a:rPr lang="pt-BR"/>
              <a:t>assim</a:t>
            </a:r>
            <a:r>
              <a:rPr lang="pt-BR"/>
              <a:t> tentar manter sua </a:t>
            </a:r>
            <a:r>
              <a:rPr lang="pt-BR"/>
              <a:t>eficiência</a:t>
            </a:r>
            <a:r>
              <a:rPr lang="pt-BR"/>
              <a:t> de geração de energia </a:t>
            </a:r>
            <a:r>
              <a:rPr lang="pt-BR"/>
              <a:t>alta</a:t>
            </a:r>
            <a:r>
              <a:rPr lang="pt-BR"/>
              <a:t> e constante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