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67E4-A76B-4803-ABEF-C635FA728B2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BC3C-1C11-4B00-92E0-1B83C76AEE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8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97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Votorantim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Administrator</dc:creator>
  <cp:lastModifiedBy>Administrator</cp:lastModifiedBy>
  <cp:revision>2</cp:revision>
  <dcterms:created xsi:type="dcterms:W3CDTF">2017-03-19T11:07:42Z</dcterms:created>
  <dcterms:modified xsi:type="dcterms:W3CDTF">2017-03-19T11:18:02Z</dcterms:modified>
</cp:coreProperties>
</file>