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8BD005-FA94-42B8-B33D-26EF14ACEA47}" type="datetime1">
              <a:rPr lang="es-ES" smtClean="0"/>
              <a:t>06/02/2019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0EE0A2A-4C49-4B53-8D05-9445F710B0BE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92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3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9095CED-E609-4038-B437-1DAF5BA7F909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55" name="Imagen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ángulo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1D3BDC-3639-4742-A88A-EF0B02612F5F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C6558F-5B96-48BC-B6F4-6622ED85270B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AF1B636-09C5-4F53-8542-B0DF8D919069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F001BDCF-4C0E-43EB-9393-F3EF196F8CFD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7" name="Imagen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17E89B5-8467-403E-AFEA-ABF534D36F3D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E7F68BD2-64BC-4ADA-AC81-42B07263FC5B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425BCC97-87F4-4FCA-AF84-F1021435E57C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 rtlCol="0"/>
          <a:lstStyle/>
          <a:p>
            <a:pPr rtl="0"/>
            <a:fld id="{3567E52E-7DF6-4369-A470-391E26B375E9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Autofit/>
          </a:bodyPr>
          <a:lstStyle>
            <a:lvl1pPr algn="l">
              <a:defRPr sz="25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CE04DE1-2430-4D75-AAFC-5051D4DEF128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5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55270-FB87-4798-8A0F-E88CDF53FE2A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B48897D2-616A-4C5C-BCCA-DA373C56758F}" type="datetime1">
              <a:rPr lang="es-ES" noProof="0" smtClean="0"/>
              <a:t>06/02/2019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pic>
        <p:nvPicPr>
          <p:cNvPr id="46" name="Imagen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6600" dirty="0"/>
              <a:t>Medicina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400" dirty="0"/>
              <a:t>Fernando Jimenez Martínez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Concepto </a:t>
            </a:r>
          </a:p>
          <a:p>
            <a:pPr lvl="1" rtl="0"/>
            <a:r>
              <a:rPr lang="es-ES" dirty="0"/>
              <a:t>Surgimiento</a:t>
            </a:r>
          </a:p>
          <a:p>
            <a:pPr lvl="2" rtl="0"/>
            <a:r>
              <a:rPr lang="es-ES" dirty="0"/>
              <a:t>Especialidades</a:t>
            </a:r>
          </a:p>
          <a:p>
            <a:pPr lvl="3" rtl="0"/>
            <a:r>
              <a:rPr lang="es-ES" dirty="0"/>
              <a:t>Logros destacados</a:t>
            </a:r>
          </a:p>
          <a:p>
            <a:pPr lvl="4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Diseño de título y contenido con gráfic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42837-3969-4159-89EA-9639366C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2620888"/>
          </a:xfrm>
        </p:spPr>
        <p:txBody>
          <a:bodyPr/>
          <a:lstStyle/>
          <a:p>
            <a:pPr algn="just"/>
            <a:r>
              <a:rPr lang="es-ES" dirty="0"/>
              <a:t>El término medicina proviene del latín medicina y hace referencia a la ciencia que permite prevenir y curar las enfermedades del cuerpo humano. Medicina también se utiliza como sinónimo de medicamento (del latín </a:t>
            </a:r>
            <a:r>
              <a:rPr lang="es-ES" dirty="0" err="1"/>
              <a:t>medicamentum</a:t>
            </a:r>
            <a:r>
              <a:rPr lang="es-ES" dirty="0"/>
              <a:t>), que es la sustancia que permite prevenir, aliviar o curar las enfermedades o sus secuelas.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Surgimiento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ED428-DED9-42E1-84AC-32395CB7D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9775540" cy="4572000"/>
          </a:xfrm>
        </p:spPr>
        <p:txBody>
          <a:bodyPr/>
          <a:lstStyle/>
          <a:p>
            <a:pPr algn="just"/>
            <a:r>
              <a:rPr lang="es-ES" dirty="0"/>
              <a:t>Hace unos 6.000 años florecieron entre el Tigris y el Éufrates las primeras civilizaciones humanas, en Mesopotamia ya se tenía un gran conocimiento de la medicina, de hecho en el Código de Hammurabi ya se hace una referencia muy intensa a la praxis de los médicos y a sus modos de curar.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7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Especialidades de la medicina</a:t>
            </a:r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8479396" cy="4572000"/>
          </a:xfrm>
        </p:spPr>
        <p:txBody>
          <a:bodyPr rtlCol="0">
            <a:normAutofit fontScale="92500" lnSpcReduction="20000"/>
          </a:bodyPr>
          <a:lstStyle/>
          <a:p>
            <a:pPr rtl="0">
              <a:buFontTx/>
              <a:buChar char="-"/>
            </a:pPr>
            <a:r>
              <a:rPr lang="es-ES" dirty="0"/>
              <a:t>Cardiología</a:t>
            </a:r>
          </a:p>
          <a:p>
            <a:pPr rtl="0">
              <a:buFontTx/>
              <a:buChar char="-"/>
            </a:pPr>
            <a:r>
              <a:rPr lang="es-ES" dirty="0"/>
              <a:t>Pediatría</a:t>
            </a:r>
          </a:p>
          <a:p>
            <a:pPr rtl="0">
              <a:buFontTx/>
              <a:buChar char="-"/>
            </a:pPr>
            <a:r>
              <a:rPr lang="es-ES" dirty="0"/>
              <a:t>Cirugía general</a:t>
            </a:r>
          </a:p>
          <a:p>
            <a:pPr rtl="0">
              <a:buFontTx/>
              <a:buChar char="-"/>
            </a:pPr>
            <a:r>
              <a:rPr lang="es-ES" dirty="0"/>
              <a:t>Traumatología</a:t>
            </a:r>
          </a:p>
          <a:p>
            <a:pPr rtl="0">
              <a:buFontTx/>
              <a:buChar char="-"/>
            </a:pPr>
            <a:r>
              <a:rPr lang="es-ES" dirty="0"/>
              <a:t>Dermatología </a:t>
            </a:r>
          </a:p>
          <a:p>
            <a:pPr rtl="0">
              <a:buFontTx/>
              <a:buChar char="-"/>
            </a:pPr>
            <a:r>
              <a:rPr lang="es-ES" dirty="0"/>
              <a:t>Cirugía plástica</a:t>
            </a:r>
          </a:p>
          <a:p>
            <a:pPr rtl="0">
              <a:buFontTx/>
              <a:buChar char="-"/>
            </a:pPr>
            <a:r>
              <a:rPr lang="es-ES" dirty="0"/>
              <a:t>Oncología </a:t>
            </a:r>
          </a:p>
          <a:p>
            <a:pPr rtl="0">
              <a:buFontTx/>
              <a:buChar char="-"/>
            </a:pPr>
            <a:r>
              <a:rPr lang="es-ES" dirty="0"/>
              <a:t>Ginecología</a:t>
            </a:r>
          </a:p>
          <a:p>
            <a:pPr rtl="0">
              <a:buFontTx/>
              <a:buChar char="-"/>
            </a:pPr>
            <a:r>
              <a:rPr lang="es-ES" dirty="0"/>
              <a:t>Oftalmología</a:t>
            </a:r>
          </a:p>
          <a:p>
            <a:pPr rtl="0">
              <a:buFontTx/>
              <a:buChar char="-"/>
            </a:pPr>
            <a:r>
              <a:rPr lang="es-ES" dirty="0"/>
              <a:t>Neurología </a:t>
            </a:r>
          </a:p>
          <a:p>
            <a:pPr rtl="0">
              <a:buFontTx/>
              <a:buChar char="-"/>
            </a:pPr>
            <a:endParaRPr lang="es-ES" dirty="0"/>
          </a:p>
          <a:p>
            <a:pPr rtl="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6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85E77-88DC-4A60-B302-143804B0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Logros en la medicina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73F02-18AA-4E43-8619-69D1FA32C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5495" y="1600200"/>
            <a:ext cx="9440741" cy="45720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s-ES" b="1" dirty="0"/>
              <a:t>Vacuna contra el tifus</a:t>
            </a:r>
          </a:p>
          <a:p>
            <a:pPr fontAlgn="base"/>
            <a:r>
              <a:rPr lang="es-ES" b="1" dirty="0"/>
              <a:t> Edición genética</a:t>
            </a:r>
          </a:p>
          <a:p>
            <a:pPr fontAlgn="base"/>
            <a:r>
              <a:rPr lang="es-ES" b="1" dirty="0"/>
              <a:t>Cambiar el ADN</a:t>
            </a:r>
          </a:p>
          <a:p>
            <a:pPr fontAlgn="base"/>
            <a:r>
              <a:rPr lang="es-ES" b="1" dirty="0"/>
              <a:t>Vacuna contra el zika</a:t>
            </a:r>
          </a:p>
          <a:p>
            <a:pPr fontAlgn="base"/>
            <a:r>
              <a:rPr lang="es-ES" b="1" dirty="0"/>
              <a:t>Ataque a las </a:t>
            </a:r>
            <a:r>
              <a:rPr lang="es-ES" b="1" dirty="0" err="1"/>
              <a:t>superbacterias</a:t>
            </a:r>
            <a:endParaRPr lang="es-ES" b="1" dirty="0"/>
          </a:p>
          <a:p>
            <a:pPr fontAlgn="base"/>
            <a:r>
              <a:rPr lang="es-ES" b="1" dirty="0"/>
              <a:t>Detección temprana del cáncer</a:t>
            </a:r>
          </a:p>
          <a:p>
            <a:pPr fontAlgn="base"/>
            <a:r>
              <a:rPr lang="es-ES" b="1" dirty="0"/>
              <a:t>Parches y bombas de insulina</a:t>
            </a:r>
          </a:p>
          <a:p>
            <a:pPr fontAlgn="base"/>
            <a:r>
              <a:rPr lang="es-ES" b="1" dirty="0"/>
              <a:t>Tejidos 3D</a:t>
            </a:r>
          </a:p>
          <a:p>
            <a:pPr fontAlgn="base"/>
            <a:r>
              <a:rPr lang="es-ES" b="1" dirty="0"/>
              <a:t>Lentillas para corregir problemas de visión</a:t>
            </a:r>
          </a:p>
          <a:p>
            <a:pPr fontAlgn="base"/>
            <a:r>
              <a:rPr lang="es-ES" b="1" dirty="0"/>
              <a:t>Moléculas congeladas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5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de diseño Farm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4_TF03460537.potx" id="{2F4F430E-4A86-427F-9801-FDA4FD3C0F4B}" vid="{721076C5-17AD-4611-BBCA-688410A87A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diapositivas Farmacia</Template>
  <TotalTime>27</TotalTime>
  <Words>183</Words>
  <Application>Microsoft Office PowerPoint</Application>
  <PresentationFormat>Personalizado</PresentationFormat>
  <Paragraphs>38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Euphemia</vt:lpstr>
      <vt:lpstr>Franklin Gothic Book</vt:lpstr>
      <vt:lpstr>Plantilla de diseño Farmacia</vt:lpstr>
      <vt:lpstr>Medicina</vt:lpstr>
      <vt:lpstr>Índice</vt:lpstr>
      <vt:lpstr>Concepto</vt:lpstr>
      <vt:lpstr>Surgimiento</vt:lpstr>
      <vt:lpstr>Especialidades de la medicina</vt:lpstr>
      <vt:lpstr>Logros en la medicina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</dc:title>
  <dc:creator>Fernando Jimenez</dc:creator>
  <cp:lastModifiedBy>Fernando Jimenez</cp:lastModifiedBy>
  <cp:revision>3</cp:revision>
  <dcterms:created xsi:type="dcterms:W3CDTF">2019-02-07T03:35:48Z</dcterms:created>
  <dcterms:modified xsi:type="dcterms:W3CDTF">2019-02-07T04:03:44Z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