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4ac3ecc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4ac3ec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4ac3ecc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4ac3ec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4ac3ecc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4ac3ecc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4ac3ec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4ac3ec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d8560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d8560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4ac3ec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4ac3ec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clase “rock” se aplica al texto de fondo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4ac3ec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4ac3ec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04ac3ec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04ac3ec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4ac3ecc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4ac3ecc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04ac3ecc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04ac3ec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4ac3ecc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4ac3ecc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Animación CSS3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García Montes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1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	   Clase “mobile”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640450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.mobile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260px;  height: 135px;					//ancho y alto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#FC617E;						//fondo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border: 4px solid #705674;						//características borde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border-width: 4px 10px 4px 10px;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border-radius: 20px;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absolute;  top: -80px;  left: 80%;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rotate(-5deg) translateX(-50%);		//rotación y translación en eje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74375"/>
            <a:ext cx="8520600" cy="4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.screensaver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30px;  height: 30px;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transparent;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border-radius: 50%;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absolute;  top: 50%;  left: 50%;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translate(-50%, -50%);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box-shadow: 0 0 0 30px #eee,  0 0 0 50px #D36868,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			0 0 0 70px #71D368, 0 0 0 100px #68CFD3;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animation: screensaver .5s linear infinite;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5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para rotación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95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@keyframes rockit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from { transform: translateY(30px) rotate(-45deg);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to { transform: translateY(30px) rotate(10deg);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“from” indica desde el punto donde inicia el movimiento.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“to” indica hasta el punto donde acaba el movimiento.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“deg” representa un </a:t>
            </a:r>
            <a:r>
              <a:rPr lang="es"/>
              <a:t>ángulo</a:t>
            </a:r>
            <a:r>
              <a:rPr lang="es"/>
              <a:t> en grados.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25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Elementos HTML.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DIV con clase “rock”.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DIV con clase “hand”.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3.1	DIV con clase “palm”.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3.2	DIV con clase “finger”.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3..3	DIV con clase “mobile”.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Función de rotación.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	Elementos HTML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" y="1306475"/>
            <a:ext cx="4260300" cy="32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25" y="1306475"/>
            <a:ext cx="4543675" cy="3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Clase “rock”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68150"/>
            <a:ext cx="85206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.rock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font-family: 'Montserrat', sans-serif;			//fuente de letra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font-size: 200px;							//tamaño de letra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margin: 0;								//alineación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color: #D4304B;							//color de 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</a:t>
            </a:r>
            <a:r>
              <a:rPr lang="es"/>
              <a:t>; </a:t>
            </a:r>
            <a:r>
              <a:rPr lang="es"/>
              <a:t>left: 50%; top: 50%;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translate(-50%, -50%);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2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	Clase “hand”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93775"/>
            <a:ext cx="8520600" cy="4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.hand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relative;					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100px;								//ancho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height: 100px;								//altura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animation: rockit .8s ease infinite alternate;		//animación de la mano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ease: efecto de transición.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infinite: duración infinita.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alternate: alterna dirección de movimientos.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  Clase “palm”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.palm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125px;							//ancho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height: 140px;							//altura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#FEDCCA;					//fondo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rotate(26deg);					//propiedad de rotación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box-shadow: inset 0 0 50px #E77F7B;		//sombra por dentro con inset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210725"/>
            <a:ext cx="8520600" cy="4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.palm-shadow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20px;  height: 70px;					//ancho y alto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#C7656C;					//fondo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absolute;			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bottom: 50px;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left: 50%;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translateX(-50%);				//translación en eje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filter: blur(10px);							//efecto visual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.2   Clase “finger”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.finger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absolute;				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45px;									//ancho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#F2ADA1;						//fondo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border-radius: 22px;							//radio de esquinas del elemento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box-shadow: inset 11px -17px 40px #E77F7B;		//sombra por dentro con inset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85050"/>
            <a:ext cx="85206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.finger-shadow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width: 35px;   height: 50px;						//ancho y alto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background: #C7656C;						//fondo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position: absolute;							//posicionamiento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bottom: 5px;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left: 50%;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transform: translateX(-50%);					//traslación en eje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  filter: blur(10px);								//efecto visual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