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30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12193588" cy="6858000"/>
  <p:notesSz cx="7559675" cy="106918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58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680306C3-6370-4458-9C9E-361178FB3BFA}"/>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it-IT" sz="1400" b="0" i="0" u="none" strike="noStrike" kern="1200">
              <a:ln>
                <a:noFill/>
              </a:ln>
              <a:latin typeface="Arial" pitchFamily="18"/>
              <a:ea typeface="Microsoft YaHei" pitchFamily="2"/>
              <a:cs typeface="Arial" pitchFamily="2"/>
            </a:endParaRPr>
          </a:p>
        </p:txBody>
      </p:sp>
      <p:sp>
        <p:nvSpPr>
          <p:cNvPr id="3" name="Segnaposto data 2">
            <a:extLst>
              <a:ext uri="{FF2B5EF4-FFF2-40B4-BE49-F238E27FC236}">
                <a16:creationId xmlns:a16="http://schemas.microsoft.com/office/drawing/2014/main" id="{06A2AD3B-6C4A-4A9C-81E2-A30E4E090B9C}"/>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it-IT" sz="1400" b="0" i="0" u="none" strike="noStrike" kern="1200">
              <a:ln>
                <a:noFill/>
              </a:ln>
              <a:latin typeface="Arial" pitchFamily="18"/>
              <a:ea typeface="Microsoft YaHei" pitchFamily="2"/>
              <a:cs typeface="Arial" pitchFamily="2"/>
            </a:endParaRPr>
          </a:p>
        </p:txBody>
      </p:sp>
      <p:sp>
        <p:nvSpPr>
          <p:cNvPr id="4" name="Segnaposto piè di pagina 3">
            <a:extLst>
              <a:ext uri="{FF2B5EF4-FFF2-40B4-BE49-F238E27FC236}">
                <a16:creationId xmlns:a16="http://schemas.microsoft.com/office/drawing/2014/main" id="{61C681BC-3E1C-41B1-BDB8-2EF3AF66EF39}"/>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it-IT" sz="1400" b="0" i="0" u="none" strike="noStrike" kern="1200">
              <a:ln>
                <a:noFill/>
              </a:ln>
              <a:latin typeface="Arial" pitchFamily="18"/>
              <a:ea typeface="Microsoft YaHei" pitchFamily="2"/>
              <a:cs typeface="Arial" pitchFamily="2"/>
            </a:endParaRPr>
          </a:p>
        </p:txBody>
      </p:sp>
      <p:sp>
        <p:nvSpPr>
          <p:cNvPr id="5" name="Segnaposto numero diapositiva 4">
            <a:extLst>
              <a:ext uri="{FF2B5EF4-FFF2-40B4-BE49-F238E27FC236}">
                <a16:creationId xmlns:a16="http://schemas.microsoft.com/office/drawing/2014/main" id="{97A4304B-E99D-4BFB-8648-CBF4A340132D}"/>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310F6EA7-1523-4A21-940D-E2AD27B31FC1}" type="slidenum">
              <a:t>‹N›</a:t>
            </a:fld>
            <a:endParaRPr lang="it-IT" sz="1400" b="0" i="0" u="none" strike="noStrike" kern="1200">
              <a:ln>
                <a:noFill/>
              </a:ln>
              <a:latin typeface="Arial" pitchFamily="18"/>
              <a:ea typeface="Microsoft YaHei" pitchFamily="2"/>
              <a:cs typeface="Arial" pitchFamily="2"/>
            </a:endParaRPr>
          </a:p>
        </p:txBody>
      </p:sp>
    </p:spTree>
    <p:extLst>
      <p:ext uri="{BB962C8B-B14F-4D97-AF65-F5344CB8AC3E}">
        <p14:creationId xmlns:p14="http://schemas.microsoft.com/office/powerpoint/2010/main" val="2343600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AB3FE34-02D3-4083-BD5C-7DA27D9F3D56}"/>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Segnaposto note 2">
            <a:extLst>
              <a:ext uri="{FF2B5EF4-FFF2-40B4-BE49-F238E27FC236}">
                <a16:creationId xmlns:a16="http://schemas.microsoft.com/office/drawing/2014/main" id="{BE673647-2CD3-4BD5-A44C-156EBB35FBAD}"/>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it-IT"/>
          </a:p>
        </p:txBody>
      </p:sp>
      <p:sp>
        <p:nvSpPr>
          <p:cNvPr id="4" name="Segnaposto intestazione 3">
            <a:extLst>
              <a:ext uri="{FF2B5EF4-FFF2-40B4-BE49-F238E27FC236}">
                <a16:creationId xmlns:a16="http://schemas.microsoft.com/office/drawing/2014/main" id="{A385EE42-05ED-4B41-8E0E-FCB3FD29F3D9}"/>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5" name="Segnaposto data 4">
            <a:extLst>
              <a:ext uri="{FF2B5EF4-FFF2-40B4-BE49-F238E27FC236}">
                <a16:creationId xmlns:a16="http://schemas.microsoft.com/office/drawing/2014/main" id="{F36755F2-4F5D-46CA-917D-AB1CB92DD3E4}"/>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6" name="Segnaposto piè di pagina 5">
            <a:extLst>
              <a:ext uri="{FF2B5EF4-FFF2-40B4-BE49-F238E27FC236}">
                <a16:creationId xmlns:a16="http://schemas.microsoft.com/office/drawing/2014/main" id="{57ECC874-2342-42E6-911C-26E0B8F6214A}"/>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7" name="Segnaposto numero diapositiva 6">
            <a:extLst>
              <a:ext uri="{FF2B5EF4-FFF2-40B4-BE49-F238E27FC236}">
                <a16:creationId xmlns:a16="http://schemas.microsoft.com/office/drawing/2014/main" id="{A46572A1-88DE-47D9-8250-A3D0FF0F116A}"/>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it-IT" sz="1400" kern="1200">
                <a:latin typeface="Times New Roman" pitchFamily="18"/>
                <a:ea typeface="Lucida Sans Unicode" pitchFamily="2"/>
                <a:cs typeface="Tahoma" pitchFamily="2"/>
              </a:defRPr>
            </a:lvl1pPr>
          </a:lstStyle>
          <a:p>
            <a:pPr lvl="0"/>
            <a:fld id="{15AE3408-680C-469E-8CDF-2A2C7538A895}" type="slidenum">
              <a:t>‹N›</a:t>
            </a:fld>
            <a:endParaRPr lang="it-IT"/>
          </a:p>
        </p:txBody>
      </p:sp>
    </p:spTree>
    <p:extLst>
      <p:ext uri="{BB962C8B-B14F-4D97-AF65-F5344CB8AC3E}">
        <p14:creationId xmlns:p14="http://schemas.microsoft.com/office/powerpoint/2010/main" val="1989309439"/>
      </p:ext>
    </p:extLst>
  </p:cSld>
  <p:clrMap bg1="lt1" tx1="dk1" bg2="lt2" tx2="dk2" accent1="accent1" accent2="accent2" accent3="accent3" accent4="accent4" accent5="accent5" accent6="accent6" hlink="hlink" folHlink="folHlink"/>
  <p:notesStyle>
    <a:lvl1pPr marL="216000" marR="0" indent="-216000" rtl="0" hangingPunct="0">
      <a:tabLst/>
      <a:defRPr lang="it-IT"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C3E084F0-02B3-4230-AB21-4A6372E61D66}"/>
              </a:ext>
            </a:extLst>
          </p:cNvPr>
          <p:cNvSpPr txBox="1">
            <a:spLocks noGrp="1"/>
          </p:cNvSpPr>
          <p:nvPr>
            <p:ph type="sldNum" sz="quarter" idx="5"/>
          </p:nvPr>
        </p:nvSpPr>
        <p:spPr>
          <a:ln/>
        </p:spPr>
        <p:txBody>
          <a:bodyPr lIns="0" tIns="0" rIns="0" bIns="0" anchor="b" anchorCtr="0">
            <a:noAutofit/>
          </a:bodyPr>
          <a:lstStyle/>
          <a:p>
            <a:pPr lvl="0"/>
            <a:fld id="{BB6DF72D-EA28-4957-B4E7-1EFE37485E01}" type="slidenum">
              <a:t>1</a:t>
            </a:fld>
            <a:endParaRPr lang="it-IT"/>
          </a:p>
        </p:txBody>
      </p:sp>
      <p:sp>
        <p:nvSpPr>
          <p:cNvPr id="2" name="Segnaposto immagine diapositiva 1">
            <a:extLst>
              <a:ext uri="{FF2B5EF4-FFF2-40B4-BE49-F238E27FC236}">
                <a16:creationId xmlns:a16="http://schemas.microsoft.com/office/drawing/2014/main" id="{620FEE76-4782-4186-96DA-A65FAAACDB19}"/>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A77B1BE-9E41-4E9A-A178-B6ED9690F65E}"/>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7B336AA-2E1A-4DF8-B2C5-ED3CD62A02BB}"/>
              </a:ext>
            </a:extLst>
          </p:cNvPr>
          <p:cNvSpPr txBox="1">
            <a:spLocks noGrp="1"/>
          </p:cNvSpPr>
          <p:nvPr>
            <p:ph type="sldNum" sz="quarter" idx="5"/>
          </p:nvPr>
        </p:nvSpPr>
        <p:spPr>
          <a:ln/>
        </p:spPr>
        <p:txBody>
          <a:bodyPr lIns="0" tIns="0" rIns="0" bIns="0" anchor="b" anchorCtr="0">
            <a:noAutofit/>
          </a:bodyPr>
          <a:lstStyle/>
          <a:p>
            <a:pPr lvl="0"/>
            <a:fld id="{922C8E60-80BC-4939-AC95-4CCCBE777930}" type="slidenum">
              <a:t>10</a:t>
            </a:fld>
            <a:endParaRPr lang="it-IT"/>
          </a:p>
        </p:txBody>
      </p:sp>
      <p:sp>
        <p:nvSpPr>
          <p:cNvPr id="2" name="Segnaposto immagine diapositiva 1">
            <a:extLst>
              <a:ext uri="{FF2B5EF4-FFF2-40B4-BE49-F238E27FC236}">
                <a16:creationId xmlns:a16="http://schemas.microsoft.com/office/drawing/2014/main" id="{63D7D316-2678-4244-BFB7-5915197D459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EC70E10B-3983-4219-93F5-0E1D56AA9571}"/>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118068A-0976-4E11-AF24-242F4B303A56}"/>
              </a:ext>
            </a:extLst>
          </p:cNvPr>
          <p:cNvSpPr txBox="1">
            <a:spLocks noGrp="1"/>
          </p:cNvSpPr>
          <p:nvPr>
            <p:ph type="sldNum" sz="quarter" idx="5"/>
          </p:nvPr>
        </p:nvSpPr>
        <p:spPr>
          <a:ln/>
        </p:spPr>
        <p:txBody>
          <a:bodyPr lIns="0" tIns="0" rIns="0" bIns="0" anchor="b" anchorCtr="0">
            <a:noAutofit/>
          </a:bodyPr>
          <a:lstStyle/>
          <a:p>
            <a:pPr lvl="0"/>
            <a:fld id="{EE664D97-EFFC-41C5-9418-BF788C348BD9}" type="slidenum">
              <a:t>11</a:t>
            </a:fld>
            <a:endParaRPr lang="it-IT"/>
          </a:p>
        </p:txBody>
      </p:sp>
      <p:sp>
        <p:nvSpPr>
          <p:cNvPr id="2" name="Segnaposto immagine diapositiva 1">
            <a:extLst>
              <a:ext uri="{FF2B5EF4-FFF2-40B4-BE49-F238E27FC236}">
                <a16:creationId xmlns:a16="http://schemas.microsoft.com/office/drawing/2014/main" id="{3E1AB8DB-7100-4E1D-A140-E032463F65AC}"/>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6BCE095-12E6-4D20-8086-C3ADFC45439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0FE44BB-D649-4037-BD53-07F2B0E1420C}"/>
              </a:ext>
            </a:extLst>
          </p:cNvPr>
          <p:cNvSpPr txBox="1">
            <a:spLocks noGrp="1"/>
          </p:cNvSpPr>
          <p:nvPr>
            <p:ph type="sldNum" sz="quarter" idx="5"/>
          </p:nvPr>
        </p:nvSpPr>
        <p:spPr>
          <a:ln/>
        </p:spPr>
        <p:txBody>
          <a:bodyPr lIns="0" tIns="0" rIns="0" bIns="0" anchor="b" anchorCtr="0">
            <a:noAutofit/>
          </a:bodyPr>
          <a:lstStyle/>
          <a:p>
            <a:pPr lvl="0"/>
            <a:fld id="{39F8920A-9CCC-4D52-9556-705EBADD4EAA}" type="slidenum">
              <a:t>12</a:t>
            </a:fld>
            <a:endParaRPr lang="it-IT"/>
          </a:p>
        </p:txBody>
      </p:sp>
      <p:sp>
        <p:nvSpPr>
          <p:cNvPr id="2" name="Segnaposto immagine diapositiva 1">
            <a:extLst>
              <a:ext uri="{FF2B5EF4-FFF2-40B4-BE49-F238E27FC236}">
                <a16:creationId xmlns:a16="http://schemas.microsoft.com/office/drawing/2014/main" id="{46BDEBA3-1838-440D-8A1A-3EEE1C598F59}"/>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96AF640-CD38-4425-9E0A-5EF3CCFF650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19EF9D68-6FAA-487C-B2E3-EBC6AEC86F5D}"/>
              </a:ext>
            </a:extLst>
          </p:cNvPr>
          <p:cNvSpPr txBox="1">
            <a:spLocks noGrp="1"/>
          </p:cNvSpPr>
          <p:nvPr>
            <p:ph type="sldNum" sz="quarter" idx="5"/>
          </p:nvPr>
        </p:nvSpPr>
        <p:spPr>
          <a:ln/>
        </p:spPr>
        <p:txBody>
          <a:bodyPr lIns="0" tIns="0" rIns="0" bIns="0" anchor="b" anchorCtr="0">
            <a:noAutofit/>
          </a:bodyPr>
          <a:lstStyle/>
          <a:p>
            <a:pPr lvl="0"/>
            <a:fld id="{3DF2310F-4FA9-4838-B370-F32B9D2B646D}" type="slidenum">
              <a:t>13</a:t>
            </a:fld>
            <a:endParaRPr lang="it-IT"/>
          </a:p>
        </p:txBody>
      </p:sp>
      <p:sp>
        <p:nvSpPr>
          <p:cNvPr id="2" name="Segnaposto immagine diapositiva 1">
            <a:extLst>
              <a:ext uri="{FF2B5EF4-FFF2-40B4-BE49-F238E27FC236}">
                <a16:creationId xmlns:a16="http://schemas.microsoft.com/office/drawing/2014/main" id="{616BADC8-7EFB-4CDB-A5A3-E407AC484EC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87E53D38-7704-44CE-B2A8-92DE31F70D6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31BF341-1FBE-42EB-A745-1D7B0B0C6888}"/>
              </a:ext>
            </a:extLst>
          </p:cNvPr>
          <p:cNvSpPr txBox="1">
            <a:spLocks noGrp="1"/>
          </p:cNvSpPr>
          <p:nvPr>
            <p:ph type="sldNum" sz="quarter" idx="5"/>
          </p:nvPr>
        </p:nvSpPr>
        <p:spPr>
          <a:ln/>
        </p:spPr>
        <p:txBody>
          <a:bodyPr lIns="0" tIns="0" rIns="0" bIns="0" anchor="b" anchorCtr="0">
            <a:noAutofit/>
          </a:bodyPr>
          <a:lstStyle/>
          <a:p>
            <a:pPr lvl="0"/>
            <a:fld id="{A17167F5-2069-41A2-9DD1-A9325CF20A84}" type="slidenum">
              <a:t>14</a:t>
            </a:fld>
            <a:endParaRPr lang="it-IT"/>
          </a:p>
        </p:txBody>
      </p:sp>
      <p:sp>
        <p:nvSpPr>
          <p:cNvPr id="2" name="Segnaposto immagine diapositiva 1">
            <a:extLst>
              <a:ext uri="{FF2B5EF4-FFF2-40B4-BE49-F238E27FC236}">
                <a16:creationId xmlns:a16="http://schemas.microsoft.com/office/drawing/2014/main" id="{D2D42321-7D0E-47F4-8FC4-BEC191DE0516}"/>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8B60C4B0-FBBA-46C0-9D1E-1D606453A30B}"/>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EFBE8A4-DA5A-4CE7-B824-BAC08C46BD10}"/>
              </a:ext>
            </a:extLst>
          </p:cNvPr>
          <p:cNvSpPr txBox="1">
            <a:spLocks noGrp="1"/>
          </p:cNvSpPr>
          <p:nvPr>
            <p:ph type="sldNum" sz="quarter" idx="5"/>
          </p:nvPr>
        </p:nvSpPr>
        <p:spPr>
          <a:ln/>
        </p:spPr>
        <p:txBody>
          <a:bodyPr lIns="0" tIns="0" rIns="0" bIns="0" anchor="b" anchorCtr="0">
            <a:noAutofit/>
          </a:bodyPr>
          <a:lstStyle/>
          <a:p>
            <a:pPr lvl="0"/>
            <a:fld id="{D2059BDA-2F4F-47E2-BB86-DD485BB56AB1}" type="slidenum">
              <a:t>15</a:t>
            </a:fld>
            <a:endParaRPr lang="it-IT"/>
          </a:p>
        </p:txBody>
      </p:sp>
      <p:sp>
        <p:nvSpPr>
          <p:cNvPr id="2" name="Segnaposto immagine diapositiva 1">
            <a:extLst>
              <a:ext uri="{FF2B5EF4-FFF2-40B4-BE49-F238E27FC236}">
                <a16:creationId xmlns:a16="http://schemas.microsoft.com/office/drawing/2014/main" id="{7E27AD9E-77AB-4A08-A851-11E0C035D97B}"/>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A53A724-E49F-4608-A898-A3F1818D623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C161E576-61CD-4A4E-B75B-8770037001D2}"/>
              </a:ext>
            </a:extLst>
          </p:cNvPr>
          <p:cNvSpPr txBox="1">
            <a:spLocks noGrp="1"/>
          </p:cNvSpPr>
          <p:nvPr>
            <p:ph type="sldNum" sz="quarter" idx="5"/>
          </p:nvPr>
        </p:nvSpPr>
        <p:spPr>
          <a:ln/>
        </p:spPr>
        <p:txBody>
          <a:bodyPr lIns="0" tIns="0" rIns="0" bIns="0" anchor="b" anchorCtr="0">
            <a:noAutofit/>
          </a:bodyPr>
          <a:lstStyle/>
          <a:p>
            <a:pPr lvl="0"/>
            <a:fld id="{AE2ED7DD-4384-4E31-90AD-62C4EEA3F3F2}" type="slidenum">
              <a:t>16</a:t>
            </a:fld>
            <a:endParaRPr lang="it-IT"/>
          </a:p>
        </p:txBody>
      </p:sp>
      <p:sp>
        <p:nvSpPr>
          <p:cNvPr id="2" name="Segnaposto immagine diapositiva 1">
            <a:extLst>
              <a:ext uri="{FF2B5EF4-FFF2-40B4-BE49-F238E27FC236}">
                <a16:creationId xmlns:a16="http://schemas.microsoft.com/office/drawing/2014/main" id="{06384797-65ED-4F71-824A-86F07FE70264}"/>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4B7FAB1-04BE-4ED1-95D5-20F5B21AB3F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DD484981-A203-4744-8D8E-DFD02A58FCD9}"/>
              </a:ext>
            </a:extLst>
          </p:cNvPr>
          <p:cNvSpPr txBox="1">
            <a:spLocks noGrp="1"/>
          </p:cNvSpPr>
          <p:nvPr>
            <p:ph type="sldNum" sz="quarter" idx="5"/>
          </p:nvPr>
        </p:nvSpPr>
        <p:spPr>
          <a:ln/>
        </p:spPr>
        <p:txBody>
          <a:bodyPr lIns="0" tIns="0" rIns="0" bIns="0" anchor="b" anchorCtr="0">
            <a:noAutofit/>
          </a:bodyPr>
          <a:lstStyle/>
          <a:p>
            <a:pPr lvl="0"/>
            <a:fld id="{BB2B82E3-80EC-47A2-8FFD-F67DCF047204}" type="slidenum">
              <a:t>17</a:t>
            </a:fld>
            <a:endParaRPr lang="it-IT"/>
          </a:p>
        </p:txBody>
      </p:sp>
      <p:sp>
        <p:nvSpPr>
          <p:cNvPr id="2" name="Segnaposto immagine diapositiva 1">
            <a:extLst>
              <a:ext uri="{FF2B5EF4-FFF2-40B4-BE49-F238E27FC236}">
                <a16:creationId xmlns:a16="http://schemas.microsoft.com/office/drawing/2014/main" id="{8D90287C-FFFF-4B87-9F7F-DA0E53858B3E}"/>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1A9D5667-F24F-4F3E-BCFC-71BD84983B5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D46F40E2-E0BC-4A37-B4B2-4BBD09241645}"/>
              </a:ext>
            </a:extLst>
          </p:cNvPr>
          <p:cNvSpPr txBox="1">
            <a:spLocks noGrp="1"/>
          </p:cNvSpPr>
          <p:nvPr>
            <p:ph type="sldNum" sz="quarter" idx="5"/>
          </p:nvPr>
        </p:nvSpPr>
        <p:spPr>
          <a:ln/>
        </p:spPr>
        <p:txBody>
          <a:bodyPr lIns="0" tIns="0" rIns="0" bIns="0" anchor="b" anchorCtr="0">
            <a:noAutofit/>
          </a:bodyPr>
          <a:lstStyle/>
          <a:p>
            <a:pPr lvl="0"/>
            <a:fld id="{3EE835AC-168F-4190-ACF3-74756D653965}" type="slidenum">
              <a:t>18</a:t>
            </a:fld>
            <a:endParaRPr lang="it-IT"/>
          </a:p>
        </p:txBody>
      </p:sp>
      <p:sp>
        <p:nvSpPr>
          <p:cNvPr id="2" name="Segnaposto immagine diapositiva 1">
            <a:extLst>
              <a:ext uri="{FF2B5EF4-FFF2-40B4-BE49-F238E27FC236}">
                <a16:creationId xmlns:a16="http://schemas.microsoft.com/office/drawing/2014/main" id="{51693908-6CD4-4CC5-9FA3-F6629875ACDD}"/>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EAA8D6E0-AA73-4410-A34C-A67A3BA8CEF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7167988-DFBE-4AE8-B25E-5E31D5CE5878}"/>
              </a:ext>
            </a:extLst>
          </p:cNvPr>
          <p:cNvSpPr txBox="1">
            <a:spLocks noGrp="1"/>
          </p:cNvSpPr>
          <p:nvPr>
            <p:ph type="sldNum" sz="quarter" idx="5"/>
          </p:nvPr>
        </p:nvSpPr>
        <p:spPr>
          <a:ln/>
        </p:spPr>
        <p:txBody>
          <a:bodyPr lIns="0" tIns="0" rIns="0" bIns="0" anchor="b" anchorCtr="0">
            <a:noAutofit/>
          </a:bodyPr>
          <a:lstStyle/>
          <a:p>
            <a:pPr lvl="0"/>
            <a:fld id="{3882AD30-4666-42BE-8439-CF8F7B6973E3}" type="slidenum">
              <a:t>19</a:t>
            </a:fld>
            <a:endParaRPr lang="it-IT"/>
          </a:p>
        </p:txBody>
      </p:sp>
      <p:sp>
        <p:nvSpPr>
          <p:cNvPr id="2" name="Segnaposto immagine diapositiva 1">
            <a:extLst>
              <a:ext uri="{FF2B5EF4-FFF2-40B4-BE49-F238E27FC236}">
                <a16:creationId xmlns:a16="http://schemas.microsoft.com/office/drawing/2014/main" id="{D3787E18-135C-45E8-93ED-B998A5842156}"/>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4956BB3D-4342-4E4F-A87E-7AFAC93B98D8}"/>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F062BC0-5352-409B-865E-50B454399A2F}"/>
              </a:ext>
            </a:extLst>
          </p:cNvPr>
          <p:cNvSpPr txBox="1">
            <a:spLocks noGrp="1"/>
          </p:cNvSpPr>
          <p:nvPr>
            <p:ph type="sldNum" sz="quarter" idx="5"/>
          </p:nvPr>
        </p:nvSpPr>
        <p:spPr>
          <a:ln/>
        </p:spPr>
        <p:txBody>
          <a:bodyPr lIns="0" tIns="0" rIns="0" bIns="0" anchor="b" anchorCtr="0">
            <a:noAutofit/>
          </a:bodyPr>
          <a:lstStyle/>
          <a:p>
            <a:pPr lvl="0"/>
            <a:fld id="{0EF8D3C4-84A3-462E-BCF8-175118184F4F}" type="slidenum">
              <a:t>2</a:t>
            </a:fld>
            <a:endParaRPr lang="it-IT"/>
          </a:p>
        </p:txBody>
      </p:sp>
      <p:sp>
        <p:nvSpPr>
          <p:cNvPr id="2" name="Segnaposto immagine diapositiva 1">
            <a:extLst>
              <a:ext uri="{FF2B5EF4-FFF2-40B4-BE49-F238E27FC236}">
                <a16:creationId xmlns:a16="http://schemas.microsoft.com/office/drawing/2014/main" id="{2E88C6E4-2C9B-4BFE-B21A-159D78ABDF60}"/>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8B09AF53-8C49-4E36-B090-A8465C02E216}"/>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0A014712-AC34-49DA-8123-F72E27AE1DFF}"/>
              </a:ext>
            </a:extLst>
          </p:cNvPr>
          <p:cNvSpPr txBox="1">
            <a:spLocks noGrp="1"/>
          </p:cNvSpPr>
          <p:nvPr>
            <p:ph type="sldNum" sz="quarter" idx="5"/>
          </p:nvPr>
        </p:nvSpPr>
        <p:spPr>
          <a:ln/>
        </p:spPr>
        <p:txBody>
          <a:bodyPr lIns="0" tIns="0" rIns="0" bIns="0" anchor="b" anchorCtr="0">
            <a:noAutofit/>
          </a:bodyPr>
          <a:lstStyle/>
          <a:p>
            <a:pPr lvl="0"/>
            <a:fld id="{FF483CF9-FC59-4C7B-935C-86415BD3BD9F}" type="slidenum">
              <a:t>20</a:t>
            </a:fld>
            <a:endParaRPr lang="it-IT"/>
          </a:p>
        </p:txBody>
      </p:sp>
      <p:sp>
        <p:nvSpPr>
          <p:cNvPr id="2" name="Segnaposto immagine diapositiva 1">
            <a:extLst>
              <a:ext uri="{FF2B5EF4-FFF2-40B4-BE49-F238E27FC236}">
                <a16:creationId xmlns:a16="http://schemas.microsoft.com/office/drawing/2014/main" id="{B285A207-4F9F-4DE7-BEF7-0ECB207AD948}"/>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5375806-CD9F-4FBF-8C42-0633953241E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4B81EC9-E084-4B1F-81F8-8B7085D63951}"/>
              </a:ext>
            </a:extLst>
          </p:cNvPr>
          <p:cNvSpPr txBox="1">
            <a:spLocks noGrp="1"/>
          </p:cNvSpPr>
          <p:nvPr>
            <p:ph type="sldNum" sz="quarter" idx="5"/>
          </p:nvPr>
        </p:nvSpPr>
        <p:spPr>
          <a:ln/>
        </p:spPr>
        <p:txBody>
          <a:bodyPr lIns="0" tIns="0" rIns="0" bIns="0" anchor="b" anchorCtr="0">
            <a:noAutofit/>
          </a:bodyPr>
          <a:lstStyle/>
          <a:p>
            <a:pPr lvl="0"/>
            <a:fld id="{ACD631D4-F9AD-4B69-B9C6-30EF977C246C}" type="slidenum">
              <a:t>21</a:t>
            </a:fld>
            <a:endParaRPr lang="it-IT"/>
          </a:p>
        </p:txBody>
      </p:sp>
      <p:sp>
        <p:nvSpPr>
          <p:cNvPr id="2" name="Segnaposto immagine diapositiva 1">
            <a:extLst>
              <a:ext uri="{FF2B5EF4-FFF2-40B4-BE49-F238E27FC236}">
                <a16:creationId xmlns:a16="http://schemas.microsoft.com/office/drawing/2014/main" id="{49BDFE06-0A22-4E1F-BB0D-0CFC9A07F324}"/>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494278C5-1981-4E1F-8F49-19EA205F263C}"/>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C0F87196-796F-4F6D-8A59-C5F984C99218}"/>
              </a:ext>
            </a:extLst>
          </p:cNvPr>
          <p:cNvSpPr txBox="1">
            <a:spLocks noGrp="1"/>
          </p:cNvSpPr>
          <p:nvPr>
            <p:ph type="sldNum" sz="quarter" idx="5"/>
          </p:nvPr>
        </p:nvSpPr>
        <p:spPr>
          <a:ln/>
        </p:spPr>
        <p:txBody>
          <a:bodyPr lIns="0" tIns="0" rIns="0" bIns="0" anchor="b" anchorCtr="0">
            <a:noAutofit/>
          </a:bodyPr>
          <a:lstStyle/>
          <a:p>
            <a:pPr lvl="0"/>
            <a:fld id="{361A5C43-B54A-42B0-849C-51CE29E4381F}" type="slidenum">
              <a:t>22</a:t>
            </a:fld>
            <a:endParaRPr lang="it-IT"/>
          </a:p>
        </p:txBody>
      </p:sp>
      <p:sp>
        <p:nvSpPr>
          <p:cNvPr id="2" name="Segnaposto immagine diapositiva 1">
            <a:extLst>
              <a:ext uri="{FF2B5EF4-FFF2-40B4-BE49-F238E27FC236}">
                <a16:creationId xmlns:a16="http://schemas.microsoft.com/office/drawing/2014/main" id="{BB639FD2-0DDB-45C6-8F54-2071F06342E0}"/>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DA9A700F-4ABA-47FD-93D2-1526A8203C6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74C894C-A082-44D1-8330-60852203D293}"/>
              </a:ext>
            </a:extLst>
          </p:cNvPr>
          <p:cNvSpPr txBox="1">
            <a:spLocks noGrp="1"/>
          </p:cNvSpPr>
          <p:nvPr>
            <p:ph type="sldNum" sz="quarter" idx="5"/>
          </p:nvPr>
        </p:nvSpPr>
        <p:spPr>
          <a:ln/>
        </p:spPr>
        <p:txBody>
          <a:bodyPr lIns="0" tIns="0" rIns="0" bIns="0" anchor="b" anchorCtr="0">
            <a:noAutofit/>
          </a:bodyPr>
          <a:lstStyle/>
          <a:p>
            <a:pPr lvl="0"/>
            <a:fld id="{EF658B3C-B926-44D0-83C7-E5A200C60D63}" type="slidenum">
              <a:t>23</a:t>
            </a:fld>
            <a:endParaRPr lang="it-IT"/>
          </a:p>
        </p:txBody>
      </p:sp>
      <p:sp>
        <p:nvSpPr>
          <p:cNvPr id="2" name="Segnaposto immagine diapositiva 1">
            <a:extLst>
              <a:ext uri="{FF2B5EF4-FFF2-40B4-BE49-F238E27FC236}">
                <a16:creationId xmlns:a16="http://schemas.microsoft.com/office/drawing/2014/main" id="{D500066D-3A2A-450C-99DA-92BA2C8ABFE4}"/>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321101E7-D359-416A-9934-1B0FDFB3559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17961704-42C8-441E-965D-6CB8DCFC2205}"/>
              </a:ext>
            </a:extLst>
          </p:cNvPr>
          <p:cNvSpPr txBox="1">
            <a:spLocks noGrp="1"/>
          </p:cNvSpPr>
          <p:nvPr>
            <p:ph type="sldNum" sz="quarter" idx="5"/>
          </p:nvPr>
        </p:nvSpPr>
        <p:spPr>
          <a:ln/>
        </p:spPr>
        <p:txBody>
          <a:bodyPr lIns="0" tIns="0" rIns="0" bIns="0" anchor="b" anchorCtr="0">
            <a:noAutofit/>
          </a:bodyPr>
          <a:lstStyle/>
          <a:p>
            <a:pPr lvl="0"/>
            <a:fld id="{935B85F9-8269-4C36-B1D8-62C7DBC2A511}" type="slidenum">
              <a:t>24</a:t>
            </a:fld>
            <a:endParaRPr lang="it-IT"/>
          </a:p>
        </p:txBody>
      </p:sp>
      <p:sp>
        <p:nvSpPr>
          <p:cNvPr id="2" name="Segnaposto immagine diapositiva 1">
            <a:extLst>
              <a:ext uri="{FF2B5EF4-FFF2-40B4-BE49-F238E27FC236}">
                <a16:creationId xmlns:a16="http://schemas.microsoft.com/office/drawing/2014/main" id="{CAA685CF-60E7-4FC0-998C-3443E14D5EEF}"/>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2745E41-3F52-424D-B47F-A348630DBF6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076D8F5-1B36-4DA0-96BE-59C09FC8651A}"/>
              </a:ext>
            </a:extLst>
          </p:cNvPr>
          <p:cNvSpPr txBox="1">
            <a:spLocks noGrp="1"/>
          </p:cNvSpPr>
          <p:nvPr>
            <p:ph type="sldNum" sz="quarter" idx="5"/>
          </p:nvPr>
        </p:nvSpPr>
        <p:spPr>
          <a:ln/>
        </p:spPr>
        <p:txBody>
          <a:bodyPr lIns="0" tIns="0" rIns="0" bIns="0" anchor="b" anchorCtr="0">
            <a:noAutofit/>
          </a:bodyPr>
          <a:lstStyle/>
          <a:p>
            <a:pPr lvl="0"/>
            <a:fld id="{EB629C01-A7A9-45C5-ABFC-2915C9E450CF}" type="slidenum">
              <a:t>25</a:t>
            </a:fld>
            <a:endParaRPr lang="it-IT"/>
          </a:p>
        </p:txBody>
      </p:sp>
      <p:sp>
        <p:nvSpPr>
          <p:cNvPr id="2" name="Segnaposto immagine diapositiva 1">
            <a:extLst>
              <a:ext uri="{FF2B5EF4-FFF2-40B4-BE49-F238E27FC236}">
                <a16:creationId xmlns:a16="http://schemas.microsoft.com/office/drawing/2014/main" id="{1C6990E2-F79F-4071-9823-8F72001CEBBE}"/>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08A3734-E31A-4A39-A48C-F0B8B3BBF9F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3207E10-3F93-49DC-9B0F-3F1A0378D0F6}"/>
              </a:ext>
            </a:extLst>
          </p:cNvPr>
          <p:cNvSpPr txBox="1">
            <a:spLocks noGrp="1"/>
          </p:cNvSpPr>
          <p:nvPr>
            <p:ph type="sldNum" sz="quarter" idx="5"/>
          </p:nvPr>
        </p:nvSpPr>
        <p:spPr>
          <a:ln/>
        </p:spPr>
        <p:txBody>
          <a:bodyPr lIns="0" tIns="0" rIns="0" bIns="0" anchor="b" anchorCtr="0">
            <a:noAutofit/>
          </a:bodyPr>
          <a:lstStyle/>
          <a:p>
            <a:pPr lvl="0"/>
            <a:fld id="{15F12532-12DB-4DE5-A947-9EDF08A4C493}" type="slidenum">
              <a:t>26</a:t>
            </a:fld>
            <a:endParaRPr lang="it-IT"/>
          </a:p>
        </p:txBody>
      </p:sp>
      <p:sp>
        <p:nvSpPr>
          <p:cNvPr id="2" name="Segnaposto immagine diapositiva 1">
            <a:extLst>
              <a:ext uri="{FF2B5EF4-FFF2-40B4-BE49-F238E27FC236}">
                <a16:creationId xmlns:a16="http://schemas.microsoft.com/office/drawing/2014/main" id="{C59C7F7C-B66B-41F2-A003-4F580895033F}"/>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6E19EE67-C494-400D-B74F-724A799757D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E2C53A6-F437-45D6-B80F-2174DD2D10A1}"/>
              </a:ext>
            </a:extLst>
          </p:cNvPr>
          <p:cNvSpPr txBox="1">
            <a:spLocks noGrp="1"/>
          </p:cNvSpPr>
          <p:nvPr>
            <p:ph type="sldNum" sz="quarter" idx="5"/>
          </p:nvPr>
        </p:nvSpPr>
        <p:spPr>
          <a:ln/>
        </p:spPr>
        <p:txBody>
          <a:bodyPr lIns="0" tIns="0" rIns="0" bIns="0" anchor="b" anchorCtr="0">
            <a:noAutofit/>
          </a:bodyPr>
          <a:lstStyle/>
          <a:p>
            <a:pPr lvl="0"/>
            <a:fld id="{6BCA3ED5-981C-4A9C-9E52-8FB4C37B8C71}" type="slidenum">
              <a:t>27</a:t>
            </a:fld>
            <a:endParaRPr lang="it-IT"/>
          </a:p>
        </p:txBody>
      </p:sp>
      <p:sp>
        <p:nvSpPr>
          <p:cNvPr id="2" name="Segnaposto immagine diapositiva 1">
            <a:extLst>
              <a:ext uri="{FF2B5EF4-FFF2-40B4-BE49-F238E27FC236}">
                <a16:creationId xmlns:a16="http://schemas.microsoft.com/office/drawing/2014/main" id="{5A6CBD81-54EA-4B3D-AD16-F8668E18BC19}"/>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D25D4C61-FC47-4CF7-A365-17AAACF18AD8}"/>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66BF6E92-AEFA-4FAA-B1FA-4CE40D4BF2E4}"/>
              </a:ext>
            </a:extLst>
          </p:cNvPr>
          <p:cNvSpPr txBox="1">
            <a:spLocks noGrp="1"/>
          </p:cNvSpPr>
          <p:nvPr>
            <p:ph type="sldNum" sz="quarter" idx="5"/>
          </p:nvPr>
        </p:nvSpPr>
        <p:spPr>
          <a:ln/>
        </p:spPr>
        <p:txBody>
          <a:bodyPr lIns="0" tIns="0" rIns="0" bIns="0" anchor="b" anchorCtr="0">
            <a:noAutofit/>
          </a:bodyPr>
          <a:lstStyle/>
          <a:p>
            <a:pPr lvl="0"/>
            <a:fld id="{A81E070F-0D1E-4952-9236-FFE3042E41D2}" type="slidenum">
              <a:t>28</a:t>
            </a:fld>
            <a:endParaRPr lang="it-IT"/>
          </a:p>
        </p:txBody>
      </p:sp>
      <p:sp>
        <p:nvSpPr>
          <p:cNvPr id="2" name="Segnaposto immagine diapositiva 1">
            <a:extLst>
              <a:ext uri="{FF2B5EF4-FFF2-40B4-BE49-F238E27FC236}">
                <a16:creationId xmlns:a16="http://schemas.microsoft.com/office/drawing/2014/main" id="{713D786E-1707-4989-BE56-2C8770F28C0E}"/>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E18ABF4F-D925-486C-9F92-FFE06C797BC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EA7CCF6-EC5B-4D82-9772-ACF263BC7A11}"/>
              </a:ext>
            </a:extLst>
          </p:cNvPr>
          <p:cNvSpPr txBox="1">
            <a:spLocks noGrp="1"/>
          </p:cNvSpPr>
          <p:nvPr>
            <p:ph type="sldNum" sz="quarter" idx="5"/>
          </p:nvPr>
        </p:nvSpPr>
        <p:spPr>
          <a:ln/>
        </p:spPr>
        <p:txBody>
          <a:bodyPr lIns="0" tIns="0" rIns="0" bIns="0" anchor="b" anchorCtr="0">
            <a:noAutofit/>
          </a:bodyPr>
          <a:lstStyle/>
          <a:p>
            <a:pPr lvl="0"/>
            <a:fld id="{97F6FF73-35FA-40EE-BEFA-76079B72DC76}" type="slidenum">
              <a:t>29</a:t>
            </a:fld>
            <a:endParaRPr lang="it-IT"/>
          </a:p>
        </p:txBody>
      </p:sp>
      <p:sp>
        <p:nvSpPr>
          <p:cNvPr id="2" name="Segnaposto immagine diapositiva 1">
            <a:extLst>
              <a:ext uri="{FF2B5EF4-FFF2-40B4-BE49-F238E27FC236}">
                <a16:creationId xmlns:a16="http://schemas.microsoft.com/office/drawing/2014/main" id="{84C20AA4-20E8-477D-A5F8-DACC6BD0447A}"/>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A2DA86B-EFC1-47EE-A0CE-0277124B261A}"/>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DE7B4E9A-42CD-4005-95BB-2AC54B4C42F6}"/>
              </a:ext>
            </a:extLst>
          </p:cNvPr>
          <p:cNvSpPr txBox="1">
            <a:spLocks noGrp="1"/>
          </p:cNvSpPr>
          <p:nvPr>
            <p:ph type="sldNum" sz="quarter" idx="5"/>
          </p:nvPr>
        </p:nvSpPr>
        <p:spPr>
          <a:ln/>
        </p:spPr>
        <p:txBody>
          <a:bodyPr lIns="0" tIns="0" rIns="0" bIns="0" anchor="b" anchorCtr="0">
            <a:noAutofit/>
          </a:bodyPr>
          <a:lstStyle/>
          <a:p>
            <a:pPr lvl="0"/>
            <a:fld id="{D138A8B4-4F90-496F-940B-10AD8AA4893A}" type="slidenum">
              <a:t>3</a:t>
            </a:fld>
            <a:endParaRPr lang="it-IT"/>
          </a:p>
        </p:txBody>
      </p:sp>
      <p:sp>
        <p:nvSpPr>
          <p:cNvPr id="2" name="Segnaposto immagine diapositiva 1">
            <a:extLst>
              <a:ext uri="{FF2B5EF4-FFF2-40B4-BE49-F238E27FC236}">
                <a16:creationId xmlns:a16="http://schemas.microsoft.com/office/drawing/2014/main" id="{8CAEB5E5-6F8C-4C12-9EF6-DDA3584DED31}"/>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31CE1FD2-8144-46F9-AEFC-B8EA1F8C1A89}"/>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E4CBB57-29BE-4A2F-8182-2DDB80F144FA}"/>
              </a:ext>
            </a:extLst>
          </p:cNvPr>
          <p:cNvSpPr txBox="1">
            <a:spLocks noGrp="1"/>
          </p:cNvSpPr>
          <p:nvPr>
            <p:ph type="sldNum" sz="quarter" idx="5"/>
          </p:nvPr>
        </p:nvSpPr>
        <p:spPr>
          <a:ln/>
        </p:spPr>
        <p:txBody>
          <a:bodyPr lIns="0" tIns="0" rIns="0" bIns="0" anchor="b" anchorCtr="0">
            <a:noAutofit/>
          </a:bodyPr>
          <a:lstStyle/>
          <a:p>
            <a:pPr lvl="0"/>
            <a:fld id="{B727EF9B-9715-41E8-AA3A-991DFB1AE2A4}" type="slidenum">
              <a:t>30</a:t>
            </a:fld>
            <a:endParaRPr lang="it-IT"/>
          </a:p>
        </p:txBody>
      </p:sp>
      <p:sp>
        <p:nvSpPr>
          <p:cNvPr id="2" name="Segnaposto immagine diapositiva 1">
            <a:extLst>
              <a:ext uri="{FF2B5EF4-FFF2-40B4-BE49-F238E27FC236}">
                <a16:creationId xmlns:a16="http://schemas.microsoft.com/office/drawing/2014/main" id="{7737C923-0440-4F92-873A-32DEA4997685}"/>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A0B1EB60-9F2F-45EB-87EF-2A2F278C849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CBD0A45-6CBA-4C3D-ACD4-8BC3BC83B744}"/>
              </a:ext>
            </a:extLst>
          </p:cNvPr>
          <p:cNvSpPr txBox="1">
            <a:spLocks noGrp="1"/>
          </p:cNvSpPr>
          <p:nvPr>
            <p:ph type="sldNum" sz="quarter" idx="5"/>
          </p:nvPr>
        </p:nvSpPr>
        <p:spPr>
          <a:ln/>
        </p:spPr>
        <p:txBody>
          <a:bodyPr lIns="0" tIns="0" rIns="0" bIns="0" anchor="b" anchorCtr="0">
            <a:noAutofit/>
          </a:bodyPr>
          <a:lstStyle/>
          <a:p>
            <a:pPr lvl="0"/>
            <a:fld id="{0E5524FF-D3B5-46FC-B828-33B839CB9447}" type="slidenum">
              <a:t>31</a:t>
            </a:fld>
            <a:endParaRPr lang="it-IT"/>
          </a:p>
        </p:txBody>
      </p:sp>
      <p:sp>
        <p:nvSpPr>
          <p:cNvPr id="2" name="Segnaposto immagine diapositiva 1">
            <a:extLst>
              <a:ext uri="{FF2B5EF4-FFF2-40B4-BE49-F238E27FC236}">
                <a16:creationId xmlns:a16="http://schemas.microsoft.com/office/drawing/2014/main" id="{AB70F154-2B94-4EA4-8DF8-FF00B23D430A}"/>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DA3B721-4CC0-49F5-906D-5FAD72499B6E}"/>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CBD0A45-6CBA-4C3D-ACD4-8BC3BC83B744}"/>
              </a:ext>
            </a:extLst>
          </p:cNvPr>
          <p:cNvSpPr txBox="1">
            <a:spLocks noGrp="1"/>
          </p:cNvSpPr>
          <p:nvPr>
            <p:ph type="sldNum" sz="quarter" idx="5"/>
          </p:nvPr>
        </p:nvSpPr>
        <p:spPr>
          <a:ln/>
        </p:spPr>
        <p:txBody>
          <a:bodyPr lIns="0" tIns="0" rIns="0" bIns="0" anchor="b" anchorCtr="0">
            <a:noAutofit/>
          </a:bodyPr>
          <a:lstStyle/>
          <a:p>
            <a:pPr lvl="0"/>
            <a:fld id="{0E5524FF-D3B5-46FC-B828-33B839CB9447}" type="slidenum">
              <a:t>32</a:t>
            </a:fld>
            <a:endParaRPr lang="it-IT"/>
          </a:p>
        </p:txBody>
      </p:sp>
      <p:sp>
        <p:nvSpPr>
          <p:cNvPr id="2" name="Segnaposto immagine diapositiva 1">
            <a:extLst>
              <a:ext uri="{FF2B5EF4-FFF2-40B4-BE49-F238E27FC236}">
                <a16:creationId xmlns:a16="http://schemas.microsoft.com/office/drawing/2014/main" id="{AB70F154-2B94-4EA4-8DF8-FF00B23D430A}"/>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DA3B721-4CC0-49F5-906D-5FAD72499B6E}"/>
              </a:ext>
            </a:extLst>
          </p:cNvPr>
          <p:cNvSpPr txBox="1">
            <a:spLocks noGrp="1"/>
          </p:cNvSpPr>
          <p:nvPr>
            <p:ph type="body" sz="quarter" idx="1"/>
          </p:nvPr>
        </p:nvSpPr>
        <p:spPr/>
        <p:txBody>
          <a:bodyPr/>
          <a:lstStyle/>
          <a:p>
            <a:endParaRPr lang="it-IT"/>
          </a:p>
        </p:txBody>
      </p:sp>
    </p:spTree>
    <p:extLst>
      <p:ext uri="{BB962C8B-B14F-4D97-AF65-F5344CB8AC3E}">
        <p14:creationId xmlns:p14="http://schemas.microsoft.com/office/powerpoint/2010/main" val="34912098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021E86B-4144-4376-A284-628B9319DA20}"/>
              </a:ext>
            </a:extLst>
          </p:cNvPr>
          <p:cNvSpPr txBox="1">
            <a:spLocks noGrp="1"/>
          </p:cNvSpPr>
          <p:nvPr>
            <p:ph type="sldNum" sz="quarter" idx="5"/>
          </p:nvPr>
        </p:nvSpPr>
        <p:spPr>
          <a:ln/>
        </p:spPr>
        <p:txBody>
          <a:bodyPr lIns="0" tIns="0" rIns="0" bIns="0" anchor="b" anchorCtr="0">
            <a:noAutofit/>
          </a:bodyPr>
          <a:lstStyle/>
          <a:p>
            <a:pPr lvl="0"/>
            <a:fld id="{F42E6139-F7F6-43A5-97C9-9E1E94AEB90C}" type="slidenum">
              <a:t>33</a:t>
            </a:fld>
            <a:endParaRPr lang="it-IT"/>
          </a:p>
        </p:txBody>
      </p:sp>
      <p:sp>
        <p:nvSpPr>
          <p:cNvPr id="2" name="Segnaposto immagine diapositiva 1">
            <a:extLst>
              <a:ext uri="{FF2B5EF4-FFF2-40B4-BE49-F238E27FC236}">
                <a16:creationId xmlns:a16="http://schemas.microsoft.com/office/drawing/2014/main" id="{F8F130C7-793B-4313-82FD-FBD5D7522942}"/>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8B4CE031-84A7-44F4-AF97-12B1F6D26002}"/>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5147747-C018-427A-8A04-30A4459CD351}"/>
              </a:ext>
            </a:extLst>
          </p:cNvPr>
          <p:cNvSpPr txBox="1">
            <a:spLocks noGrp="1"/>
          </p:cNvSpPr>
          <p:nvPr>
            <p:ph type="sldNum" sz="quarter" idx="5"/>
          </p:nvPr>
        </p:nvSpPr>
        <p:spPr>
          <a:ln/>
        </p:spPr>
        <p:txBody>
          <a:bodyPr lIns="0" tIns="0" rIns="0" bIns="0" anchor="b" anchorCtr="0">
            <a:noAutofit/>
          </a:bodyPr>
          <a:lstStyle/>
          <a:p>
            <a:pPr lvl="0"/>
            <a:fld id="{77DC24D2-529B-48EB-9D8B-949BB7024841}" type="slidenum">
              <a:t>34</a:t>
            </a:fld>
            <a:endParaRPr lang="it-IT"/>
          </a:p>
        </p:txBody>
      </p:sp>
      <p:sp>
        <p:nvSpPr>
          <p:cNvPr id="2" name="Segnaposto immagine diapositiva 1">
            <a:extLst>
              <a:ext uri="{FF2B5EF4-FFF2-40B4-BE49-F238E27FC236}">
                <a16:creationId xmlns:a16="http://schemas.microsoft.com/office/drawing/2014/main" id="{FECCA2D1-D971-4F02-9647-9876E0C304AC}"/>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3C62B8E3-4F06-4B36-A2D3-CBA80612203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1F5F212B-D848-43BC-9010-4C359CAC1BEA}"/>
              </a:ext>
            </a:extLst>
          </p:cNvPr>
          <p:cNvSpPr txBox="1">
            <a:spLocks noGrp="1"/>
          </p:cNvSpPr>
          <p:nvPr>
            <p:ph type="sldNum" sz="quarter" idx="5"/>
          </p:nvPr>
        </p:nvSpPr>
        <p:spPr>
          <a:ln/>
        </p:spPr>
        <p:txBody>
          <a:bodyPr lIns="0" tIns="0" rIns="0" bIns="0" anchor="b" anchorCtr="0">
            <a:noAutofit/>
          </a:bodyPr>
          <a:lstStyle/>
          <a:p>
            <a:pPr lvl="0"/>
            <a:fld id="{C2119834-B3C1-4845-9A07-C7080F28759A}" type="slidenum">
              <a:t>35</a:t>
            </a:fld>
            <a:endParaRPr lang="it-IT"/>
          </a:p>
        </p:txBody>
      </p:sp>
      <p:sp>
        <p:nvSpPr>
          <p:cNvPr id="2" name="Segnaposto immagine diapositiva 1">
            <a:extLst>
              <a:ext uri="{FF2B5EF4-FFF2-40B4-BE49-F238E27FC236}">
                <a16:creationId xmlns:a16="http://schemas.microsoft.com/office/drawing/2014/main" id="{81C8E000-9441-427B-819C-5894088F4859}"/>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D9975D24-D83D-420D-B2A7-1332639644D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A3BF42B-14AA-44E4-9D43-780F52427DE4}"/>
              </a:ext>
            </a:extLst>
          </p:cNvPr>
          <p:cNvSpPr txBox="1">
            <a:spLocks noGrp="1"/>
          </p:cNvSpPr>
          <p:nvPr>
            <p:ph type="sldNum" sz="quarter" idx="5"/>
          </p:nvPr>
        </p:nvSpPr>
        <p:spPr>
          <a:ln/>
        </p:spPr>
        <p:txBody>
          <a:bodyPr lIns="0" tIns="0" rIns="0" bIns="0" anchor="b" anchorCtr="0">
            <a:noAutofit/>
          </a:bodyPr>
          <a:lstStyle/>
          <a:p>
            <a:pPr lvl="0"/>
            <a:fld id="{C4E833D4-E27A-4F75-9A57-BF4A4B4E2A73}" type="slidenum">
              <a:t>36</a:t>
            </a:fld>
            <a:endParaRPr lang="it-IT"/>
          </a:p>
        </p:txBody>
      </p:sp>
      <p:sp>
        <p:nvSpPr>
          <p:cNvPr id="2" name="Segnaposto immagine diapositiva 1">
            <a:extLst>
              <a:ext uri="{FF2B5EF4-FFF2-40B4-BE49-F238E27FC236}">
                <a16:creationId xmlns:a16="http://schemas.microsoft.com/office/drawing/2014/main" id="{002197AB-2175-4BFD-A020-468083460BDD}"/>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E803485-0F46-46EB-B076-CD07E97B192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5BD3466-7B17-4421-83B1-38426040189C}"/>
              </a:ext>
            </a:extLst>
          </p:cNvPr>
          <p:cNvSpPr txBox="1">
            <a:spLocks noGrp="1"/>
          </p:cNvSpPr>
          <p:nvPr>
            <p:ph type="sldNum" sz="quarter" idx="5"/>
          </p:nvPr>
        </p:nvSpPr>
        <p:spPr>
          <a:ln/>
        </p:spPr>
        <p:txBody>
          <a:bodyPr lIns="0" tIns="0" rIns="0" bIns="0" anchor="b" anchorCtr="0">
            <a:noAutofit/>
          </a:bodyPr>
          <a:lstStyle/>
          <a:p>
            <a:pPr lvl="0"/>
            <a:fld id="{53F6D480-F3A1-4C76-8863-D7FA95118B6B}" type="slidenum">
              <a:t>37</a:t>
            </a:fld>
            <a:endParaRPr lang="it-IT"/>
          </a:p>
        </p:txBody>
      </p:sp>
      <p:sp>
        <p:nvSpPr>
          <p:cNvPr id="2" name="Segnaposto immagine diapositiva 1">
            <a:extLst>
              <a:ext uri="{FF2B5EF4-FFF2-40B4-BE49-F238E27FC236}">
                <a16:creationId xmlns:a16="http://schemas.microsoft.com/office/drawing/2014/main" id="{198C452F-208F-46EF-9264-2BDB1FE06122}"/>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49F245A4-F959-4FC6-BCCB-95AF05908B5C}"/>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B4058635-BF07-4B8F-8D4F-329D37E84DF0}"/>
              </a:ext>
            </a:extLst>
          </p:cNvPr>
          <p:cNvSpPr txBox="1">
            <a:spLocks noGrp="1"/>
          </p:cNvSpPr>
          <p:nvPr>
            <p:ph type="sldNum" sz="quarter" idx="5"/>
          </p:nvPr>
        </p:nvSpPr>
        <p:spPr>
          <a:ln/>
        </p:spPr>
        <p:txBody>
          <a:bodyPr lIns="0" tIns="0" rIns="0" bIns="0" anchor="b" anchorCtr="0">
            <a:noAutofit/>
          </a:bodyPr>
          <a:lstStyle/>
          <a:p>
            <a:pPr lvl="0"/>
            <a:fld id="{2D8C302D-80F7-4756-85FB-A6EA97AB50D3}" type="slidenum">
              <a:t>38</a:t>
            </a:fld>
            <a:endParaRPr lang="it-IT"/>
          </a:p>
        </p:txBody>
      </p:sp>
      <p:sp>
        <p:nvSpPr>
          <p:cNvPr id="2" name="Segnaposto immagine diapositiva 1">
            <a:extLst>
              <a:ext uri="{FF2B5EF4-FFF2-40B4-BE49-F238E27FC236}">
                <a16:creationId xmlns:a16="http://schemas.microsoft.com/office/drawing/2014/main" id="{74D2251A-B91F-40FB-A023-34F413C3E6C2}"/>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A049A24-1EB6-4709-B4B0-A44B993EFD3F}"/>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206747FD-4D6E-4AD9-934D-18C7226526E4}"/>
              </a:ext>
            </a:extLst>
          </p:cNvPr>
          <p:cNvSpPr txBox="1">
            <a:spLocks noGrp="1"/>
          </p:cNvSpPr>
          <p:nvPr>
            <p:ph type="sldNum" sz="quarter" idx="5"/>
          </p:nvPr>
        </p:nvSpPr>
        <p:spPr>
          <a:ln/>
        </p:spPr>
        <p:txBody>
          <a:bodyPr lIns="0" tIns="0" rIns="0" bIns="0" anchor="b" anchorCtr="0">
            <a:noAutofit/>
          </a:bodyPr>
          <a:lstStyle/>
          <a:p>
            <a:pPr lvl="0"/>
            <a:fld id="{BC314469-45D2-4A82-B4D3-FD0E880DCE00}" type="slidenum">
              <a:t>39</a:t>
            </a:fld>
            <a:endParaRPr lang="it-IT"/>
          </a:p>
        </p:txBody>
      </p:sp>
      <p:sp>
        <p:nvSpPr>
          <p:cNvPr id="2" name="Segnaposto immagine diapositiva 1">
            <a:extLst>
              <a:ext uri="{FF2B5EF4-FFF2-40B4-BE49-F238E27FC236}">
                <a16:creationId xmlns:a16="http://schemas.microsoft.com/office/drawing/2014/main" id="{021B96CE-0309-49B8-8B30-CA276451CA97}"/>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A82FD0A-95B5-4E14-9AC9-E682251ED06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63297050-B511-4974-9606-91B5C5D49DF6}"/>
              </a:ext>
            </a:extLst>
          </p:cNvPr>
          <p:cNvSpPr txBox="1">
            <a:spLocks noGrp="1"/>
          </p:cNvSpPr>
          <p:nvPr>
            <p:ph type="sldNum" sz="quarter" idx="5"/>
          </p:nvPr>
        </p:nvSpPr>
        <p:spPr>
          <a:ln/>
        </p:spPr>
        <p:txBody>
          <a:bodyPr lIns="0" tIns="0" rIns="0" bIns="0" anchor="b" anchorCtr="0">
            <a:noAutofit/>
          </a:bodyPr>
          <a:lstStyle/>
          <a:p>
            <a:pPr lvl="0"/>
            <a:fld id="{B1168656-A735-4450-ADE1-D768E7F62661}" type="slidenum">
              <a:t>4</a:t>
            </a:fld>
            <a:endParaRPr lang="it-IT"/>
          </a:p>
        </p:txBody>
      </p:sp>
      <p:sp>
        <p:nvSpPr>
          <p:cNvPr id="2" name="Segnaposto immagine diapositiva 1">
            <a:extLst>
              <a:ext uri="{FF2B5EF4-FFF2-40B4-BE49-F238E27FC236}">
                <a16:creationId xmlns:a16="http://schemas.microsoft.com/office/drawing/2014/main" id="{CD4776EE-7CFA-43FE-ACC9-9AC6DC082CDF}"/>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1BBFC78-37DD-44FA-A4D6-54069F77E14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9F667B2-D4C0-44CC-B8FA-B6AA5DB1789B}"/>
              </a:ext>
            </a:extLst>
          </p:cNvPr>
          <p:cNvSpPr txBox="1">
            <a:spLocks noGrp="1"/>
          </p:cNvSpPr>
          <p:nvPr>
            <p:ph type="sldNum" sz="quarter" idx="5"/>
          </p:nvPr>
        </p:nvSpPr>
        <p:spPr>
          <a:ln/>
        </p:spPr>
        <p:txBody>
          <a:bodyPr lIns="0" tIns="0" rIns="0" bIns="0" anchor="b" anchorCtr="0">
            <a:noAutofit/>
          </a:bodyPr>
          <a:lstStyle/>
          <a:p>
            <a:pPr lvl="0"/>
            <a:fld id="{2807A51B-BCE0-4BAB-BAE1-C73A3BA91698}" type="slidenum">
              <a:t>40</a:t>
            </a:fld>
            <a:endParaRPr lang="it-IT"/>
          </a:p>
        </p:txBody>
      </p:sp>
      <p:sp>
        <p:nvSpPr>
          <p:cNvPr id="2" name="Segnaposto immagine diapositiva 1">
            <a:extLst>
              <a:ext uri="{FF2B5EF4-FFF2-40B4-BE49-F238E27FC236}">
                <a16:creationId xmlns:a16="http://schemas.microsoft.com/office/drawing/2014/main" id="{F0B0735E-306A-422B-9FB6-7A22032613D6}"/>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B47B42B4-B87F-4842-8CF9-AA5E4826881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E4F7BE3-E718-44E4-BEF8-82B28E26B3E8}"/>
              </a:ext>
            </a:extLst>
          </p:cNvPr>
          <p:cNvSpPr txBox="1">
            <a:spLocks noGrp="1"/>
          </p:cNvSpPr>
          <p:nvPr>
            <p:ph type="sldNum" sz="quarter" idx="5"/>
          </p:nvPr>
        </p:nvSpPr>
        <p:spPr>
          <a:ln/>
        </p:spPr>
        <p:txBody>
          <a:bodyPr lIns="0" tIns="0" rIns="0" bIns="0" anchor="b" anchorCtr="0">
            <a:noAutofit/>
          </a:bodyPr>
          <a:lstStyle/>
          <a:p>
            <a:pPr lvl="0"/>
            <a:fld id="{0C741D91-98B7-4639-98E9-C908BFB43FD5}" type="slidenum">
              <a:t>41</a:t>
            </a:fld>
            <a:endParaRPr lang="it-IT"/>
          </a:p>
        </p:txBody>
      </p:sp>
      <p:sp>
        <p:nvSpPr>
          <p:cNvPr id="2" name="Segnaposto immagine diapositiva 1">
            <a:extLst>
              <a:ext uri="{FF2B5EF4-FFF2-40B4-BE49-F238E27FC236}">
                <a16:creationId xmlns:a16="http://schemas.microsoft.com/office/drawing/2014/main" id="{B5219D32-229E-43D1-BB8B-829993F4D2CC}"/>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CBF8474-1FF4-4087-BBB6-B77B484D238B}"/>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87927EC-7D4F-4D72-A07B-00D3E8289A40}"/>
              </a:ext>
            </a:extLst>
          </p:cNvPr>
          <p:cNvSpPr txBox="1">
            <a:spLocks noGrp="1"/>
          </p:cNvSpPr>
          <p:nvPr>
            <p:ph type="sldNum" sz="quarter" idx="5"/>
          </p:nvPr>
        </p:nvSpPr>
        <p:spPr>
          <a:ln/>
        </p:spPr>
        <p:txBody>
          <a:bodyPr lIns="0" tIns="0" rIns="0" bIns="0" anchor="b" anchorCtr="0">
            <a:noAutofit/>
          </a:bodyPr>
          <a:lstStyle/>
          <a:p>
            <a:pPr lvl="0"/>
            <a:fld id="{44E6AD1C-7B72-4649-BE6C-A2A2A4F495B7}" type="slidenum">
              <a:t>42</a:t>
            </a:fld>
            <a:endParaRPr lang="it-IT"/>
          </a:p>
        </p:txBody>
      </p:sp>
      <p:sp>
        <p:nvSpPr>
          <p:cNvPr id="2" name="Segnaposto immagine diapositiva 1">
            <a:extLst>
              <a:ext uri="{FF2B5EF4-FFF2-40B4-BE49-F238E27FC236}">
                <a16:creationId xmlns:a16="http://schemas.microsoft.com/office/drawing/2014/main" id="{24C6098F-E3E0-4795-84CC-D607AC522697}"/>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B804D88-2A1D-4B42-819D-07CBA6120E9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7E2CF3D5-9BC9-4C1C-BDA0-451E503291A7}"/>
              </a:ext>
            </a:extLst>
          </p:cNvPr>
          <p:cNvSpPr txBox="1">
            <a:spLocks noGrp="1"/>
          </p:cNvSpPr>
          <p:nvPr>
            <p:ph type="sldNum" sz="quarter" idx="5"/>
          </p:nvPr>
        </p:nvSpPr>
        <p:spPr>
          <a:ln/>
        </p:spPr>
        <p:txBody>
          <a:bodyPr lIns="0" tIns="0" rIns="0" bIns="0" anchor="b" anchorCtr="0">
            <a:noAutofit/>
          </a:bodyPr>
          <a:lstStyle/>
          <a:p>
            <a:pPr lvl="0"/>
            <a:fld id="{72A75F3F-3B24-44C1-91ED-595B84D64D7D}" type="slidenum">
              <a:t>43</a:t>
            </a:fld>
            <a:endParaRPr lang="it-IT"/>
          </a:p>
        </p:txBody>
      </p:sp>
      <p:sp>
        <p:nvSpPr>
          <p:cNvPr id="2" name="Segnaposto immagine diapositiva 1">
            <a:extLst>
              <a:ext uri="{FF2B5EF4-FFF2-40B4-BE49-F238E27FC236}">
                <a16:creationId xmlns:a16="http://schemas.microsoft.com/office/drawing/2014/main" id="{8D0335C6-ABD9-4DEC-AB74-18CD669C5A1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232B2E7A-2034-4CE3-AFDA-6919743B8B18}"/>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CDDF284E-C258-4267-8825-C9F657331C5D}"/>
              </a:ext>
            </a:extLst>
          </p:cNvPr>
          <p:cNvSpPr txBox="1">
            <a:spLocks noGrp="1"/>
          </p:cNvSpPr>
          <p:nvPr>
            <p:ph type="sldNum" sz="quarter" idx="5"/>
          </p:nvPr>
        </p:nvSpPr>
        <p:spPr>
          <a:ln/>
        </p:spPr>
        <p:txBody>
          <a:bodyPr lIns="0" tIns="0" rIns="0" bIns="0" anchor="b" anchorCtr="0">
            <a:noAutofit/>
          </a:bodyPr>
          <a:lstStyle/>
          <a:p>
            <a:pPr lvl="0"/>
            <a:fld id="{67D994CB-F862-49C8-96D1-E3EE6DC16FE9}" type="slidenum">
              <a:t>44</a:t>
            </a:fld>
            <a:endParaRPr lang="it-IT"/>
          </a:p>
        </p:txBody>
      </p:sp>
      <p:sp>
        <p:nvSpPr>
          <p:cNvPr id="2" name="Segnaposto immagine diapositiva 1">
            <a:extLst>
              <a:ext uri="{FF2B5EF4-FFF2-40B4-BE49-F238E27FC236}">
                <a16:creationId xmlns:a16="http://schemas.microsoft.com/office/drawing/2014/main" id="{187AE28D-0B35-4887-BD3F-212BEAD1C3C2}"/>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632538BD-8FA0-4440-9604-1E943259EE21}"/>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7767AE2-3ACD-4615-A089-80B1D6C64091}"/>
              </a:ext>
            </a:extLst>
          </p:cNvPr>
          <p:cNvSpPr txBox="1">
            <a:spLocks noGrp="1"/>
          </p:cNvSpPr>
          <p:nvPr>
            <p:ph type="sldNum" sz="quarter" idx="5"/>
          </p:nvPr>
        </p:nvSpPr>
        <p:spPr>
          <a:ln/>
        </p:spPr>
        <p:txBody>
          <a:bodyPr lIns="0" tIns="0" rIns="0" bIns="0" anchor="b" anchorCtr="0">
            <a:noAutofit/>
          </a:bodyPr>
          <a:lstStyle/>
          <a:p>
            <a:pPr lvl="0"/>
            <a:fld id="{F2EC5FAF-D4C1-4D94-AE9F-A7D301A5C160}" type="slidenum">
              <a:t>45</a:t>
            </a:fld>
            <a:endParaRPr lang="it-IT"/>
          </a:p>
        </p:txBody>
      </p:sp>
      <p:sp>
        <p:nvSpPr>
          <p:cNvPr id="2" name="Segnaposto immagine diapositiva 1">
            <a:extLst>
              <a:ext uri="{FF2B5EF4-FFF2-40B4-BE49-F238E27FC236}">
                <a16:creationId xmlns:a16="http://schemas.microsoft.com/office/drawing/2014/main" id="{CE0B0A72-80F1-43C8-A2E9-5BB1BDD2E99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F7CBEF0-6BDE-42D1-B58A-687D874D6890}"/>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11363B89-860B-499D-ADA4-EE10BB3745F7}"/>
              </a:ext>
            </a:extLst>
          </p:cNvPr>
          <p:cNvSpPr txBox="1">
            <a:spLocks noGrp="1"/>
          </p:cNvSpPr>
          <p:nvPr>
            <p:ph type="sldNum" sz="quarter" idx="5"/>
          </p:nvPr>
        </p:nvSpPr>
        <p:spPr>
          <a:ln/>
        </p:spPr>
        <p:txBody>
          <a:bodyPr lIns="0" tIns="0" rIns="0" bIns="0" anchor="b" anchorCtr="0">
            <a:noAutofit/>
          </a:bodyPr>
          <a:lstStyle/>
          <a:p>
            <a:pPr lvl="0"/>
            <a:fld id="{6EEF22D2-3411-4E9F-AC2A-25320CA2D6DE}" type="slidenum">
              <a:t>46</a:t>
            </a:fld>
            <a:endParaRPr lang="it-IT"/>
          </a:p>
        </p:txBody>
      </p:sp>
      <p:sp>
        <p:nvSpPr>
          <p:cNvPr id="2" name="Segnaposto immagine diapositiva 1">
            <a:extLst>
              <a:ext uri="{FF2B5EF4-FFF2-40B4-BE49-F238E27FC236}">
                <a16:creationId xmlns:a16="http://schemas.microsoft.com/office/drawing/2014/main" id="{670A7AC0-37FA-4F8C-ACF4-EAFCF1242C77}"/>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FA1D90A-09B0-45B8-AF2B-257B6D042E88}"/>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877FDE6-3E21-43B3-BE84-652A87711658}"/>
              </a:ext>
            </a:extLst>
          </p:cNvPr>
          <p:cNvSpPr txBox="1">
            <a:spLocks noGrp="1"/>
          </p:cNvSpPr>
          <p:nvPr>
            <p:ph type="sldNum" sz="quarter" idx="5"/>
          </p:nvPr>
        </p:nvSpPr>
        <p:spPr>
          <a:ln/>
        </p:spPr>
        <p:txBody>
          <a:bodyPr lIns="0" tIns="0" rIns="0" bIns="0" anchor="b" anchorCtr="0">
            <a:noAutofit/>
          </a:bodyPr>
          <a:lstStyle/>
          <a:p>
            <a:pPr lvl="0"/>
            <a:fld id="{D4432999-FE64-4067-841E-1F995CF0A9A2}" type="slidenum">
              <a:t>47</a:t>
            </a:fld>
            <a:endParaRPr lang="it-IT"/>
          </a:p>
        </p:txBody>
      </p:sp>
      <p:sp>
        <p:nvSpPr>
          <p:cNvPr id="2" name="Segnaposto immagine diapositiva 1">
            <a:extLst>
              <a:ext uri="{FF2B5EF4-FFF2-40B4-BE49-F238E27FC236}">
                <a16:creationId xmlns:a16="http://schemas.microsoft.com/office/drawing/2014/main" id="{78147FBF-80DA-4180-A595-10A7839BB4B5}"/>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C918F4A-C198-4F7D-9B9B-FD2DD91E1BFC}"/>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EE252FD3-0902-4616-81FB-797A67CFD811}"/>
              </a:ext>
            </a:extLst>
          </p:cNvPr>
          <p:cNvSpPr txBox="1">
            <a:spLocks noGrp="1"/>
          </p:cNvSpPr>
          <p:nvPr>
            <p:ph type="sldNum" sz="quarter" idx="5"/>
          </p:nvPr>
        </p:nvSpPr>
        <p:spPr>
          <a:ln/>
        </p:spPr>
        <p:txBody>
          <a:bodyPr lIns="0" tIns="0" rIns="0" bIns="0" anchor="b" anchorCtr="0">
            <a:noAutofit/>
          </a:bodyPr>
          <a:lstStyle/>
          <a:p>
            <a:pPr lvl="0"/>
            <a:fld id="{BB2A9497-38EC-4635-9914-A593902E652F}" type="slidenum">
              <a:t>48</a:t>
            </a:fld>
            <a:endParaRPr lang="it-IT"/>
          </a:p>
        </p:txBody>
      </p:sp>
      <p:sp>
        <p:nvSpPr>
          <p:cNvPr id="2" name="Segnaposto immagine diapositiva 1">
            <a:extLst>
              <a:ext uri="{FF2B5EF4-FFF2-40B4-BE49-F238E27FC236}">
                <a16:creationId xmlns:a16="http://schemas.microsoft.com/office/drawing/2014/main" id="{5D06F783-41D5-4284-9B35-63B9E56C9446}"/>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309CE866-2363-4592-8413-58297FA751F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B03A7B36-9974-48B8-A08A-E528B705859E}"/>
              </a:ext>
            </a:extLst>
          </p:cNvPr>
          <p:cNvSpPr txBox="1">
            <a:spLocks noGrp="1"/>
          </p:cNvSpPr>
          <p:nvPr>
            <p:ph type="sldNum" sz="quarter" idx="5"/>
          </p:nvPr>
        </p:nvSpPr>
        <p:spPr>
          <a:ln/>
        </p:spPr>
        <p:txBody>
          <a:bodyPr lIns="0" tIns="0" rIns="0" bIns="0" anchor="b" anchorCtr="0">
            <a:noAutofit/>
          </a:bodyPr>
          <a:lstStyle/>
          <a:p>
            <a:pPr lvl="0"/>
            <a:fld id="{E1BB14F8-DC81-4148-8FA5-830810E0FD44}" type="slidenum">
              <a:t>49</a:t>
            </a:fld>
            <a:endParaRPr lang="it-IT"/>
          </a:p>
        </p:txBody>
      </p:sp>
      <p:sp>
        <p:nvSpPr>
          <p:cNvPr id="2" name="Segnaposto immagine diapositiva 1">
            <a:extLst>
              <a:ext uri="{FF2B5EF4-FFF2-40B4-BE49-F238E27FC236}">
                <a16:creationId xmlns:a16="http://schemas.microsoft.com/office/drawing/2014/main" id="{0C519A24-E407-4F3E-957F-F4EB58C116EB}"/>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C9E5534E-5BE8-42F7-809D-8C7F320C284D}"/>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666F41A9-7BC2-423E-9983-597E2890FB9F}"/>
              </a:ext>
            </a:extLst>
          </p:cNvPr>
          <p:cNvSpPr txBox="1">
            <a:spLocks noGrp="1"/>
          </p:cNvSpPr>
          <p:nvPr>
            <p:ph type="sldNum" sz="quarter" idx="5"/>
          </p:nvPr>
        </p:nvSpPr>
        <p:spPr>
          <a:ln/>
        </p:spPr>
        <p:txBody>
          <a:bodyPr lIns="0" tIns="0" rIns="0" bIns="0" anchor="b" anchorCtr="0">
            <a:noAutofit/>
          </a:bodyPr>
          <a:lstStyle/>
          <a:p>
            <a:pPr lvl="0"/>
            <a:fld id="{CA084BDB-93B4-444B-ADDF-5E1FA0446B28}" type="slidenum">
              <a:t>5</a:t>
            </a:fld>
            <a:endParaRPr lang="it-IT"/>
          </a:p>
        </p:txBody>
      </p:sp>
      <p:sp>
        <p:nvSpPr>
          <p:cNvPr id="2" name="Segnaposto immagine diapositiva 1">
            <a:extLst>
              <a:ext uri="{FF2B5EF4-FFF2-40B4-BE49-F238E27FC236}">
                <a16:creationId xmlns:a16="http://schemas.microsoft.com/office/drawing/2014/main" id="{249AFA1D-69FD-4BD8-B1DD-486BF8607224}"/>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56DC19A6-2FF7-447D-8B39-FEDA99FE5D97}"/>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6BC312B3-80A1-4B0A-8C7D-B8AFCFF3228F}"/>
              </a:ext>
            </a:extLst>
          </p:cNvPr>
          <p:cNvSpPr txBox="1">
            <a:spLocks noGrp="1"/>
          </p:cNvSpPr>
          <p:nvPr>
            <p:ph type="sldNum" sz="quarter" idx="5"/>
          </p:nvPr>
        </p:nvSpPr>
        <p:spPr>
          <a:ln/>
        </p:spPr>
        <p:txBody>
          <a:bodyPr lIns="0" tIns="0" rIns="0" bIns="0" anchor="b" anchorCtr="0">
            <a:noAutofit/>
          </a:bodyPr>
          <a:lstStyle/>
          <a:p>
            <a:pPr lvl="0"/>
            <a:fld id="{6170F399-F954-4FDA-82B0-9812F66CD092}" type="slidenum">
              <a:t>50</a:t>
            </a:fld>
            <a:endParaRPr lang="it-IT"/>
          </a:p>
        </p:txBody>
      </p:sp>
      <p:sp>
        <p:nvSpPr>
          <p:cNvPr id="2" name="Segnaposto immagine diapositiva 1">
            <a:extLst>
              <a:ext uri="{FF2B5EF4-FFF2-40B4-BE49-F238E27FC236}">
                <a16:creationId xmlns:a16="http://schemas.microsoft.com/office/drawing/2014/main" id="{B8482CF1-E0E3-492B-9AA1-F3C4D52355EA}"/>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BA23EC6B-CFAE-46E4-A78D-CFFB92CC7A91}"/>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7103806-88F8-44AE-97D1-976AADFE1850}"/>
              </a:ext>
            </a:extLst>
          </p:cNvPr>
          <p:cNvSpPr txBox="1">
            <a:spLocks noGrp="1"/>
          </p:cNvSpPr>
          <p:nvPr>
            <p:ph type="sldNum" sz="quarter" idx="5"/>
          </p:nvPr>
        </p:nvSpPr>
        <p:spPr>
          <a:ln/>
        </p:spPr>
        <p:txBody>
          <a:bodyPr lIns="0" tIns="0" rIns="0" bIns="0" anchor="b" anchorCtr="0">
            <a:noAutofit/>
          </a:bodyPr>
          <a:lstStyle/>
          <a:p>
            <a:pPr lvl="0"/>
            <a:fld id="{7FAA3699-8FFA-49CC-B1AF-AA28BEE21DC1}" type="slidenum">
              <a:t>51</a:t>
            </a:fld>
            <a:endParaRPr lang="it-IT"/>
          </a:p>
        </p:txBody>
      </p:sp>
      <p:sp>
        <p:nvSpPr>
          <p:cNvPr id="2" name="Segnaposto immagine diapositiva 1">
            <a:extLst>
              <a:ext uri="{FF2B5EF4-FFF2-40B4-BE49-F238E27FC236}">
                <a16:creationId xmlns:a16="http://schemas.microsoft.com/office/drawing/2014/main" id="{907F176A-DDB7-41D9-897B-8240662035D7}"/>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A3FCFD91-856F-4ADB-9020-742BCAE1F943}"/>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41818850-D223-437A-8629-8F1056CA7B80}"/>
              </a:ext>
            </a:extLst>
          </p:cNvPr>
          <p:cNvSpPr txBox="1">
            <a:spLocks noGrp="1"/>
          </p:cNvSpPr>
          <p:nvPr>
            <p:ph type="sldNum" sz="quarter" idx="5"/>
          </p:nvPr>
        </p:nvSpPr>
        <p:spPr>
          <a:ln/>
        </p:spPr>
        <p:txBody>
          <a:bodyPr lIns="0" tIns="0" rIns="0" bIns="0" anchor="b" anchorCtr="0">
            <a:noAutofit/>
          </a:bodyPr>
          <a:lstStyle/>
          <a:p>
            <a:pPr lvl="0"/>
            <a:fld id="{9B9C5B30-6E3C-4408-A17B-976CCB9D6ECD}" type="slidenum">
              <a:t>6</a:t>
            </a:fld>
            <a:endParaRPr lang="it-IT"/>
          </a:p>
        </p:txBody>
      </p:sp>
      <p:sp>
        <p:nvSpPr>
          <p:cNvPr id="2" name="Segnaposto immagine diapositiva 1">
            <a:extLst>
              <a:ext uri="{FF2B5EF4-FFF2-40B4-BE49-F238E27FC236}">
                <a16:creationId xmlns:a16="http://schemas.microsoft.com/office/drawing/2014/main" id="{8C9115FC-F3E1-489B-A8A1-2A37F482B012}"/>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E858EDC2-36A3-4033-B0F9-4610C5B0D7F2}"/>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F9D34376-B43A-4DE8-B3D6-E641E46DA8BB}"/>
              </a:ext>
            </a:extLst>
          </p:cNvPr>
          <p:cNvSpPr txBox="1">
            <a:spLocks noGrp="1"/>
          </p:cNvSpPr>
          <p:nvPr>
            <p:ph type="sldNum" sz="quarter" idx="5"/>
          </p:nvPr>
        </p:nvSpPr>
        <p:spPr>
          <a:ln/>
        </p:spPr>
        <p:txBody>
          <a:bodyPr lIns="0" tIns="0" rIns="0" bIns="0" anchor="b" anchorCtr="0">
            <a:noAutofit/>
          </a:bodyPr>
          <a:lstStyle/>
          <a:p>
            <a:pPr lvl="0"/>
            <a:fld id="{D35ACC51-F861-440B-BA3D-A9DA6BFFEE33}" type="slidenum">
              <a:t>7</a:t>
            </a:fld>
            <a:endParaRPr lang="it-IT"/>
          </a:p>
        </p:txBody>
      </p:sp>
      <p:sp>
        <p:nvSpPr>
          <p:cNvPr id="2" name="Segnaposto immagine diapositiva 1">
            <a:extLst>
              <a:ext uri="{FF2B5EF4-FFF2-40B4-BE49-F238E27FC236}">
                <a16:creationId xmlns:a16="http://schemas.microsoft.com/office/drawing/2014/main" id="{C64DF956-C6D3-4B0C-94C7-65C2A9563400}"/>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04C382AA-BF45-490C-8B94-05F93B32DAA5}"/>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F4DA847-A476-45A1-A046-CEA3028C1C8F}"/>
              </a:ext>
            </a:extLst>
          </p:cNvPr>
          <p:cNvSpPr txBox="1">
            <a:spLocks noGrp="1"/>
          </p:cNvSpPr>
          <p:nvPr>
            <p:ph type="sldNum" sz="quarter" idx="5"/>
          </p:nvPr>
        </p:nvSpPr>
        <p:spPr>
          <a:ln/>
        </p:spPr>
        <p:txBody>
          <a:bodyPr lIns="0" tIns="0" rIns="0" bIns="0" anchor="b" anchorCtr="0">
            <a:noAutofit/>
          </a:bodyPr>
          <a:lstStyle/>
          <a:p>
            <a:pPr lvl="0"/>
            <a:fld id="{7480C39A-66B4-4CFE-A6E8-028EC6FD2161}" type="slidenum">
              <a:t>8</a:t>
            </a:fld>
            <a:endParaRPr lang="it-IT"/>
          </a:p>
        </p:txBody>
      </p:sp>
      <p:sp>
        <p:nvSpPr>
          <p:cNvPr id="2" name="Segnaposto immagine diapositiva 1">
            <a:extLst>
              <a:ext uri="{FF2B5EF4-FFF2-40B4-BE49-F238E27FC236}">
                <a16:creationId xmlns:a16="http://schemas.microsoft.com/office/drawing/2014/main" id="{68188485-55CE-4A4C-A17F-12B5F5D22DD9}"/>
              </a:ext>
            </a:extLst>
          </p:cNvPr>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92C24105-7860-494C-BBE4-0C7F30172DF1}"/>
              </a:ext>
            </a:extLst>
          </p:cNvPr>
          <p:cNvSpPr txBox="1">
            <a:spLocks noGrp="1"/>
          </p:cNvSpPr>
          <p:nvPr>
            <p:ph type="body" sz="quarter" idx="1"/>
          </p:nvPr>
        </p:nvSpPr>
        <p:spPr/>
        <p:txBody>
          <a:bodyPr/>
          <a:lstStyle/>
          <a:p>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820FD9FA-D94F-4E12-B5AF-856E101C8598}"/>
              </a:ext>
            </a:extLst>
          </p:cNvPr>
          <p:cNvSpPr txBox="1">
            <a:spLocks noGrp="1"/>
          </p:cNvSpPr>
          <p:nvPr>
            <p:ph type="sldNum" sz="quarter" idx="5"/>
          </p:nvPr>
        </p:nvSpPr>
        <p:spPr>
          <a:ln/>
        </p:spPr>
        <p:txBody>
          <a:bodyPr lIns="0" tIns="0" rIns="0" bIns="0" anchor="b" anchorCtr="0">
            <a:noAutofit/>
          </a:bodyPr>
          <a:lstStyle/>
          <a:p>
            <a:pPr lvl="0"/>
            <a:fld id="{70910F27-0A3E-4B34-B756-019B62D2D7CC}" type="slidenum">
              <a:t>9</a:t>
            </a:fld>
            <a:endParaRPr lang="it-IT"/>
          </a:p>
        </p:txBody>
      </p:sp>
      <p:sp>
        <p:nvSpPr>
          <p:cNvPr id="2" name="Segnaposto immagine diapositiva 1">
            <a:extLst>
              <a:ext uri="{FF2B5EF4-FFF2-40B4-BE49-F238E27FC236}">
                <a16:creationId xmlns:a16="http://schemas.microsoft.com/office/drawing/2014/main" id="{FC6CD9E5-659B-4C31-BD2F-33249B619937}"/>
              </a:ext>
            </a:extLst>
          </p:cNvPr>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Segnaposto note 2">
            <a:extLst>
              <a:ext uri="{FF2B5EF4-FFF2-40B4-BE49-F238E27FC236}">
                <a16:creationId xmlns:a16="http://schemas.microsoft.com/office/drawing/2014/main" id="{B4BD9A58-5802-4F67-B346-FE79763FDCC7}"/>
              </a:ext>
            </a:extLst>
          </p:cNvPr>
          <p:cNvSpPr txBox="1">
            <a:spLocks noGrp="1"/>
          </p:cNvSpPr>
          <p:nvPr>
            <p:ph type="body" sz="quarter" idx="1"/>
          </p:nvPr>
        </p:nvSpPr>
        <p:spPr/>
        <p:txBody>
          <a:bodyPr/>
          <a:lstStyle/>
          <a:p>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E786CD-7C3B-44B2-9965-8878A3785423}"/>
              </a:ext>
            </a:extLst>
          </p:cNvPr>
          <p:cNvSpPr>
            <a:spLocks noGrp="1"/>
          </p:cNvSpPr>
          <p:nvPr>
            <p:ph type="ctrTitle"/>
          </p:nvPr>
        </p:nvSpPr>
        <p:spPr>
          <a:xfrm>
            <a:off x="1524000" y="1122363"/>
            <a:ext cx="9145588"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BA4051C-EA17-4A63-B008-CBB4407C143E}"/>
              </a:ext>
            </a:extLst>
          </p:cNvPr>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9355F08-C453-40D7-A1B6-DED3501B1CD6}"/>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3B07DB2F-3BBA-48B4-97B9-EA24D7A20AE1}"/>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AAEFBDAD-D829-43FB-810B-0B9B764FA9E7}"/>
              </a:ext>
            </a:extLst>
          </p:cNvPr>
          <p:cNvSpPr>
            <a:spLocks noGrp="1"/>
          </p:cNvSpPr>
          <p:nvPr>
            <p:ph type="sldNum" sz="quarter" idx="12"/>
          </p:nvPr>
        </p:nvSpPr>
        <p:spPr/>
        <p:txBody>
          <a:bodyPr/>
          <a:lstStyle/>
          <a:p>
            <a:pPr lvl="0"/>
            <a:fld id="{08DEA7A2-4435-43D1-A957-04F7B1A513B7}" type="slidenum">
              <a:t>‹N›</a:t>
            </a:fld>
            <a:endParaRPr lang="it-IT"/>
          </a:p>
        </p:txBody>
      </p:sp>
    </p:spTree>
    <p:extLst>
      <p:ext uri="{BB962C8B-B14F-4D97-AF65-F5344CB8AC3E}">
        <p14:creationId xmlns:p14="http://schemas.microsoft.com/office/powerpoint/2010/main" val="1172017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341DBC-BCFF-484E-B358-6ADA9C54493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F5BE772-EDFB-446F-BD16-6C2D2AF254B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AF21407-3793-455E-BC25-DD19F57B97F6}"/>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4C933B3F-FDE3-4337-A412-75F2323C5ABE}"/>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F57B2251-FD66-4F24-8F4A-52E8B22BF214}"/>
              </a:ext>
            </a:extLst>
          </p:cNvPr>
          <p:cNvSpPr>
            <a:spLocks noGrp="1"/>
          </p:cNvSpPr>
          <p:nvPr>
            <p:ph type="sldNum" sz="quarter" idx="12"/>
          </p:nvPr>
        </p:nvSpPr>
        <p:spPr/>
        <p:txBody>
          <a:bodyPr/>
          <a:lstStyle/>
          <a:p>
            <a:pPr lvl="0"/>
            <a:fld id="{B7514DEF-89FB-43CF-89CD-75EB4171104C}" type="slidenum">
              <a:t>‹N›</a:t>
            </a:fld>
            <a:endParaRPr lang="it-IT"/>
          </a:p>
        </p:txBody>
      </p:sp>
    </p:spTree>
    <p:extLst>
      <p:ext uri="{BB962C8B-B14F-4D97-AF65-F5344CB8AC3E}">
        <p14:creationId xmlns:p14="http://schemas.microsoft.com/office/powerpoint/2010/main" val="81186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130EBF7-D910-471A-8820-E12119A1D04E}"/>
              </a:ext>
            </a:extLst>
          </p:cNvPr>
          <p:cNvSpPr>
            <a:spLocks noGrp="1"/>
          </p:cNvSpPr>
          <p:nvPr>
            <p:ph type="title" orient="vert"/>
          </p:nvPr>
        </p:nvSpPr>
        <p:spPr>
          <a:xfrm>
            <a:off x="8839200" y="273050"/>
            <a:ext cx="2743200" cy="5857875"/>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B4BD7DE-B415-42E0-89F1-73C2F6A049BD}"/>
              </a:ext>
            </a:extLst>
          </p:cNvPr>
          <p:cNvSpPr>
            <a:spLocks noGrp="1"/>
          </p:cNvSpPr>
          <p:nvPr>
            <p:ph type="body" orient="vert" idx="1"/>
          </p:nvPr>
        </p:nvSpPr>
        <p:spPr>
          <a:xfrm>
            <a:off x="609600" y="273050"/>
            <a:ext cx="8077200" cy="5857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FB9A4C5-4A74-4B40-8EE5-187326E44637}"/>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7D3BF7DA-EF0F-47A6-971D-D82D7CA288E4}"/>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BF969EF7-B50F-4495-A44D-3AA958B4645A}"/>
              </a:ext>
            </a:extLst>
          </p:cNvPr>
          <p:cNvSpPr>
            <a:spLocks noGrp="1"/>
          </p:cNvSpPr>
          <p:nvPr>
            <p:ph type="sldNum" sz="quarter" idx="12"/>
          </p:nvPr>
        </p:nvSpPr>
        <p:spPr/>
        <p:txBody>
          <a:bodyPr/>
          <a:lstStyle/>
          <a:p>
            <a:pPr lvl="0"/>
            <a:fld id="{828620BC-0F47-417E-B7B9-D10222456CF6}" type="slidenum">
              <a:t>‹N›</a:t>
            </a:fld>
            <a:endParaRPr lang="it-IT"/>
          </a:p>
        </p:txBody>
      </p:sp>
    </p:spTree>
    <p:extLst>
      <p:ext uri="{BB962C8B-B14F-4D97-AF65-F5344CB8AC3E}">
        <p14:creationId xmlns:p14="http://schemas.microsoft.com/office/powerpoint/2010/main" val="74996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DFB2B8-D19C-4E40-A20D-3E89D66E92B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01A5870-B9A2-455A-8298-C7D68CCC9F7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DFF3EF-C33E-4D09-BC79-64877C2DB460}"/>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51E44DDD-59E2-4668-BF45-2765F2FF85F9}"/>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BA90961A-ED48-4741-A48A-6ED1E8AD6F71}"/>
              </a:ext>
            </a:extLst>
          </p:cNvPr>
          <p:cNvSpPr>
            <a:spLocks noGrp="1"/>
          </p:cNvSpPr>
          <p:nvPr>
            <p:ph type="sldNum" sz="quarter" idx="12"/>
          </p:nvPr>
        </p:nvSpPr>
        <p:spPr/>
        <p:txBody>
          <a:bodyPr/>
          <a:lstStyle/>
          <a:p>
            <a:pPr lvl="0"/>
            <a:fld id="{D52B056A-D9C2-4AED-BC8B-CAB4F5D48025}" type="slidenum">
              <a:t>‹N›</a:t>
            </a:fld>
            <a:endParaRPr lang="it-IT"/>
          </a:p>
        </p:txBody>
      </p:sp>
    </p:spTree>
    <p:extLst>
      <p:ext uri="{BB962C8B-B14F-4D97-AF65-F5344CB8AC3E}">
        <p14:creationId xmlns:p14="http://schemas.microsoft.com/office/powerpoint/2010/main" val="1690196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C8E470-215F-4613-8DB6-005314C745B2}"/>
              </a:ext>
            </a:extLst>
          </p:cNvPr>
          <p:cNvSpPr>
            <a:spLocks noGrp="1"/>
          </p:cNvSpPr>
          <p:nvPr>
            <p:ph type="title"/>
          </p:nvPr>
        </p:nvSpPr>
        <p:spPr>
          <a:xfrm>
            <a:off x="831850" y="1709738"/>
            <a:ext cx="10517188"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3C05D8A-CC81-490A-BCA4-FAB0475A379F}"/>
              </a:ext>
            </a:extLst>
          </p:cNvPr>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6A0D27E-161E-41B5-979D-DE7D9876F360}"/>
              </a:ext>
            </a:extLst>
          </p:cNvPr>
          <p:cNvSpPr>
            <a:spLocks noGrp="1"/>
          </p:cNvSpPr>
          <p:nvPr>
            <p:ph type="dt" sz="half" idx="10"/>
          </p:nvPr>
        </p:nvSpPr>
        <p:spPr/>
        <p:txBody>
          <a:bodyPr/>
          <a:lstStyle/>
          <a:p>
            <a:pPr lvl="0"/>
            <a:endParaRPr lang="it-IT"/>
          </a:p>
        </p:txBody>
      </p:sp>
      <p:sp>
        <p:nvSpPr>
          <p:cNvPr id="5" name="Segnaposto piè di pagina 4">
            <a:extLst>
              <a:ext uri="{FF2B5EF4-FFF2-40B4-BE49-F238E27FC236}">
                <a16:creationId xmlns:a16="http://schemas.microsoft.com/office/drawing/2014/main" id="{634A4B25-E9A6-4067-8DB9-5425C3C80755}"/>
              </a:ext>
            </a:extLst>
          </p:cNvPr>
          <p:cNvSpPr>
            <a:spLocks noGrp="1"/>
          </p:cNvSpPr>
          <p:nvPr>
            <p:ph type="ftr" sz="quarter" idx="11"/>
          </p:nvPr>
        </p:nvSpPr>
        <p:spPr/>
        <p:txBody>
          <a:bodyPr/>
          <a:lstStyle/>
          <a:p>
            <a:pPr lvl="0"/>
            <a:endParaRPr lang="it-IT"/>
          </a:p>
        </p:txBody>
      </p:sp>
      <p:sp>
        <p:nvSpPr>
          <p:cNvPr id="6" name="Segnaposto numero diapositiva 5">
            <a:extLst>
              <a:ext uri="{FF2B5EF4-FFF2-40B4-BE49-F238E27FC236}">
                <a16:creationId xmlns:a16="http://schemas.microsoft.com/office/drawing/2014/main" id="{4AF60446-A2DA-49D4-B339-4D1F9D68303E}"/>
              </a:ext>
            </a:extLst>
          </p:cNvPr>
          <p:cNvSpPr>
            <a:spLocks noGrp="1"/>
          </p:cNvSpPr>
          <p:nvPr>
            <p:ph type="sldNum" sz="quarter" idx="12"/>
          </p:nvPr>
        </p:nvSpPr>
        <p:spPr/>
        <p:txBody>
          <a:bodyPr/>
          <a:lstStyle/>
          <a:p>
            <a:pPr lvl="0"/>
            <a:fld id="{CA70B02C-407E-4B43-91B8-0894921FA0F3}" type="slidenum">
              <a:t>‹N›</a:t>
            </a:fld>
            <a:endParaRPr lang="it-IT"/>
          </a:p>
        </p:txBody>
      </p:sp>
    </p:spTree>
    <p:extLst>
      <p:ext uri="{BB962C8B-B14F-4D97-AF65-F5344CB8AC3E}">
        <p14:creationId xmlns:p14="http://schemas.microsoft.com/office/powerpoint/2010/main" val="337872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94FCA-017E-4AFF-9708-F5C0A4C57EC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1BA1037-0393-48DF-89DE-4FF653739409}"/>
              </a:ext>
            </a:extLst>
          </p:cNvPr>
          <p:cNvSpPr>
            <a:spLocks noGrp="1"/>
          </p:cNvSpPr>
          <p:nvPr>
            <p:ph sz="half" idx="1"/>
          </p:nvPr>
        </p:nvSpPr>
        <p:spPr>
          <a:xfrm>
            <a:off x="609600" y="1604963"/>
            <a:ext cx="5410200" cy="452596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E2FB40C-2527-4F2A-9EB0-A7D027CDEC2C}"/>
              </a:ext>
            </a:extLst>
          </p:cNvPr>
          <p:cNvSpPr>
            <a:spLocks noGrp="1"/>
          </p:cNvSpPr>
          <p:nvPr>
            <p:ph sz="half" idx="2"/>
          </p:nvPr>
        </p:nvSpPr>
        <p:spPr>
          <a:xfrm>
            <a:off x="6172200" y="1604963"/>
            <a:ext cx="5410200" cy="452596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900E917-0B6E-42CE-A47C-EB2625221D99}"/>
              </a:ext>
            </a:extLst>
          </p:cNvPr>
          <p:cNvSpPr>
            <a:spLocks noGrp="1"/>
          </p:cNvSpPr>
          <p:nvPr>
            <p:ph type="dt" sz="half" idx="10"/>
          </p:nvPr>
        </p:nvSpPr>
        <p:spPr/>
        <p:txBody>
          <a:bodyPr/>
          <a:lstStyle/>
          <a:p>
            <a:pPr lvl="0"/>
            <a:endParaRPr lang="it-IT"/>
          </a:p>
        </p:txBody>
      </p:sp>
      <p:sp>
        <p:nvSpPr>
          <p:cNvPr id="6" name="Segnaposto piè di pagina 5">
            <a:extLst>
              <a:ext uri="{FF2B5EF4-FFF2-40B4-BE49-F238E27FC236}">
                <a16:creationId xmlns:a16="http://schemas.microsoft.com/office/drawing/2014/main" id="{CC6B1247-4E50-450A-9352-6D43C80CDCFE}"/>
              </a:ext>
            </a:extLst>
          </p:cNvPr>
          <p:cNvSpPr>
            <a:spLocks noGrp="1"/>
          </p:cNvSpPr>
          <p:nvPr>
            <p:ph type="ftr" sz="quarter" idx="11"/>
          </p:nvPr>
        </p:nvSpPr>
        <p:spPr/>
        <p:txBody>
          <a:bodyPr/>
          <a:lstStyle/>
          <a:p>
            <a:pPr lvl="0"/>
            <a:endParaRPr lang="it-IT"/>
          </a:p>
        </p:txBody>
      </p:sp>
      <p:sp>
        <p:nvSpPr>
          <p:cNvPr id="7" name="Segnaposto numero diapositiva 6">
            <a:extLst>
              <a:ext uri="{FF2B5EF4-FFF2-40B4-BE49-F238E27FC236}">
                <a16:creationId xmlns:a16="http://schemas.microsoft.com/office/drawing/2014/main" id="{CFBDA884-0C4A-4E7F-895A-CC29B7CC4764}"/>
              </a:ext>
            </a:extLst>
          </p:cNvPr>
          <p:cNvSpPr>
            <a:spLocks noGrp="1"/>
          </p:cNvSpPr>
          <p:nvPr>
            <p:ph type="sldNum" sz="quarter" idx="12"/>
          </p:nvPr>
        </p:nvSpPr>
        <p:spPr/>
        <p:txBody>
          <a:bodyPr/>
          <a:lstStyle/>
          <a:p>
            <a:pPr lvl="0"/>
            <a:fld id="{B99965B2-1913-4ED6-A589-0A41C7F4FEE7}" type="slidenum">
              <a:t>‹N›</a:t>
            </a:fld>
            <a:endParaRPr lang="it-IT"/>
          </a:p>
        </p:txBody>
      </p:sp>
    </p:spTree>
    <p:extLst>
      <p:ext uri="{BB962C8B-B14F-4D97-AF65-F5344CB8AC3E}">
        <p14:creationId xmlns:p14="http://schemas.microsoft.com/office/powerpoint/2010/main" val="89850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DA3039-B71D-4234-8FC6-0A8B91E2D58E}"/>
              </a:ext>
            </a:extLst>
          </p:cNvPr>
          <p:cNvSpPr>
            <a:spLocks noGrp="1"/>
          </p:cNvSpPr>
          <p:nvPr>
            <p:ph type="title"/>
          </p:nvPr>
        </p:nvSpPr>
        <p:spPr>
          <a:xfrm>
            <a:off x="839788" y="365125"/>
            <a:ext cx="10517187"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BE86214-28AF-44E2-8D09-859B5358BB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CB6E4A6-A50C-4395-8733-2787028B058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6FAB79D-1718-4D9E-8750-D227E209D194}"/>
              </a:ext>
            </a:extLst>
          </p:cNvPr>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CE8CE34-2A89-4069-B979-F0CD173D4E14}"/>
              </a:ext>
            </a:extLst>
          </p:cNvPr>
          <p:cNvSpPr>
            <a:spLocks noGrp="1"/>
          </p:cNvSpPr>
          <p:nvPr>
            <p:ph sz="quarter" idx="4"/>
          </p:nvPr>
        </p:nvSpPr>
        <p:spPr>
          <a:xfrm>
            <a:off x="6173788" y="2505075"/>
            <a:ext cx="51831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065E446-9759-46E7-9E71-CFC7F6488E72}"/>
              </a:ext>
            </a:extLst>
          </p:cNvPr>
          <p:cNvSpPr>
            <a:spLocks noGrp="1"/>
          </p:cNvSpPr>
          <p:nvPr>
            <p:ph type="dt" sz="half" idx="10"/>
          </p:nvPr>
        </p:nvSpPr>
        <p:spPr/>
        <p:txBody>
          <a:bodyPr/>
          <a:lstStyle/>
          <a:p>
            <a:pPr lvl="0"/>
            <a:endParaRPr lang="it-IT"/>
          </a:p>
        </p:txBody>
      </p:sp>
      <p:sp>
        <p:nvSpPr>
          <p:cNvPr id="8" name="Segnaposto piè di pagina 7">
            <a:extLst>
              <a:ext uri="{FF2B5EF4-FFF2-40B4-BE49-F238E27FC236}">
                <a16:creationId xmlns:a16="http://schemas.microsoft.com/office/drawing/2014/main" id="{B2D4070F-F324-4DBA-91DB-AA5FB4418CF5}"/>
              </a:ext>
            </a:extLst>
          </p:cNvPr>
          <p:cNvSpPr>
            <a:spLocks noGrp="1"/>
          </p:cNvSpPr>
          <p:nvPr>
            <p:ph type="ftr" sz="quarter" idx="11"/>
          </p:nvPr>
        </p:nvSpPr>
        <p:spPr/>
        <p:txBody>
          <a:bodyPr/>
          <a:lstStyle/>
          <a:p>
            <a:pPr lvl="0"/>
            <a:endParaRPr lang="it-IT"/>
          </a:p>
        </p:txBody>
      </p:sp>
      <p:sp>
        <p:nvSpPr>
          <p:cNvPr id="9" name="Segnaposto numero diapositiva 8">
            <a:extLst>
              <a:ext uri="{FF2B5EF4-FFF2-40B4-BE49-F238E27FC236}">
                <a16:creationId xmlns:a16="http://schemas.microsoft.com/office/drawing/2014/main" id="{5267CB95-AAB7-4327-B32F-FBB6D00400D6}"/>
              </a:ext>
            </a:extLst>
          </p:cNvPr>
          <p:cNvSpPr>
            <a:spLocks noGrp="1"/>
          </p:cNvSpPr>
          <p:nvPr>
            <p:ph type="sldNum" sz="quarter" idx="12"/>
          </p:nvPr>
        </p:nvSpPr>
        <p:spPr/>
        <p:txBody>
          <a:bodyPr/>
          <a:lstStyle/>
          <a:p>
            <a:pPr lvl="0"/>
            <a:fld id="{F835C89D-65AE-4F13-9FE0-C6362F85634A}" type="slidenum">
              <a:t>‹N›</a:t>
            </a:fld>
            <a:endParaRPr lang="it-IT"/>
          </a:p>
        </p:txBody>
      </p:sp>
    </p:spTree>
    <p:extLst>
      <p:ext uri="{BB962C8B-B14F-4D97-AF65-F5344CB8AC3E}">
        <p14:creationId xmlns:p14="http://schemas.microsoft.com/office/powerpoint/2010/main" val="1771865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83571D-7466-4E86-A145-D616F3E45AF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089FDCB-6029-479D-9CFB-8A0C7B617059}"/>
              </a:ext>
            </a:extLst>
          </p:cNvPr>
          <p:cNvSpPr>
            <a:spLocks noGrp="1"/>
          </p:cNvSpPr>
          <p:nvPr>
            <p:ph type="dt" sz="half" idx="10"/>
          </p:nvPr>
        </p:nvSpPr>
        <p:spPr/>
        <p:txBody>
          <a:bodyPr/>
          <a:lstStyle/>
          <a:p>
            <a:pPr lvl="0"/>
            <a:endParaRPr lang="it-IT"/>
          </a:p>
        </p:txBody>
      </p:sp>
      <p:sp>
        <p:nvSpPr>
          <p:cNvPr id="4" name="Segnaposto piè di pagina 3">
            <a:extLst>
              <a:ext uri="{FF2B5EF4-FFF2-40B4-BE49-F238E27FC236}">
                <a16:creationId xmlns:a16="http://schemas.microsoft.com/office/drawing/2014/main" id="{78C534DF-C9E2-4218-BDAD-347ECA112AE8}"/>
              </a:ext>
            </a:extLst>
          </p:cNvPr>
          <p:cNvSpPr>
            <a:spLocks noGrp="1"/>
          </p:cNvSpPr>
          <p:nvPr>
            <p:ph type="ftr" sz="quarter" idx="11"/>
          </p:nvPr>
        </p:nvSpPr>
        <p:spPr/>
        <p:txBody>
          <a:bodyPr/>
          <a:lstStyle/>
          <a:p>
            <a:pPr lvl="0"/>
            <a:endParaRPr lang="it-IT"/>
          </a:p>
        </p:txBody>
      </p:sp>
      <p:sp>
        <p:nvSpPr>
          <p:cNvPr id="5" name="Segnaposto numero diapositiva 4">
            <a:extLst>
              <a:ext uri="{FF2B5EF4-FFF2-40B4-BE49-F238E27FC236}">
                <a16:creationId xmlns:a16="http://schemas.microsoft.com/office/drawing/2014/main" id="{8114A9DE-BEF6-4FF3-B58D-24CB22F238A4}"/>
              </a:ext>
            </a:extLst>
          </p:cNvPr>
          <p:cNvSpPr>
            <a:spLocks noGrp="1"/>
          </p:cNvSpPr>
          <p:nvPr>
            <p:ph type="sldNum" sz="quarter" idx="12"/>
          </p:nvPr>
        </p:nvSpPr>
        <p:spPr/>
        <p:txBody>
          <a:bodyPr/>
          <a:lstStyle/>
          <a:p>
            <a:pPr lvl="0"/>
            <a:fld id="{82C9EB78-9266-4B62-A161-0D3C33569FCD}" type="slidenum">
              <a:t>‹N›</a:t>
            </a:fld>
            <a:endParaRPr lang="it-IT"/>
          </a:p>
        </p:txBody>
      </p:sp>
    </p:spTree>
    <p:extLst>
      <p:ext uri="{BB962C8B-B14F-4D97-AF65-F5344CB8AC3E}">
        <p14:creationId xmlns:p14="http://schemas.microsoft.com/office/powerpoint/2010/main" val="3270264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D09C0F0-B742-4BED-8BC4-916E317ED986}"/>
              </a:ext>
            </a:extLst>
          </p:cNvPr>
          <p:cNvSpPr>
            <a:spLocks noGrp="1"/>
          </p:cNvSpPr>
          <p:nvPr>
            <p:ph type="dt" sz="half" idx="10"/>
          </p:nvPr>
        </p:nvSpPr>
        <p:spPr/>
        <p:txBody>
          <a:bodyPr/>
          <a:lstStyle/>
          <a:p>
            <a:pPr lvl="0"/>
            <a:endParaRPr lang="it-IT"/>
          </a:p>
        </p:txBody>
      </p:sp>
      <p:sp>
        <p:nvSpPr>
          <p:cNvPr id="3" name="Segnaposto piè di pagina 2">
            <a:extLst>
              <a:ext uri="{FF2B5EF4-FFF2-40B4-BE49-F238E27FC236}">
                <a16:creationId xmlns:a16="http://schemas.microsoft.com/office/drawing/2014/main" id="{44C6CBDD-DBE7-49AA-A172-BF5608B3BDAD}"/>
              </a:ext>
            </a:extLst>
          </p:cNvPr>
          <p:cNvSpPr>
            <a:spLocks noGrp="1"/>
          </p:cNvSpPr>
          <p:nvPr>
            <p:ph type="ftr" sz="quarter" idx="11"/>
          </p:nvPr>
        </p:nvSpPr>
        <p:spPr/>
        <p:txBody>
          <a:bodyPr/>
          <a:lstStyle/>
          <a:p>
            <a:pPr lvl="0"/>
            <a:endParaRPr lang="it-IT"/>
          </a:p>
        </p:txBody>
      </p:sp>
      <p:sp>
        <p:nvSpPr>
          <p:cNvPr id="4" name="Segnaposto numero diapositiva 3">
            <a:extLst>
              <a:ext uri="{FF2B5EF4-FFF2-40B4-BE49-F238E27FC236}">
                <a16:creationId xmlns:a16="http://schemas.microsoft.com/office/drawing/2014/main" id="{CB3C62F4-744B-44ED-95BB-50B46B7599B9}"/>
              </a:ext>
            </a:extLst>
          </p:cNvPr>
          <p:cNvSpPr>
            <a:spLocks noGrp="1"/>
          </p:cNvSpPr>
          <p:nvPr>
            <p:ph type="sldNum" sz="quarter" idx="12"/>
          </p:nvPr>
        </p:nvSpPr>
        <p:spPr/>
        <p:txBody>
          <a:bodyPr/>
          <a:lstStyle/>
          <a:p>
            <a:pPr lvl="0"/>
            <a:fld id="{BBC086D5-67F6-4FC3-97D3-3523A842E6C1}" type="slidenum">
              <a:t>‹N›</a:t>
            </a:fld>
            <a:endParaRPr lang="it-IT"/>
          </a:p>
        </p:txBody>
      </p:sp>
    </p:spTree>
    <p:extLst>
      <p:ext uri="{BB962C8B-B14F-4D97-AF65-F5344CB8AC3E}">
        <p14:creationId xmlns:p14="http://schemas.microsoft.com/office/powerpoint/2010/main" val="163275972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3C1CC1-6A9A-483C-809C-3ABCAAACF32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D76A100-D5A6-4035-8606-9C331F9E86EA}"/>
              </a:ext>
            </a:extLst>
          </p:cNvPr>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6860C34-D4E1-46B6-AB75-CF586308B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BF2EC77-C41C-4267-8290-C3DBC82ECC52}"/>
              </a:ext>
            </a:extLst>
          </p:cNvPr>
          <p:cNvSpPr>
            <a:spLocks noGrp="1"/>
          </p:cNvSpPr>
          <p:nvPr>
            <p:ph type="dt" sz="half" idx="10"/>
          </p:nvPr>
        </p:nvSpPr>
        <p:spPr/>
        <p:txBody>
          <a:bodyPr/>
          <a:lstStyle/>
          <a:p>
            <a:pPr lvl="0"/>
            <a:endParaRPr lang="it-IT"/>
          </a:p>
        </p:txBody>
      </p:sp>
      <p:sp>
        <p:nvSpPr>
          <p:cNvPr id="6" name="Segnaposto piè di pagina 5">
            <a:extLst>
              <a:ext uri="{FF2B5EF4-FFF2-40B4-BE49-F238E27FC236}">
                <a16:creationId xmlns:a16="http://schemas.microsoft.com/office/drawing/2014/main" id="{4FE9AFD9-95D8-4320-A6BB-8B61139E9CBC}"/>
              </a:ext>
            </a:extLst>
          </p:cNvPr>
          <p:cNvSpPr>
            <a:spLocks noGrp="1"/>
          </p:cNvSpPr>
          <p:nvPr>
            <p:ph type="ftr" sz="quarter" idx="11"/>
          </p:nvPr>
        </p:nvSpPr>
        <p:spPr/>
        <p:txBody>
          <a:bodyPr/>
          <a:lstStyle/>
          <a:p>
            <a:pPr lvl="0"/>
            <a:endParaRPr lang="it-IT"/>
          </a:p>
        </p:txBody>
      </p:sp>
      <p:sp>
        <p:nvSpPr>
          <p:cNvPr id="7" name="Segnaposto numero diapositiva 6">
            <a:extLst>
              <a:ext uri="{FF2B5EF4-FFF2-40B4-BE49-F238E27FC236}">
                <a16:creationId xmlns:a16="http://schemas.microsoft.com/office/drawing/2014/main" id="{ED148D97-D049-49B0-98D2-94DE8FCDC0A7}"/>
              </a:ext>
            </a:extLst>
          </p:cNvPr>
          <p:cNvSpPr>
            <a:spLocks noGrp="1"/>
          </p:cNvSpPr>
          <p:nvPr>
            <p:ph type="sldNum" sz="quarter" idx="12"/>
          </p:nvPr>
        </p:nvSpPr>
        <p:spPr/>
        <p:txBody>
          <a:bodyPr/>
          <a:lstStyle/>
          <a:p>
            <a:pPr lvl="0"/>
            <a:fld id="{226B90D2-ED31-42BE-A2AA-C27F4D75F831}" type="slidenum">
              <a:t>‹N›</a:t>
            </a:fld>
            <a:endParaRPr lang="it-IT"/>
          </a:p>
        </p:txBody>
      </p:sp>
    </p:spTree>
    <p:extLst>
      <p:ext uri="{BB962C8B-B14F-4D97-AF65-F5344CB8AC3E}">
        <p14:creationId xmlns:p14="http://schemas.microsoft.com/office/powerpoint/2010/main" val="392837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A39B31-6AF7-4051-A330-DE6D2C21376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44E76DB5-353D-4D00-9F97-70E4C4DC85D0}"/>
              </a:ext>
            </a:extLst>
          </p:cNvPr>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3D8C48A-D1A3-4353-8DEB-D57D88409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B5D55B5-ED09-4B23-B64C-CBA7117FF7B0}"/>
              </a:ext>
            </a:extLst>
          </p:cNvPr>
          <p:cNvSpPr>
            <a:spLocks noGrp="1"/>
          </p:cNvSpPr>
          <p:nvPr>
            <p:ph type="dt" sz="half" idx="10"/>
          </p:nvPr>
        </p:nvSpPr>
        <p:spPr/>
        <p:txBody>
          <a:bodyPr/>
          <a:lstStyle/>
          <a:p>
            <a:pPr lvl="0"/>
            <a:endParaRPr lang="it-IT"/>
          </a:p>
        </p:txBody>
      </p:sp>
      <p:sp>
        <p:nvSpPr>
          <p:cNvPr id="6" name="Segnaposto piè di pagina 5">
            <a:extLst>
              <a:ext uri="{FF2B5EF4-FFF2-40B4-BE49-F238E27FC236}">
                <a16:creationId xmlns:a16="http://schemas.microsoft.com/office/drawing/2014/main" id="{C5A1075E-D3DA-4884-BF57-513E5A07FD51}"/>
              </a:ext>
            </a:extLst>
          </p:cNvPr>
          <p:cNvSpPr>
            <a:spLocks noGrp="1"/>
          </p:cNvSpPr>
          <p:nvPr>
            <p:ph type="ftr" sz="quarter" idx="11"/>
          </p:nvPr>
        </p:nvSpPr>
        <p:spPr/>
        <p:txBody>
          <a:bodyPr/>
          <a:lstStyle/>
          <a:p>
            <a:pPr lvl="0"/>
            <a:endParaRPr lang="it-IT"/>
          </a:p>
        </p:txBody>
      </p:sp>
      <p:sp>
        <p:nvSpPr>
          <p:cNvPr id="7" name="Segnaposto numero diapositiva 6">
            <a:extLst>
              <a:ext uri="{FF2B5EF4-FFF2-40B4-BE49-F238E27FC236}">
                <a16:creationId xmlns:a16="http://schemas.microsoft.com/office/drawing/2014/main" id="{8BCA5588-8B36-47E4-B9B9-2B71EFB06A7F}"/>
              </a:ext>
            </a:extLst>
          </p:cNvPr>
          <p:cNvSpPr>
            <a:spLocks noGrp="1"/>
          </p:cNvSpPr>
          <p:nvPr>
            <p:ph type="sldNum" sz="quarter" idx="12"/>
          </p:nvPr>
        </p:nvSpPr>
        <p:spPr/>
        <p:txBody>
          <a:bodyPr/>
          <a:lstStyle/>
          <a:p>
            <a:pPr lvl="0"/>
            <a:fld id="{B7279ACA-8226-4535-AA85-623ECE1033AC}" type="slidenum">
              <a:t>‹N›</a:t>
            </a:fld>
            <a:endParaRPr lang="it-IT"/>
          </a:p>
        </p:txBody>
      </p:sp>
    </p:spTree>
    <p:extLst>
      <p:ext uri="{BB962C8B-B14F-4D97-AF65-F5344CB8AC3E}">
        <p14:creationId xmlns:p14="http://schemas.microsoft.com/office/powerpoint/2010/main" val="4108664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7486D87-E050-4D61-8498-030B6B67FA19}"/>
              </a:ext>
            </a:extLst>
          </p:cNvPr>
          <p:cNvSpPr txBox="1">
            <a:spLocks noGrp="1"/>
          </p:cNvSpPr>
          <p:nvPr>
            <p:ph type="title"/>
          </p:nvPr>
        </p:nvSpPr>
        <p:spPr>
          <a:xfrm>
            <a:off x="609480" y="273240"/>
            <a:ext cx="10973519" cy="1144800"/>
          </a:xfrm>
          <a:prstGeom prst="rect">
            <a:avLst/>
          </a:prstGeom>
          <a:noFill/>
          <a:ln>
            <a:noFill/>
          </a:ln>
        </p:spPr>
        <p:txBody>
          <a:bodyPr lIns="0" tIns="0" rIns="0" bIns="0" anchor="ctr"/>
          <a:lstStyle/>
          <a:p>
            <a:endParaRPr lang="it-IT"/>
          </a:p>
        </p:txBody>
      </p:sp>
      <p:sp>
        <p:nvSpPr>
          <p:cNvPr id="3" name="Segnaposto testo 2">
            <a:extLst>
              <a:ext uri="{FF2B5EF4-FFF2-40B4-BE49-F238E27FC236}">
                <a16:creationId xmlns:a16="http://schemas.microsoft.com/office/drawing/2014/main" id="{6E798144-C1D7-40AA-9AB5-FEC04317D23C}"/>
              </a:ext>
            </a:extLst>
          </p:cNvPr>
          <p:cNvSpPr txBox="1">
            <a:spLocks noGrp="1"/>
          </p:cNvSpPr>
          <p:nvPr>
            <p:ph type="body" idx="1"/>
          </p:nvPr>
        </p:nvSpPr>
        <p:spPr>
          <a:xfrm>
            <a:off x="609480" y="1604520"/>
            <a:ext cx="10973519" cy="4525920"/>
          </a:xfrm>
          <a:prstGeom prst="rect">
            <a:avLst/>
          </a:prstGeom>
          <a:noFill/>
          <a:ln>
            <a:noFill/>
          </a:ln>
        </p:spPr>
        <p:txBody>
          <a:bodyPr lIns="0" tIns="0" rIns="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E7A6A93-8202-4973-9189-3C12E53C1A94}"/>
              </a:ext>
            </a:extLst>
          </p:cNvPr>
          <p:cNvSpPr txBox="1">
            <a:spLocks noGrp="1"/>
          </p:cNvSpPr>
          <p:nvPr>
            <p:ph type="dt" sz="half" idx="2"/>
          </p:nvPr>
        </p:nvSpPr>
        <p:spPr>
          <a:xfrm>
            <a:off x="609480" y="6247440"/>
            <a:ext cx="2840760" cy="473040"/>
          </a:xfrm>
          <a:prstGeom prst="rect">
            <a:avLst/>
          </a:prstGeom>
          <a:noFill/>
          <a:ln>
            <a:noFill/>
          </a:ln>
        </p:spPr>
        <p:txBody>
          <a:bodyPr lIns="0" tIns="0" rIns="0" bIns="0" anchorCtr="0">
            <a:noAutofit/>
          </a:bodyPr>
          <a:lstStyle>
            <a:lvl1pPr lvl="0"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5" name="Segnaposto piè di pagina 4">
            <a:extLst>
              <a:ext uri="{FF2B5EF4-FFF2-40B4-BE49-F238E27FC236}">
                <a16:creationId xmlns:a16="http://schemas.microsoft.com/office/drawing/2014/main" id="{E878334F-42DC-4CFE-8EF6-38879AC6BC78}"/>
              </a:ext>
            </a:extLst>
          </p:cNvPr>
          <p:cNvSpPr txBox="1">
            <a:spLocks noGrp="1"/>
          </p:cNvSpPr>
          <p:nvPr>
            <p:ph type="ftr" sz="quarter" idx="3"/>
          </p:nvPr>
        </p:nvSpPr>
        <p:spPr>
          <a:xfrm>
            <a:off x="4169880" y="6247440"/>
            <a:ext cx="3864959" cy="473040"/>
          </a:xfrm>
          <a:prstGeom prst="rect">
            <a:avLst/>
          </a:prstGeom>
          <a:noFill/>
          <a:ln>
            <a:noFill/>
          </a:ln>
        </p:spPr>
        <p:txBody>
          <a:bodyPr lIns="0" tIns="0" rIns="0" bIns="0" anchorCtr="0">
            <a:noAutofit/>
          </a:bodyPr>
          <a:lstStyle>
            <a:lvl1pPr lvl="0" algn="ctr" rtl="0" hangingPunct="0">
              <a:buNone/>
              <a:tabLst/>
              <a:defRPr lang="it-IT" sz="1400" kern="1200">
                <a:latin typeface="Times New Roman" pitchFamily="18"/>
                <a:ea typeface="Lucida Sans Unicode" pitchFamily="2"/>
                <a:cs typeface="Tahoma" pitchFamily="2"/>
              </a:defRPr>
            </a:lvl1pPr>
          </a:lstStyle>
          <a:p>
            <a:pPr lvl="0"/>
            <a:endParaRPr lang="it-IT"/>
          </a:p>
        </p:txBody>
      </p:sp>
      <p:sp>
        <p:nvSpPr>
          <p:cNvPr id="6" name="Segnaposto numero diapositiva 5">
            <a:extLst>
              <a:ext uri="{FF2B5EF4-FFF2-40B4-BE49-F238E27FC236}">
                <a16:creationId xmlns:a16="http://schemas.microsoft.com/office/drawing/2014/main" id="{F1EFE304-DA66-48AC-A0BA-410E5C9E2770}"/>
              </a:ext>
            </a:extLst>
          </p:cNvPr>
          <p:cNvSpPr txBox="1">
            <a:spLocks noGrp="1"/>
          </p:cNvSpPr>
          <p:nvPr>
            <p:ph type="sldNum" sz="quarter" idx="4"/>
          </p:nvPr>
        </p:nvSpPr>
        <p:spPr>
          <a:xfrm>
            <a:off x="8742240" y="6247440"/>
            <a:ext cx="2840760" cy="473040"/>
          </a:xfrm>
          <a:prstGeom prst="rect">
            <a:avLst/>
          </a:prstGeom>
          <a:noFill/>
          <a:ln>
            <a:noFill/>
          </a:ln>
        </p:spPr>
        <p:txBody>
          <a:bodyPr lIns="0" tIns="0" rIns="0" bIns="0" anchorCtr="0">
            <a:noAutofit/>
          </a:bodyPr>
          <a:lstStyle>
            <a:lvl1pPr lvl="0" algn="r" rtl="0" hangingPunct="0">
              <a:buNone/>
              <a:tabLst/>
              <a:defRPr lang="it-IT" sz="1400" kern="1200">
                <a:latin typeface="Times New Roman" pitchFamily="18"/>
                <a:ea typeface="Lucida Sans Unicode" pitchFamily="2"/>
                <a:cs typeface="Tahoma" pitchFamily="2"/>
              </a:defRPr>
            </a:lvl1pPr>
          </a:lstStyle>
          <a:p>
            <a:pPr lvl="0"/>
            <a:fld id="{FD2D02F2-111B-420F-85E3-387B2E761BEE}" type="slidenum">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it-IT" sz="3990" b="0" i="0" u="none" strike="noStrike" kern="1200">
          <a:ln>
            <a:noFill/>
          </a:ln>
          <a:latin typeface="Arial" pitchFamily="18"/>
          <a:ea typeface="Microsoft YaHei" pitchFamily="2"/>
          <a:cs typeface="Arial" pitchFamily="2"/>
        </a:defRPr>
      </a:lvl1pPr>
    </p:titleStyle>
    <p:bodyStyle>
      <a:lvl1pPr marL="0" marR="0" indent="0" rtl="0" hangingPunct="0">
        <a:spcBef>
          <a:spcPts val="0"/>
        </a:spcBef>
        <a:spcAft>
          <a:spcPts val="1281"/>
        </a:spcAft>
        <a:tabLst/>
        <a:defRPr lang="it-IT" sz="2900" b="0" i="0" u="none" strike="noStrike" kern="1200">
          <a:ln>
            <a:noFill/>
          </a:ln>
          <a:latin typeface="Arial"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notesSlide" Target="../notesSlides/notesSlide48.xml"/><Relationship Id="rId4"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Rettangolo 9">
            <a:extLst>
              <a:ext uri="{FF2B5EF4-FFF2-40B4-BE49-F238E27FC236}">
                <a16:creationId xmlns:a16="http://schemas.microsoft.com/office/drawing/2014/main" id="{C589B5A4-4E64-4EF9-9DF6-AD4752751579}"/>
              </a:ext>
            </a:extLst>
          </p:cNvPr>
          <p:cNvSpPr/>
          <p:nvPr/>
        </p:nvSpPr>
        <p:spPr>
          <a:xfrm>
            <a:off x="0" y="0"/>
            <a:ext cx="12192840" cy="6857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5F5F5">
              <a:alpha val="89000"/>
            </a:srgbClr>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3" name="Titolo 6">
            <a:extLst>
              <a:ext uri="{FF2B5EF4-FFF2-40B4-BE49-F238E27FC236}">
                <a16:creationId xmlns:a16="http://schemas.microsoft.com/office/drawing/2014/main" id="{F326544E-45A6-4414-897F-1FB35E8416F4}"/>
              </a:ext>
            </a:extLst>
          </p:cNvPr>
          <p:cNvSpPr txBox="1">
            <a:spLocks noGrp="1"/>
          </p:cNvSpPr>
          <p:nvPr>
            <p:ph type="title" idx="4294967295"/>
          </p:nvPr>
        </p:nvSpPr>
        <p:spPr>
          <a:xfrm>
            <a:off x="4111920" y="2750400"/>
            <a:ext cx="3969000" cy="1356480"/>
          </a:xfrm>
        </p:spPr>
        <p:txBody>
          <a:bodyPr wrap="square" lIns="90000" tIns="45000" rIns="90000" bIns="45000" anchor="t">
            <a:noAutofit/>
          </a:bodyPr>
          <a:lstStyle/>
          <a:p>
            <a:pPr lvl="0" algn="l" hangingPunct="1">
              <a:lnSpc>
                <a:spcPct val="90000"/>
              </a:lnSpc>
            </a:pPr>
            <a:r>
              <a:rPr lang="it-IT" sz="7200" b="1">
                <a:solidFill>
                  <a:srgbClr val="000000"/>
                </a:solidFill>
                <a:latin typeface="Bahnschrift" pitchFamily="34"/>
              </a:rPr>
              <a:t>OpenGL</a:t>
            </a:r>
          </a:p>
        </p:txBody>
      </p:sp>
      <p:sp>
        <p:nvSpPr>
          <p:cNvPr id="4" name="Triangolo rettangolo 17">
            <a:extLst>
              <a:ext uri="{FF2B5EF4-FFF2-40B4-BE49-F238E27FC236}">
                <a16:creationId xmlns:a16="http://schemas.microsoft.com/office/drawing/2014/main" id="{63DAAEB0-E50D-4629-B994-E22C75F4FA66}"/>
              </a:ext>
            </a:extLst>
          </p:cNvPr>
          <p:cNvSpPr/>
          <p:nvPr/>
        </p:nvSpPr>
        <p:spPr>
          <a:xfrm rot="5400000">
            <a:off x="-191160" y="191520"/>
            <a:ext cx="6879600" cy="649656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0 f8 1"/>
              <a:gd name="f16" fmla="*/ 0 f9 1"/>
              <a:gd name="f17" fmla="*/ f10 1 f2"/>
              <a:gd name="f18" fmla="*/ 10800 f9 1"/>
              <a:gd name="f19" fmla="*/ 21600 f9 1"/>
              <a:gd name="f20" fmla="*/ 10800 f8 1"/>
              <a:gd name="f21" fmla="*/ 21600 f8 1"/>
              <a:gd name="f22" fmla="+- f17 0 f1"/>
            </a:gdLst>
            <a:ahLst/>
            <a:cxnLst>
              <a:cxn ang="3cd4">
                <a:pos x="hc" y="t"/>
              </a:cxn>
              <a:cxn ang="0">
                <a:pos x="r" y="vc"/>
              </a:cxn>
              <a:cxn ang="cd4">
                <a:pos x="hc" y="b"/>
              </a:cxn>
              <a:cxn ang="cd2">
                <a:pos x="l" y="vc"/>
              </a:cxn>
              <a:cxn ang="f22">
                <a:pos x="f15" y="f16"/>
              </a:cxn>
              <a:cxn ang="f22">
                <a:pos x="f15" y="f18"/>
              </a:cxn>
              <a:cxn ang="f22">
                <a:pos x="f15" y="f19"/>
              </a:cxn>
              <a:cxn ang="f22">
                <a:pos x="f20" y="f19"/>
              </a:cxn>
              <a:cxn ang="f22">
                <a:pos x="f21" y="f19"/>
              </a:cxn>
              <a:cxn ang="f22">
                <a:pos x="f20" y="f18"/>
              </a:cxn>
            </a:cxnLst>
            <a:rect l="f11" t="f14" r="f12" b="f13"/>
            <a:pathLst>
              <a:path w="21600" h="21600">
                <a:moveTo>
                  <a:pt x="f5" y="f5"/>
                </a:moveTo>
                <a:lnTo>
                  <a:pt x="f6" y="f6"/>
                </a:lnTo>
                <a:lnTo>
                  <a:pt x="f5" y="f6"/>
                </a:lnTo>
                <a:lnTo>
                  <a:pt x="f5" y="f5"/>
                </a:lnTo>
                <a:close/>
              </a:path>
            </a:pathLst>
          </a:custGeom>
          <a:solidFill>
            <a:srgbClr val="025E73"/>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5" name="Triangolo rettangolo 18">
            <a:extLst>
              <a:ext uri="{FF2B5EF4-FFF2-40B4-BE49-F238E27FC236}">
                <a16:creationId xmlns:a16="http://schemas.microsoft.com/office/drawing/2014/main" id="{7F51544E-CC9F-4158-863C-9EB70FAB0E80}"/>
              </a:ext>
            </a:extLst>
          </p:cNvPr>
          <p:cNvSpPr/>
          <p:nvPr/>
        </p:nvSpPr>
        <p:spPr>
          <a:xfrm rot="5400000">
            <a:off x="-991800" y="7071480"/>
            <a:ext cx="6879600" cy="6496560"/>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 f7 f0 1"/>
              <a:gd name="f11" fmla="*/ 1900 f8 1"/>
              <a:gd name="f12" fmla="*/ 12700 f8 1"/>
              <a:gd name="f13" fmla="*/ 19700 f9 1"/>
              <a:gd name="f14" fmla="*/ 12700 f9 1"/>
              <a:gd name="f15" fmla="*/ 0 f8 1"/>
              <a:gd name="f16" fmla="*/ 0 f9 1"/>
              <a:gd name="f17" fmla="*/ f10 1 f2"/>
              <a:gd name="f18" fmla="*/ 10800 f9 1"/>
              <a:gd name="f19" fmla="*/ 21600 f9 1"/>
              <a:gd name="f20" fmla="*/ 10800 f8 1"/>
              <a:gd name="f21" fmla="*/ 21600 f8 1"/>
              <a:gd name="f22" fmla="+- f17 0 f1"/>
            </a:gdLst>
            <a:ahLst/>
            <a:cxnLst>
              <a:cxn ang="3cd4">
                <a:pos x="hc" y="t"/>
              </a:cxn>
              <a:cxn ang="0">
                <a:pos x="r" y="vc"/>
              </a:cxn>
              <a:cxn ang="cd4">
                <a:pos x="hc" y="b"/>
              </a:cxn>
              <a:cxn ang="cd2">
                <a:pos x="l" y="vc"/>
              </a:cxn>
              <a:cxn ang="f22">
                <a:pos x="f15" y="f16"/>
              </a:cxn>
              <a:cxn ang="f22">
                <a:pos x="f15" y="f18"/>
              </a:cxn>
              <a:cxn ang="f22">
                <a:pos x="f15" y="f19"/>
              </a:cxn>
              <a:cxn ang="f22">
                <a:pos x="f20" y="f19"/>
              </a:cxn>
              <a:cxn ang="f22">
                <a:pos x="f21" y="f19"/>
              </a:cxn>
              <a:cxn ang="f22">
                <a:pos x="f20" y="f18"/>
              </a:cxn>
            </a:cxnLst>
            <a:rect l="f11" t="f14" r="f12" b="f13"/>
            <a:pathLst>
              <a:path w="21600" h="21600">
                <a:moveTo>
                  <a:pt x="f5" y="f5"/>
                </a:moveTo>
                <a:lnTo>
                  <a:pt x="f6" y="f6"/>
                </a:lnTo>
                <a:lnTo>
                  <a:pt x="f5" y="f6"/>
                </a:lnTo>
                <a:lnTo>
                  <a:pt x="f5" y="f5"/>
                </a:lnTo>
                <a:close/>
              </a:path>
            </a:pathLst>
          </a:custGeom>
          <a:solidFill>
            <a:srgbClr val="025E73"/>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21CE7033-D943-4629-AA5B-A5753CB2C93F}"/>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Vertex Shader</a:t>
            </a:r>
          </a:p>
        </p:txBody>
      </p:sp>
      <p:sp>
        <p:nvSpPr>
          <p:cNvPr id="3" name="Rettangolo 10">
            <a:extLst>
              <a:ext uri="{FF2B5EF4-FFF2-40B4-BE49-F238E27FC236}">
                <a16:creationId xmlns:a16="http://schemas.microsoft.com/office/drawing/2014/main" id="{55D708BB-822D-427F-9FFD-FDCFAF916967}"/>
              </a:ext>
            </a:extLst>
          </p:cNvPr>
          <p:cNvSpPr/>
          <p:nvPr/>
        </p:nvSpPr>
        <p:spPr>
          <a:xfrm>
            <a:off x="5362920" y="2575439"/>
            <a:ext cx="6095880" cy="35798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799"/>
              </a:spcAft>
              <a:buNone/>
              <a:tabLst/>
            </a:pPr>
            <a:r>
              <a:rPr lang="it-IT" sz="1800" b="0" i="0" u="none" strike="noStrike" kern="1200" spc="0">
                <a:ln>
                  <a:noFill/>
                </a:ln>
                <a:solidFill>
                  <a:srgbClr val="000000"/>
                </a:solidFill>
                <a:latin typeface="Bahnschrift" pitchFamily="34"/>
                <a:ea typeface="Microsoft YaHei" pitchFamily="2"/>
                <a:cs typeface="Arial" pitchFamily="2"/>
              </a:rPr>
              <a:t>L'obiettivo del Vertex Shader è quello di fornire alla Pipeline la trasformazione dei vertici dell'oggetto da processare.</a:t>
            </a:r>
          </a:p>
          <a:p>
            <a:pPr marL="0" marR="0" lvl="0" indent="0" rtl="0" hangingPunct="0">
              <a:lnSpc>
                <a:spcPct val="100000"/>
              </a:lnSpc>
              <a:spcBef>
                <a:spcPts val="0"/>
              </a:spcBef>
              <a:spcAft>
                <a:spcPts val="799"/>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rtl="0" hangingPunct="0">
              <a:lnSpc>
                <a:spcPct val="100000"/>
              </a:lnSpc>
              <a:spcBef>
                <a:spcPts val="0"/>
              </a:spcBef>
              <a:spcAft>
                <a:spcPts val="799"/>
              </a:spcAft>
              <a:buNone/>
              <a:tabLst/>
            </a:pPr>
            <a:r>
              <a:rPr lang="it-IT" sz="1800" b="0" i="0" u="none" strike="noStrike" kern="1200" spc="0">
                <a:ln>
                  <a:noFill/>
                </a:ln>
                <a:solidFill>
                  <a:srgbClr val="000000"/>
                </a:solidFill>
                <a:latin typeface="Bahnschrift" pitchFamily="34"/>
                <a:ea typeface="Microsoft YaHei" pitchFamily="2"/>
                <a:cs typeface="Arial" pitchFamily="2"/>
              </a:rPr>
              <a:t>I dati vengono passati dall'applicazione alla GPU mediante oggetti di OpenGL. I dati vengono ricevuti prima dal Vertex Shader, dove vengono definiti come attributi: per esempio vertici, normali e coortinate cartesiane.</a:t>
            </a:r>
          </a:p>
          <a:p>
            <a:pPr marL="0" marR="0" lvl="0" indent="0" rtl="0" hangingPunct="0">
              <a:lnSpc>
                <a:spcPct val="100000"/>
              </a:lnSpc>
              <a:spcBef>
                <a:spcPts val="0"/>
              </a:spcBef>
              <a:spcAft>
                <a:spcPts val="799"/>
              </a:spcAft>
              <a:buNone/>
              <a:tabLst/>
            </a:pPr>
            <a:r>
              <a:rPr lang="it-IT" sz="1800" b="0" i="0" u="none" strike="noStrike" kern="1200" spc="0">
                <a:ln>
                  <a:noFill/>
                </a:ln>
                <a:solidFill>
                  <a:srgbClr val="000000"/>
                </a:solidFill>
                <a:latin typeface="Bahnschrift" pitchFamily="34"/>
                <a:ea typeface="Microsoft YaHei" pitchFamily="2"/>
                <a:cs typeface="Arial" pitchFamily="2"/>
              </a:rPr>
              <a:t>L'output del Vertex Shader è la variablie gl_Position, usata per passare alla Pipeline i valori dei vertici trasformati.</a:t>
            </a:r>
            <a:br>
              <a:rPr lang="zxx-none" sz="1100" b="1" i="0" u="none" strike="noStrike" kern="1200" spc="0">
                <a:ln>
                  <a:noFill/>
                </a:ln>
                <a:solidFill>
                  <a:srgbClr val="333333"/>
                </a:solidFill>
                <a:latin typeface="Segoe UI" pitchFamily="18"/>
                <a:ea typeface="Segoe UI" pitchFamily="2"/>
                <a:cs typeface="Segoe UI" pitchFamily="2"/>
              </a:rPr>
            </a:br>
            <a:endParaRPr lang="zxx-none" sz="1100" b="1" i="0" u="none" strike="noStrike" kern="1200" spc="0">
              <a:ln>
                <a:noFill/>
              </a:ln>
              <a:solidFill>
                <a:srgbClr val="333333"/>
              </a:solidFill>
              <a:latin typeface="Segoe UI" pitchFamily="18"/>
              <a:ea typeface="Segoe UI" pitchFamily="2"/>
              <a:cs typeface="Segoe UI" pitchFamily="2"/>
            </a:endParaRPr>
          </a:p>
        </p:txBody>
      </p:sp>
      <p:sp>
        <p:nvSpPr>
          <p:cNvPr id="4" name="Titolo 6">
            <a:extLst>
              <a:ext uri="{FF2B5EF4-FFF2-40B4-BE49-F238E27FC236}">
                <a16:creationId xmlns:a16="http://schemas.microsoft.com/office/drawing/2014/main" id="{2F19FB91-0FE2-4B28-8320-1EFFE72BFAFA}"/>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795EA646-AFDF-46CE-99C1-B631A5C72BFF}"/>
              </a:ext>
            </a:extLst>
          </p:cNvPr>
          <p:cNvSpPr/>
          <p:nvPr/>
        </p:nvSpPr>
        <p:spPr>
          <a:xfrm>
            <a:off x="531072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7F27C890-1C07-4C75-BC0A-DA2397BAE632}"/>
              </a:ext>
            </a:extLst>
          </p:cNvPr>
          <p:cNvSpPr/>
          <p:nvPr/>
        </p:nvSpPr>
        <p:spPr>
          <a:xfrm>
            <a:off x="5310720" y="424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82D55203-AB4C-468A-8B29-445F398E243B}"/>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F9CD6965-0A04-465E-AF2F-0EEDBA4AC24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Fragment shader</a:t>
            </a:r>
          </a:p>
        </p:txBody>
      </p:sp>
      <p:sp>
        <p:nvSpPr>
          <p:cNvPr id="3" name="Rettangolo 10">
            <a:extLst>
              <a:ext uri="{FF2B5EF4-FFF2-40B4-BE49-F238E27FC236}">
                <a16:creationId xmlns:a16="http://schemas.microsoft.com/office/drawing/2014/main" id="{DD33080A-98D0-4685-ADE1-64092674B11F}"/>
              </a:ext>
            </a:extLst>
          </p:cNvPr>
          <p:cNvSpPr/>
          <p:nvPr/>
        </p:nvSpPr>
        <p:spPr>
          <a:xfrm>
            <a:off x="5362920" y="2575439"/>
            <a:ext cx="6095880" cy="4133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L'obiettivo del Fragment Shader è fornire colorazione e texture ai pixel dell'oggetto.</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rtl="0" hangingPunct="0">
              <a:lnSpc>
                <a:spcPct val="100000"/>
              </a:lnSpc>
              <a:spcBef>
                <a:spcPts val="0"/>
              </a:spcBef>
              <a:spcAft>
                <a:spcPts val="799"/>
              </a:spcAft>
              <a:buNone/>
              <a:tabLst/>
            </a:pPr>
            <a:r>
              <a:rPr lang="zxx-none" sz="1800" b="0" i="0" u="none" strike="noStrike" kern="1200" spc="0">
                <a:ln>
                  <a:noFill/>
                </a:ln>
                <a:solidFill>
                  <a:srgbClr val="000000"/>
                </a:solidFill>
                <a:latin typeface="Bahnschrift" pitchFamily="34"/>
                <a:ea typeface="Segoe UI" pitchFamily="2"/>
                <a:cs typeface="Segoe UI" pitchFamily="2"/>
              </a:rPr>
              <a:t>Il Fragment Shader non può ricevere dati direttamente dalla GPU,perciò non possono essere definiti attributi.Se il Fragment shader ha bisogno di un attributo, viene definita una nuova variabile di tipo varying nel vertex shader, l'attributo viene copiato nella varying e poi passato al fragment shader dal vertex shader.</a:t>
            </a:r>
          </a:p>
          <a:p>
            <a:pPr marL="0" marR="0" lvl="0" indent="0" rtl="0" hangingPunct="0">
              <a:lnSpc>
                <a:spcPct val="100000"/>
              </a:lnSpc>
              <a:spcBef>
                <a:spcPts val="0"/>
              </a:spcBef>
              <a:spcAft>
                <a:spcPts val="799"/>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rtl="0" hangingPunct="0">
              <a:lnSpc>
                <a:spcPct val="100000"/>
              </a:lnSpc>
              <a:spcBef>
                <a:spcPts val="0"/>
              </a:spcBef>
              <a:spcAft>
                <a:spcPts val="799"/>
              </a:spcAft>
              <a:buNone/>
              <a:tabLst/>
            </a:pPr>
            <a:r>
              <a:rPr lang="zxx-none" sz="1800" b="0" i="0" u="none" strike="noStrike" kern="1200" spc="0">
                <a:ln>
                  <a:noFill/>
                </a:ln>
                <a:solidFill>
                  <a:srgbClr val="000000"/>
                </a:solidFill>
                <a:latin typeface="Bahnschrift" pitchFamily="34"/>
                <a:ea typeface="Segoe UI" pitchFamily="2"/>
                <a:cs typeface="Segoe UI" pitchFamily="2"/>
              </a:rPr>
              <a:t>L'output del Fragment Shader è la variabile gl_FragColor, in cui sono salvate tutte le informazioni relative a colore e texture dei pixel</a:t>
            </a:r>
          </a:p>
        </p:txBody>
      </p:sp>
      <p:sp>
        <p:nvSpPr>
          <p:cNvPr id="4" name="Titolo 6">
            <a:extLst>
              <a:ext uri="{FF2B5EF4-FFF2-40B4-BE49-F238E27FC236}">
                <a16:creationId xmlns:a16="http://schemas.microsoft.com/office/drawing/2014/main" id="{1F162168-9308-4158-98F3-8D107C28133B}"/>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DF4B402-2706-4951-A5EB-BD4B817B517F}"/>
              </a:ext>
            </a:extLst>
          </p:cNvPr>
          <p:cNvSpPr/>
          <p:nvPr/>
        </p:nvSpPr>
        <p:spPr>
          <a:xfrm>
            <a:off x="5274360" y="612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AA1C212-4395-4823-8F79-63D736D761C2}"/>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495704F-896F-4FF6-A720-C068B0C7528E}"/>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AE38A8CE-EDC0-40A9-B001-220F4FAEE686}"/>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a:t>
            </a:r>
          </a:p>
        </p:txBody>
      </p:sp>
      <p:sp>
        <p:nvSpPr>
          <p:cNvPr id="3" name="Rettangolo 10">
            <a:extLst>
              <a:ext uri="{FF2B5EF4-FFF2-40B4-BE49-F238E27FC236}">
                <a16:creationId xmlns:a16="http://schemas.microsoft.com/office/drawing/2014/main" id="{B48DF019-F10A-4D3B-973C-4A1F5E17CACF}"/>
              </a:ext>
            </a:extLst>
          </p:cNvPr>
          <p:cNvSpPr/>
          <p:nvPr/>
        </p:nvSpPr>
        <p:spPr>
          <a:xfrm>
            <a:off x="5362920" y="2575439"/>
            <a:ext cx="6095880" cy="3656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OpenGL ES è la versione di OpenGL per la programmazione in Android</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Android supporta diverse versioni di OpenGL ES e ciascuna delle verisoni ha degli aspetti più o meno vantaggiosi</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sng" strike="noStrike" kern="1200" spc="0">
                <a:ln>
                  <a:noFill/>
                </a:ln>
                <a:solidFill>
                  <a:srgbClr val="000000"/>
                </a:solidFill>
                <a:uFillTx/>
                <a:latin typeface="Bahnschrift" pitchFamily="34"/>
                <a:ea typeface="Segoe UI" pitchFamily="2"/>
                <a:cs typeface="Segoe UI" pitchFamily="2"/>
              </a:rPr>
              <a:t>È importante dichiarere nell' AndroidManifest.xml la versione di OpenGL ES utilizzata nella proprio applicazione in quanto non tutti i dispositivi supportano tutte le funzionlità offerte dalle verisoni di OpenGL avanzate</a:t>
            </a:r>
          </a:p>
        </p:txBody>
      </p:sp>
      <p:sp>
        <p:nvSpPr>
          <p:cNvPr id="4" name="Titolo 6">
            <a:extLst>
              <a:ext uri="{FF2B5EF4-FFF2-40B4-BE49-F238E27FC236}">
                <a16:creationId xmlns:a16="http://schemas.microsoft.com/office/drawing/2014/main" id="{A1B29AFA-5C98-49A5-9824-229428E153C6}"/>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BD870B9-C098-4632-A78C-3460255E50B7}"/>
              </a:ext>
            </a:extLst>
          </p:cNvPr>
          <p:cNvSpPr/>
          <p:nvPr/>
        </p:nvSpPr>
        <p:spPr>
          <a:xfrm>
            <a:off x="5274360" y="5112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DEB60041-3B84-4AD6-8BD4-62BF3DC40A3E}"/>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72EF4B3-AE5E-4B69-BD6A-A1403464093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E89EACC9-7B4D-4C9D-B8BB-C42D6A8801AF}"/>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versioni</a:t>
            </a:r>
          </a:p>
        </p:txBody>
      </p:sp>
      <p:sp>
        <p:nvSpPr>
          <p:cNvPr id="3" name="Rettangolo 10">
            <a:extLst>
              <a:ext uri="{FF2B5EF4-FFF2-40B4-BE49-F238E27FC236}">
                <a16:creationId xmlns:a16="http://schemas.microsoft.com/office/drawing/2014/main" id="{CBB35FB7-ED62-4280-942F-17B13129FEA1}"/>
              </a:ext>
            </a:extLst>
          </p:cNvPr>
          <p:cNvSpPr/>
          <p:nvPr/>
        </p:nvSpPr>
        <p:spPr>
          <a:xfrm>
            <a:off x="5362920" y="2575439"/>
            <a:ext cx="6095880" cy="393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prima versione di OpenGl ES sviluppata da Android è l'API 1.0/1.1, supportata da Android 1.0 in su</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Questa versione è carattrizzata dalla pipeline di rendering fissata (non programmabile) e un set di funzoni per l'utilizzo. Non avere però il controllo diretto della pipeline può rendere la realizzazione di effetti grafici più sofisticati molo complessa.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La varsione 1.x ha il vantaggio di essere più semplice rispetto alle versioni 2.0 e 3.0, quindi è indicata per programmatori che si affacciano al mondo della programmazione 3D per la prima volta</a:t>
            </a:r>
          </a:p>
        </p:txBody>
      </p:sp>
      <p:sp>
        <p:nvSpPr>
          <p:cNvPr id="4" name="Titolo 6">
            <a:extLst>
              <a:ext uri="{FF2B5EF4-FFF2-40B4-BE49-F238E27FC236}">
                <a16:creationId xmlns:a16="http://schemas.microsoft.com/office/drawing/2014/main" id="{AA6551C7-0A8E-465E-9F85-196B2983634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E9C3562A-1F62-452A-B0E1-B8F1DF49C671}"/>
              </a:ext>
            </a:extLst>
          </p:cNvPr>
          <p:cNvSpPr/>
          <p:nvPr/>
        </p:nvSpPr>
        <p:spPr>
          <a:xfrm>
            <a:off x="5274360" y="562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6B60753D-2502-4F47-BDEB-28F37DC0AEFF}"/>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DAF23795-C6A2-4FB8-AAC5-E7CE242803BF}"/>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33062D8-9D46-4AB6-83F1-CFB4FAF8DC8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versioni</a:t>
            </a:r>
          </a:p>
        </p:txBody>
      </p:sp>
      <p:sp>
        <p:nvSpPr>
          <p:cNvPr id="3" name="Rettangolo 10">
            <a:extLst>
              <a:ext uri="{FF2B5EF4-FFF2-40B4-BE49-F238E27FC236}">
                <a16:creationId xmlns:a16="http://schemas.microsoft.com/office/drawing/2014/main" id="{80C2FA08-EB19-48E4-A9BA-E48B622B031E}"/>
              </a:ext>
            </a:extLst>
          </p:cNvPr>
          <p:cNvSpPr/>
          <p:nvPr/>
        </p:nvSpPr>
        <p:spPr>
          <a:xfrm>
            <a:off x="5362920" y="2575439"/>
            <a:ext cx="6095880" cy="2833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versione 2.0 è supportata da Android 2.2 e superiori.</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Già  in questa versione, la pipeline grafica può essere manipolata mediante l'uso degli shaders.</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sng" strike="noStrike" kern="1200" spc="0">
                <a:ln>
                  <a:noFill/>
                </a:ln>
                <a:solidFill>
                  <a:srgbClr val="000000"/>
                </a:solidFill>
                <a:uFillTx/>
                <a:latin typeface="Bahnschrift" pitchFamily="34"/>
                <a:ea typeface="Segoe UI" pitchFamily="2"/>
                <a:cs typeface="Segoe UI" pitchFamily="2"/>
              </a:rPr>
              <a:t>Questa versione, come la 1.x utilizza il formato di compressione per le texture ETC1, che nn include il supporto per la trasparenza. Quindi è necessario fornire le risorse in altri formati supportati dal dispositivo. </a:t>
            </a:r>
            <a:r>
              <a:rPr lang="zxx-none" sz="1800" b="0" i="0" u="none" strike="noStrike" kern="1200" spc="0">
                <a:ln>
                  <a:noFill/>
                </a:ln>
                <a:solidFill>
                  <a:srgbClr val="000000"/>
                </a:solidFill>
                <a:latin typeface="Bahnschrift" pitchFamily="34"/>
                <a:ea typeface="Segoe UI" pitchFamily="2"/>
                <a:cs typeface="Segoe UI" pitchFamily="2"/>
              </a:rPr>
              <a:t> </a:t>
            </a:r>
          </a:p>
        </p:txBody>
      </p:sp>
      <p:sp>
        <p:nvSpPr>
          <p:cNvPr id="4" name="Titolo 6">
            <a:extLst>
              <a:ext uri="{FF2B5EF4-FFF2-40B4-BE49-F238E27FC236}">
                <a16:creationId xmlns:a16="http://schemas.microsoft.com/office/drawing/2014/main" id="{E3858033-EA1D-4281-B072-28A258A462D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F6449274-E1EA-4148-8FE7-E937351B5C61}"/>
              </a:ext>
            </a:extLst>
          </p:cNvPr>
          <p:cNvSpPr/>
          <p:nvPr/>
        </p:nvSpPr>
        <p:spPr>
          <a:xfrm>
            <a:off x="5257800" y="454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6C3BAF2-B0BD-4296-9FF1-693C765A9340}"/>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42F09770-5964-401E-A409-A954D90534E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890D31F3-A94A-4092-B7B4-E9D962A9EE88}"/>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versioni</a:t>
            </a:r>
          </a:p>
        </p:txBody>
      </p:sp>
      <p:sp>
        <p:nvSpPr>
          <p:cNvPr id="3" name="Rettangolo 10">
            <a:extLst>
              <a:ext uri="{FF2B5EF4-FFF2-40B4-BE49-F238E27FC236}">
                <a16:creationId xmlns:a16="http://schemas.microsoft.com/office/drawing/2014/main" id="{F8DF24D5-7B08-41DC-8DC2-306C07A6BA18}"/>
              </a:ext>
            </a:extLst>
          </p:cNvPr>
          <p:cNvSpPr/>
          <p:nvPr/>
        </p:nvSpPr>
        <p:spPr>
          <a:xfrm>
            <a:off x="5362920" y="2575439"/>
            <a:ext cx="6095880" cy="420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versione 3.0 è supportata da Android 4.3 mentre la 3.1 a partire da Android 5.0</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Le verisoni 3.x offrono notevoli vantaggi rispetto alle precenenti : anche qui è possibile programmare la piepeline tramite shader come nella verisone 2.0 e in più rispetto a quest' ultima offre una compressione delle texture migliore in quanto fa uso del formato di compressione ETC2, che supporta la trasparenza.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Le versioni 3.x sono inoltre retorcompatibili, quindi il programmatore può scrivere un'applicazione per OpenGL 2.0 ed inserire funzionalità proprie di OpenGL 3.x (se supportate).</a:t>
            </a:r>
          </a:p>
        </p:txBody>
      </p:sp>
      <p:sp>
        <p:nvSpPr>
          <p:cNvPr id="4" name="Titolo 6">
            <a:extLst>
              <a:ext uri="{FF2B5EF4-FFF2-40B4-BE49-F238E27FC236}">
                <a16:creationId xmlns:a16="http://schemas.microsoft.com/office/drawing/2014/main" id="{5B9B4FC5-3609-47C4-8F32-0E48470F055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F5F4A0E0-C983-44C4-9EED-908DFD126695}"/>
              </a:ext>
            </a:extLst>
          </p:cNvPr>
          <p:cNvSpPr/>
          <p:nvPr/>
        </p:nvSpPr>
        <p:spPr>
          <a:xfrm>
            <a:off x="5274360" y="591768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FF4C8DF0-841D-4D0B-9025-05355A512AC4}"/>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06819DE8-62E1-4AAD-8ED6-A28978FAAD14}"/>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EC6BDE8B-4345-4F15-9124-C8BB3EEBE59F}"/>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primo approccio</a:t>
            </a:r>
          </a:p>
        </p:txBody>
      </p:sp>
      <p:sp>
        <p:nvSpPr>
          <p:cNvPr id="3" name="Rettangolo 10">
            <a:extLst>
              <a:ext uri="{FF2B5EF4-FFF2-40B4-BE49-F238E27FC236}">
                <a16:creationId xmlns:a16="http://schemas.microsoft.com/office/drawing/2014/main" id="{B8543D5C-5DC9-4437-9874-21DB9F223FE0}"/>
              </a:ext>
            </a:extLst>
          </p:cNvPr>
          <p:cNvSpPr/>
          <p:nvPr/>
        </p:nvSpPr>
        <p:spPr>
          <a:xfrm>
            <a:off x="5362920" y="2575439"/>
            <a:ext cx="6095880" cy="393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Uno dei problemi principali della grafica nei dispositivi Android è che gli schermi possono variare in forma e dimensione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OpenGL lavora assumendo di avere a disposizione un sistema di cooridnate uniforme in uno schermo quadrato all'interno del quale disegna gli oggetti. Ma lo schermo dei dospisitivi e tipicamente non quadrato.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risolvere questo probelma è possibile applicare due strumenti che OpenGL mette a dispoizione : </a:t>
            </a:r>
            <a:r>
              <a:rPr lang="zxx-none" sz="1800" b="0" i="0" u="sng" strike="noStrike" kern="1200" spc="0">
                <a:ln>
                  <a:noFill/>
                </a:ln>
                <a:solidFill>
                  <a:srgbClr val="000000"/>
                </a:solidFill>
                <a:uFillTx/>
                <a:latin typeface="Bahnschrift" pitchFamily="34"/>
                <a:ea typeface="Segoe UI" pitchFamily="2"/>
                <a:cs typeface="Segoe UI" pitchFamily="2"/>
              </a:rPr>
              <a:t>modalità di proiezione e viste della telecamera</a:t>
            </a:r>
            <a:r>
              <a:rPr lang="zxx-none" sz="1800" b="0" i="0" u="none" strike="noStrike" kern="1200" spc="0">
                <a:ln>
                  <a:noFill/>
                </a:ln>
                <a:solidFill>
                  <a:srgbClr val="000000"/>
                </a:solidFill>
                <a:latin typeface="Bahnschrift" pitchFamily="34"/>
                <a:ea typeface="Segoe UI" pitchFamily="2"/>
                <a:cs typeface="Segoe UI" pitchFamily="2"/>
              </a:rPr>
              <a:t>. In questo modo, è possibile adattare le cooridante degli oggetti ai vari schermi in base alla loro forma e dimensione.</a:t>
            </a:r>
          </a:p>
        </p:txBody>
      </p:sp>
      <p:sp>
        <p:nvSpPr>
          <p:cNvPr id="4" name="Titolo 6">
            <a:extLst>
              <a:ext uri="{FF2B5EF4-FFF2-40B4-BE49-F238E27FC236}">
                <a16:creationId xmlns:a16="http://schemas.microsoft.com/office/drawing/2014/main" id="{E6ED7F5D-46F3-4C52-AA34-EB16836D7AFA}"/>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0C5A63D6-25B2-4F6E-8874-023F2860BBDD}"/>
              </a:ext>
            </a:extLst>
          </p:cNvPr>
          <p:cNvSpPr/>
          <p:nvPr/>
        </p:nvSpPr>
        <p:spPr>
          <a:xfrm>
            <a:off x="5274360" y="532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F81998E-3EF8-47CD-98CF-D1F30051B638}"/>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D0D323F-8CDC-4466-9E58-3D1A021DF55D}"/>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E4BC8542-A12C-437B-ADB3-0047FC73F0B5}"/>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primo approccio</a:t>
            </a:r>
          </a:p>
        </p:txBody>
      </p:sp>
      <p:sp>
        <p:nvSpPr>
          <p:cNvPr id="3" name="Rettangolo 10">
            <a:extLst>
              <a:ext uri="{FF2B5EF4-FFF2-40B4-BE49-F238E27FC236}">
                <a16:creationId xmlns:a16="http://schemas.microsoft.com/office/drawing/2014/main" id="{07586048-1631-45BD-8914-D200E42A3E39}"/>
              </a:ext>
            </a:extLst>
          </p:cNvPr>
          <p:cNvSpPr/>
          <p:nvPr/>
        </p:nvSpPr>
        <p:spPr>
          <a:xfrm>
            <a:off x="5362920" y="2575439"/>
            <a:ext cx="6095880" cy="4509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applicare la modalità proiezione e la vista della telecamera è necessario definire una matrice di proiezione ed una matrice di vista della telecamera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La matrice di proiezione ricalcola le coordinate della grafica, in modo che possano essere rappresentati corretamente nello schermo del dispositivo.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rtl="0" hangingPunct="0">
              <a:lnSpc>
                <a:spcPct val="100000"/>
              </a:lnSpc>
              <a:spcBef>
                <a:spcPts val="1199"/>
              </a:spcBef>
              <a:spcAft>
                <a:spcPts val="1199"/>
              </a:spcAft>
              <a:buNone/>
              <a:tabLst/>
            </a:pPr>
            <a:r>
              <a:rPr lang="zxx-none" sz="1800" b="0" i="0" u="none" strike="noStrike" kern="1200" spc="0">
                <a:ln>
                  <a:noFill/>
                </a:ln>
                <a:solidFill>
                  <a:srgbClr val="000000"/>
                </a:solidFill>
                <a:latin typeface="Bahnschrift" pitchFamily="34"/>
                <a:ea typeface="Segoe UI" pitchFamily="2"/>
                <a:cs typeface="Segoe UI" pitchFamily="2"/>
              </a:rPr>
              <a:t>La matrice di vista della telecamera utilizza una trasformazione per renderizzare gli oggetti a partire da una specifica </a:t>
            </a:r>
            <a:r>
              <a:rPr lang="zxx-none" sz="1800" b="0" i="0" u="sng" strike="noStrike" kern="1200" spc="0">
                <a:ln>
                  <a:noFill/>
                </a:ln>
                <a:solidFill>
                  <a:srgbClr val="000000"/>
                </a:solidFill>
                <a:uFillTx/>
                <a:latin typeface="Bahnschrift" pitchFamily="34"/>
                <a:ea typeface="Segoe UI" pitchFamily="2"/>
                <a:cs typeface="Segoe UI" pitchFamily="2"/>
              </a:rPr>
              <a:t>posizione dell'occhio</a:t>
            </a:r>
            <a:r>
              <a:rPr lang="zxx-none" sz="1800" b="0" i="0" u="none" strike="noStrike" kern="1200" spc="0">
                <a:ln>
                  <a:noFill/>
                </a:ln>
                <a:solidFill>
                  <a:srgbClr val="000000"/>
                </a:solidFill>
                <a:latin typeface="Bahnschrift" pitchFamily="34"/>
                <a:ea typeface="Segoe UI" pitchFamily="2"/>
                <a:cs typeface="Segoe UI" pitchFamily="2"/>
              </a:rPr>
              <a:t>.</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8981862E-C7EE-4F3B-AA47-61096239FA9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B63C249-E37D-4049-BB56-19DAE018D164}"/>
              </a:ext>
            </a:extLst>
          </p:cNvPr>
          <p:cNvSpPr/>
          <p:nvPr/>
        </p:nvSpPr>
        <p:spPr>
          <a:xfrm>
            <a:off x="5274360" y="518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ADE3AFF-3526-4F0C-BD0E-D80502B07873}"/>
              </a:ext>
            </a:extLst>
          </p:cNvPr>
          <p:cNvSpPr/>
          <p:nvPr/>
        </p:nvSpPr>
        <p:spPr>
          <a:xfrm>
            <a:off x="5274360" y="40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DD41090A-0140-4FB9-89C3-4BC9ADCF2B10}"/>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42B8B365-AFD0-4314-B213-D2679DFDEA94}"/>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facce degli oggetti</a:t>
            </a:r>
          </a:p>
        </p:txBody>
      </p:sp>
      <p:sp>
        <p:nvSpPr>
          <p:cNvPr id="3" name="Rettangolo 10">
            <a:extLst>
              <a:ext uri="{FF2B5EF4-FFF2-40B4-BE49-F238E27FC236}">
                <a16:creationId xmlns:a16="http://schemas.microsoft.com/office/drawing/2014/main" id="{1BA0A66F-1D22-4B2D-A19B-3B651A1EC2B3}"/>
              </a:ext>
            </a:extLst>
          </p:cNvPr>
          <p:cNvSpPr/>
          <p:nvPr/>
        </p:nvSpPr>
        <p:spPr>
          <a:xfrm>
            <a:off x="5362920" y="2575439"/>
            <a:ext cx="6095880" cy="3961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1199"/>
              </a:spcBef>
              <a:spcAft>
                <a:spcPts val="1199"/>
              </a:spcAft>
              <a:buNone/>
              <a:tabLst/>
            </a:pPr>
            <a:r>
              <a:rPr lang="zxx-none" sz="1800" b="0" i="0" u="none" strike="noStrike" kern="1200" spc="0">
                <a:ln>
                  <a:noFill/>
                </a:ln>
                <a:solidFill>
                  <a:srgbClr val="000000"/>
                </a:solidFill>
                <a:latin typeface="Bahnschrift" pitchFamily="34"/>
                <a:ea typeface="Segoe UI" pitchFamily="2"/>
                <a:cs typeface="Segoe UI" pitchFamily="2"/>
              </a:rPr>
              <a:t>In OpenGL, la faccia di un oggetto è una superifice definita da tre o più punti in uno spazio 3D. Un insieme di 3 o più punti tri-dimensionali (detti vertici) ha una faccia anteriore ed una posteriore.</a:t>
            </a:r>
          </a:p>
          <a:p>
            <a:pPr marL="0" marR="0" lvl="0" indent="0" rtl="0" hangingPunct="0">
              <a:lnSpc>
                <a:spcPct val="100000"/>
              </a:lnSpc>
              <a:spcBef>
                <a:spcPts val="1199"/>
              </a:spcBef>
              <a:spcAft>
                <a:spcPts val="1199"/>
              </a:spcAft>
              <a:buNone/>
              <a:tabLst/>
            </a:pPr>
            <a:r>
              <a:rPr lang="zxx-none" sz="1800" b="0" i="0" u="none" strike="noStrike" kern="1200" spc="0">
                <a:ln>
                  <a:noFill/>
                </a:ln>
                <a:solidFill>
                  <a:srgbClr val="000000"/>
                </a:solidFill>
                <a:latin typeface="Bahnschrift" pitchFamily="34"/>
                <a:ea typeface="Segoe UI" pitchFamily="2"/>
                <a:cs typeface="Segoe UI" pitchFamily="2"/>
              </a:rPr>
              <a:t>È importante sapere qual è la faccia anteriore in quanto OpenGL fa uso del face culling : questa opzione fa si che la pipeline di rendering ignori (quindi non calcoli né disegni) la faccia posteriore di un oggetto, risparmiando così tempo, memoria e cicli del processore.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C89770EC-5734-47B0-BD14-B628738061F5}"/>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6228F3C6-0CF8-4BFB-BE2E-04629FD35DE2}"/>
              </a:ext>
            </a:extLst>
          </p:cNvPr>
          <p:cNvSpPr/>
          <p:nvPr/>
        </p:nvSpPr>
        <p:spPr>
          <a:xfrm>
            <a:off x="5274360" y="518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DFA75C04-A7F2-45A9-B24C-C6DE61E923C8}"/>
              </a:ext>
            </a:extLst>
          </p:cNvPr>
          <p:cNvSpPr/>
          <p:nvPr/>
        </p:nvSpPr>
        <p:spPr>
          <a:xfrm>
            <a:off x="5274360" y="4176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0022E2E6-A516-4023-918D-B4998B386C5A}"/>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F809ED1B-81C2-448B-9BC5-398C8EAE902B}"/>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facce degli oggetti</a:t>
            </a:r>
          </a:p>
        </p:txBody>
      </p:sp>
      <p:sp>
        <p:nvSpPr>
          <p:cNvPr id="3" name="Rettangolo 10">
            <a:extLst>
              <a:ext uri="{FF2B5EF4-FFF2-40B4-BE49-F238E27FC236}">
                <a16:creationId xmlns:a16="http://schemas.microsoft.com/office/drawing/2014/main" id="{6A75BAD3-F236-4634-B5B3-5FF8F8663EBE}"/>
              </a:ext>
            </a:extLst>
          </p:cNvPr>
          <p:cNvSpPr/>
          <p:nvPr/>
        </p:nvSpPr>
        <p:spPr>
          <a:xfrm>
            <a:off x="5362920" y="2575439"/>
            <a:ext cx="6095880" cy="3930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Come fare a sapere qual è la faccia anteriore di un oggetto? La risposta ha a che fare con l'avvolgimento(winding) o,  la direzione in cui il programmatore definisce i punti di una figura.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convenzione, i punti di un oggetto sono disegnti in senso anti-orario. Quindi,  la faccia disegnata in verso anti-orario è quella anteriore.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7D91A623-1AD0-4CD3-83CD-999129EF18D1}"/>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6060BA3-9C91-4BA8-86DF-B0B58D9AF5BD}"/>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AAC96F01-8024-469C-A1A2-BE5FFB6EE964}"/>
              </a:ext>
            </a:extLst>
          </p:cNvPr>
          <p:cNvSpPr/>
          <p:nvPr/>
        </p:nvSpPr>
        <p:spPr>
          <a:xfrm>
            <a:off x="5274360" y="432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3D6E315-93A5-4D32-BA43-05E5AF7AAD7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3B023485-4ABD-4706-9BCB-B88240435E48}"/>
              </a:ext>
            </a:extLst>
          </p:cNvPr>
          <p:cNvSpPr txBox="1">
            <a:spLocks noGrp="1"/>
          </p:cNvSpPr>
          <p:nvPr>
            <p:ph type="title" idx="4294967295"/>
          </p:nvPr>
        </p:nvSpPr>
        <p:spPr>
          <a:xfrm>
            <a:off x="5362920" y="1143360"/>
            <a:ext cx="6095880" cy="1086120"/>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Cos'è OpenGL?</a:t>
            </a:r>
          </a:p>
        </p:txBody>
      </p:sp>
      <p:sp>
        <p:nvSpPr>
          <p:cNvPr id="3" name="Rettangolo 10">
            <a:extLst>
              <a:ext uri="{FF2B5EF4-FFF2-40B4-BE49-F238E27FC236}">
                <a16:creationId xmlns:a16="http://schemas.microsoft.com/office/drawing/2014/main" id="{9BA38665-E2C8-4BC3-9075-919AAD62A7D1}"/>
              </a:ext>
            </a:extLst>
          </p:cNvPr>
          <p:cNvSpPr/>
          <p:nvPr/>
        </p:nvSpPr>
        <p:spPr>
          <a:xfrm>
            <a:off x="5362920" y="2575439"/>
            <a:ext cx="6095880" cy="31078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Open Graphics Library (OpenGL) è una API(Application Programming Interface) cross-language, cross-platform per il rendering di grafiche vettoriali 2D e 3D.</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 API è tipicamente utilizzata per interagire con un' unità di elaborazione grafica (GPU), per ottenere rendering con</a:t>
            </a: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accelerazione hardware.</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In altre parole, on il ruolo fondamentale di OpenGL è quello di essere un'interfaccia softwareche permette al programmatore di comunicare con l'hardware grafico.</a:t>
            </a:r>
          </a:p>
        </p:txBody>
      </p:sp>
      <p:sp>
        <p:nvSpPr>
          <p:cNvPr id="4" name="Titolo 6">
            <a:extLst>
              <a:ext uri="{FF2B5EF4-FFF2-40B4-BE49-F238E27FC236}">
                <a16:creationId xmlns:a16="http://schemas.microsoft.com/office/drawing/2014/main" id="{30E704AA-4BDE-494E-9140-2AF38CF02750}"/>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DCFC7D21-61C4-4564-955A-EF8EC032829A}"/>
              </a:ext>
            </a:extLst>
          </p:cNvPr>
          <p:cNvSpPr/>
          <p:nvPr/>
        </p:nvSpPr>
        <p:spPr>
          <a:xfrm>
            <a:off x="5310720" y="51710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1193858-3E09-4BA5-A91F-F7CC03B4B5ED}"/>
              </a:ext>
            </a:extLst>
          </p:cNvPr>
          <p:cNvSpPr/>
          <p:nvPr/>
        </p:nvSpPr>
        <p:spPr>
          <a:xfrm>
            <a:off x="5310720" y="404711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DDC76009-0965-43B7-A53F-BD044D6D9FC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5D9EE1CF-DED1-49EA-AC8F-6992551B6AA3}"/>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 esempio</a:t>
            </a:r>
          </a:p>
        </p:txBody>
      </p:sp>
      <p:sp>
        <p:nvSpPr>
          <p:cNvPr id="3" name="Rettangolo 10">
            <a:extLst>
              <a:ext uri="{FF2B5EF4-FFF2-40B4-BE49-F238E27FC236}">
                <a16:creationId xmlns:a16="http://schemas.microsoft.com/office/drawing/2014/main" id="{512119F4-8BFF-461E-8333-9887E838C3C5}"/>
              </a:ext>
            </a:extLst>
          </p:cNvPr>
          <p:cNvSpPr/>
          <p:nvPr/>
        </p:nvSpPr>
        <p:spPr>
          <a:xfrm>
            <a:off x="5362920" y="2575439"/>
            <a:ext cx="6095880" cy="5058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Come primo esempio disegnamo un triangolo verde nello schermo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poter disegnare gli oggetti con OpenGL ES è necessario implementare due interfacce : </a:t>
            </a:r>
            <a:r>
              <a:rPr lang="zxx-none" sz="1800" b="0" i="0" u="none" strike="noStrike" kern="1200" spc="0">
                <a:ln>
                  <a:noFill/>
                </a:ln>
                <a:solidFill>
                  <a:srgbClr val="039BE5"/>
                </a:solidFill>
                <a:latin typeface="Bahnschrift" pitchFamily="34"/>
                <a:ea typeface="Courier New" pitchFamily="49"/>
                <a:cs typeface="Courier New" pitchFamily="49"/>
              </a:rPr>
              <a:t>GLSurfaceView </a:t>
            </a:r>
            <a:r>
              <a:rPr lang="zxx-none" sz="1800" b="0" i="0" u="none" strike="noStrike" kern="1200" spc="0">
                <a:ln>
                  <a:noFill/>
                </a:ln>
                <a:solidFill>
                  <a:srgbClr val="000000"/>
                </a:solidFill>
                <a:latin typeface="Bahnschrift" pitchFamily="34"/>
                <a:ea typeface="Courier New" pitchFamily="49"/>
                <a:cs typeface="Courier New" pitchFamily="49"/>
              </a:rPr>
              <a:t>e </a:t>
            </a:r>
            <a:r>
              <a:rPr lang="zxx-none" sz="1800" b="0" i="0" u="none" strike="noStrike" kern="1200" spc="0">
                <a:ln>
                  <a:noFill/>
                </a:ln>
                <a:solidFill>
                  <a:srgbClr val="039BE5"/>
                </a:solidFill>
                <a:latin typeface="Bahnschrift" pitchFamily="34"/>
                <a:ea typeface="Courier New" pitchFamily="49"/>
                <a:cs typeface="Courier New" pitchFamily="49"/>
              </a:rPr>
              <a:t>GLSurfaceView.Renderer</a:t>
            </a:r>
            <a:r>
              <a:rPr lang="zxx-none" sz="1800" b="0" i="0" u="none" strike="noStrike" kern="1200" spc="0">
                <a:ln>
                  <a:noFill/>
                </a:ln>
                <a:solidFill>
                  <a:srgbClr val="000000"/>
                </a:solidFill>
                <a:latin typeface="Bahnschrift" pitchFamily="34"/>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1199"/>
              </a:spcBef>
              <a:spcAft>
                <a:spcPts val="1199"/>
              </a:spcAft>
              <a:buNone/>
              <a:tabLst/>
            </a:pPr>
            <a:r>
              <a:rPr lang="zxx-none" sz="1800" b="0" i="0" u="none" strike="noStrike" kern="1200" spc="0">
                <a:ln>
                  <a:noFill/>
                </a:ln>
                <a:solidFill>
                  <a:srgbClr val="000000"/>
                </a:solidFill>
                <a:latin typeface="Bahnschrift" pitchFamily="34"/>
                <a:ea typeface="Courier New" pitchFamily="49"/>
                <a:cs typeface="Courier New" pitchFamily="49"/>
              </a:rPr>
              <a:t>La </a:t>
            </a:r>
            <a:r>
              <a:rPr lang="zxx-none" sz="1800" b="0" i="0" u="none" strike="noStrike" kern="1200" spc="0">
                <a:ln>
                  <a:noFill/>
                </a:ln>
                <a:solidFill>
                  <a:srgbClr val="039BE5"/>
                </a:solidFill>
                <a:latin typeface="Bahnschrift" pitchFamily="34"/>
                <a:ea typeface="Courier New" pitchFamily="49"/>
                <a:cs typeface="Courier New" pitchFamily="49"/>
              </a:rPr>
              <a:t>GLSurfaceView </a:t>
            </a:r>
            <a:r>
              <a:rPr lang="zxx-none" sz="1800" b="0" i="0" u="none" strike="noStrike" kern="1200" spc="0">
                <a:ln>
                  <a:noFill/>
                </a:ln>
                <a:solidFill>
                  <a:srgbClr val="000000"/>
                </a:solidFill>
                <a:latin typeface="Bahnschrift" pitchFamily="34"/>
                <a:ea typeface="Courier New" pitchFamily="49"/>
                <a:cs typeface="Courier New" pitchFamily="49"/>
              </a:rPr>
              <a:t>è un conatiner di View per la grafica disegnata con OpenGL e la</a:t>
            </a:r>
            <a:r>
              <a:rPr lang="zxx-none" sz="1800" b="0" i="0" u="none" strike="noStrike" kern="1200" spc="0">
                <a:ln>
                  <a:noFill/>
                </a:ln>
                <a:solidFill>
                  <a:srgbClr val="039BE5"/>
                </a:solidFill>
                <a:latin typeface="Bahnschrift" pitchFamily="34"/>
                <a:ea typeface="Courier New" pitchFamily="49"/>
                <a:cs typeface="Courier New" pitchFamily="49"/>
              </a:rPr>
              <a:t> GLSurfaceView.Renderer </a:t>
            </a:r>
            <a:r>
              <a:rPr lang="zxx-none" sz="1800" b="0" i="0" u="none" strike="noStrike" kern="1200" spc="0">
                <a:ln>
                  <a:noFill/>
                </a:ln>
                <a:solidFill>
                  <a:srgbClr val="000000"/>
                </a:solidFill>
                <a:latin typeface="Bahnschrift" pitchFamily="34"/>
                <a:ea typeface="Courier New" pitchFamily="49"/>
                <a:cs typeface="Courier New" pitchFamily="49"/>
              </a:rPr>
              <a:t>controlla cosa viene disegnato in quella View.</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717085AB-1B52-45B3-9204-997EB67ED09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B90AC7F-3BAA-4DB4-AC94-4AB419F64A4A}"/>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455625C-952C-49B3-967B-97CC88D43B94}"/>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8A2AD20D-E7AF-4FFE-BDBA-C8B1A11495D3}"/>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B7C09E9-13A2-4A4D-AB11-F1B88127490B}"/>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D2DC0815-FEB1-4D5C-B795-3544A65E5003}"/>
              </a:ext>
            </a:extLst>
          </p:cNvPr>
          <p:cNvSpPr/>
          <p:nvPr/>
        </p:nvSpPr>
        <p:spPr>
          <a:xfrm>
            <a:off x="5362920" y="2575439"/>
            <a:ext cx="6095880" cy="818764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000000"/>
                </a:solidFill>
                <a:latin typeface="Bahnschrift" pitchFamily="34"/>
                <a:ea typeface="Segoe UI" pitchFamily="2"/>
                <a:cs typeface="Segoe UI" pitchFamily="2"/>
              </a:rPr>
              <a:t>Come prima cosa, bisogna creare una Main Activity, che conterrà il riferimento alla </a:t>
            </a:r>
            <a:r>
              <a:rPr lang="zxx-none" sz="1800" b="0" i="0" u="none" strike="noStrike" kern="1200" spc="0" dirty="0">
                <a:ln>
                  <a:noFill/>
                </a:ln>
                <a:solidFill>
                  <a:srgbClr val="039BE5"/>
                </a:solidFill>
                <a:latin typeface="Bahnschrift" pitchFamily="34"/>
                <a:ea typeface="Courier New" pitchFamily="49"/>
                <a:cs typeface="Courier New" pitchFamily="49"/>
              </a:rPr>
              <a:t>GLSurfaceView</a:t>
            </a:r>
            <a:endParaRPr lang="it-IT" sz="18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solidFill>
                <a:srgbClr val="039BE5"/>
              </a:solidFill>
              <a:latin typeface="Bahnschrift" pitchFamily="34"/>
              <a:ea typeface="Courier New" pitchFamily="49"/>
              <a:cs typeface="Courier New" pitchFamily="49"/>
            </a:endParaRPr>
          </a:p>
          <a:p>
            <a:pPr lvl="0"/>
            <a:r>
              <a:rPr lang="en-US" dirty="0">
                <a:solidFill>
                  <a:srgbClr val="3B78E7"/>
                </a:solidFill>
                <a:latin typeface="Courier New" panose="02070309020205020404" pitchFamily="49" charset="0"/>
                <a:ea typeface="Times New Roman" panose="02020603050405020304" pitchFamily="18" charset="0"/>
              </a:rPr>
              <a:t>public</a:t>
            </a: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3B78E7"/>
                </a:solidFill>
                <a:latin typeface="Courier New" panose="02070309020205020404" pitchFamily="49" charset="0"/>
                <a:ea typeface="Times New Roman" panose="02020603050405020304" pitchFamily="18" charset="0"/>
              </a:rPr>
              <a:t>class</a:t>
            </a: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9C27B0"/>
                </a:solidFill>
                <a:latin typeface="Courier New" panose="02070309020205020404" pitchFamily="49" charset="0"/>
                <a:ea typeface="Times New Roman" panose="02020603050405020304" pitchFamily="18" charset="0"/>
              </a:rPr>
              <a:t>OpenGLES20Activity</a:t>
            </a: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3B78E7"/>
                </a:solidFill>
                <a:latin typeface="Courier New" panose="02070309020205020404" pitchFamily="49" charset="0"/>
                <a:ea typeface="Times New Roman" panose="02020603050405020304" pitchFamily="18" charset="0"/>
              </a:rPr>
              <a:t>extends</a:t>
            </a: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9C27B0"/>
                </a:solidFill>
                <a:latin typeface="Courier New" panose="02070309020205020404" pitchFamily="49" charset="0"/>
                <a:ea typeface="Times New Roman" panose="02020603050405020304" pitchFamily="18" charset="0"/>
              </a:rPr>
              <a:t>Activity</a:t>
            </a:r>
            <a:r>
              <a:rPr lang="en-US" dirty="0">
                <a:solidFill>
                  <a:srgbClr val="37474F"/>
                </a:solidFill>
                <a:latin typeface="Courier New" panose="02070309020205020404" pitchFamily="49" charset="0"/>
                <a:ea typeface="Times New Roman" panose="02020603050405020304" pitchFamily="18" charset="0"/>
              </a:rPr>
              <a:t> {</a:t>
            </a:r>
            <a:br>
              <a:rPr lang="en-US" dirty="0">
                <a:solidFill>
                  <a:srgbClr val="37474F"/>
                </a:solidFill>
                <a:latin typeface="Courier New" panose="02070309020205020404" pitchFamily="49" charset="0"/>
                <a:ea typeface="Times New Roman" panose="02020603050405020304" pitchFamily="18" charset="0"/>
              </a:rPr>
            </a:b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3B78E7"/>
                </a:solidFill>
                <a:latin typeface="Courier New" panose="02070309020205020404" pitchFamily="49" charset="0"/>
                <a:ea typeface="Times New Roman" panose="02020603050405020304" pitchFamily="18" charset="0"/>
              </a:rPr>
              <a:t>private</a:t>
            </a: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9C27B0"/>
                </a:solidFill>
                <a:latin typeface="Courier New" panose="02070309020205020404" pitchFamily="49" charset="0"/>
                <a:ea typeface="Times New Roman" panose="02020603050405020304" pitchFamily="18" charset="0"/>
              </a:rPr>
              <a:t>GLSurfaceView</a:t>
            </a: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7474F"/>
                </a:solidFill>
                <a:latin typeface="Courier New" panose="02070309020205020404" pitchFamily="49" charset="0"/>
                <a:ea typeface="Times New Roman" panose="02020603050405020304" pitchFamily="18" charset="0"/>
              </a:rPr>
              <a:t>gLView</a:t>
            </a:r>
            <a:r>
              <a:rPr lang="en-US" dirty="0">
                <a:solidFill>
                  <a:srgbClr val="37474F"/>
                </a:solidFill>
                <a:latin typeface="Courier New" panose="02070309020205020404" pitchFamily="49" charset="0"/>
                <a:ea typeface="Times New Roman" panose="02020603050405020304" pitchFamily="18" charset="0"/>
              </a:rPr>
              <a:t>;</a:t>
            </a:r>
            <a:br>
              <a:rPr lang="en-US" dirty="0">
                <a:solidFill>
                  <a:srgbClr val="37474F"/>
                </a:solidFill>
                <a:latin typeface="Courier New" panose="02070309020205020404" pitchFamily="49" charset="0"/>
                <a:ea typeface="Times New Roman" panose="02020603050405020304" pitchFamily="18" charset="0"/>
              </a:rPr>
            </a:b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C53929"/>
                </a:solidFill>
                <a:latin typeface="Courier New" panose="02070309020205020404" pitchFamily="49" charset="0"/>
                <a:ea typeface="Times New Roman" panose="02020603050405020304" pitchFamily="18" charset="0"/>
              </a:rPr>
              <a:t>@Override</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3B78E7"/>
                </a:solidFill>
                <a:latin typeface="Courier New" panose="02070309020205020404" pitchFamily="49" charset="0"/>
                <a:ea typeface="Times New Roman" panose="02020603050405020304" pitchFamily="18" charset="0"/>
              </a:rPr>
              <a:t>public</a:t>
            </a: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3B78E7"/>
                </a:solidFill>
                <a:latin typeface="Courier New" panose="02070309020205020404" pitchFamily="49" charset="0"/>
                <a:ea typeface="Times New Roman" panose="02020603050405020304" pitchFamily="18" charset="0"/>
              </a:rPr>
              <a:t>void</a:t>
            </a: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7474F"/>
                </a:solidFill>
                <a:latin typeface="Courier New" panose="02070309020205020404" pitchFamily="49" charset="0"/>
                <a:ea typeface="Times New Roman" panose="02020603050405020304" pitchFamily="18" charset="0"/>
              </a:rPr>
              <a:t>onCreate</a:t>
            </a:r>
            <a:r>
              <a:rPr lang="en-US" dirty="0">
                <a:solidFill>
                  <a:srgbClr val="37474F"/>
                </a:solidFill>
                <a:latin typeface="Courier New" panose="02070309020205020404" pitchFamily="49" charset="0"/>
                <a:ea typeface="Times New Roman" panose="02020603050405020304" pitchFamily="18" charset="0"/>
              </a:rPr>
              <a:t>(</a:t>
            </a:r>
            <a:r>
              <a:rPr lang="en-US" dirty="0">
                <a:solidFill>
                  <a:srgbClr val="9C27B0"/>
                </a:solidFill>
                <a:latin typeface="Courier New" panose="02070309020205020404" pitchFamily="49" charset="0"/>
                <a:ea typeface="Times New Roman" panose="02020603050405020304" pitchFamily="18" charset="0"/>
              </a:rPr>
              <a:t>Bundle</a:t>
            </a: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7474F"/>
                </a:solidFill>
                <a:latin typeface="Courier New" panose="02070309020205020404" pitchFamily="49" charset="0"/>
                <a:ea typeface="Times New Roman" panose="02020603050405020304" pitchFamily="18" charset="0"/>
              </a:rPr>
              <a:t>savedInstanceState</a:t>
            </a:r>
            <a:r>
              <a:rPr lang="en-US" dirty="0">
                <a:solidFill>
                  <a:srgbClr val="37474F"/>
                </a:solidFill>
                <a:latin typeface="Courier New" panose="02070309020205020404" pitchFamily="49" charset="0"/>
                <a:ea typeface="Times New Roman" panose="02020603050405020304" pitchFamily="18" charset="0"/>
              </a:rPr>
              <a:t>) {</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B78E7"/>
                </a:solidFill>
                <a:latin typeface="Courier New" panose="02070309020205020404" pitchFamily="49" charset="0"/>
                <a:ea typeface="Times New Roman" panose="02020603050405020304" pitchFamily="18" charset="0"/>
              </a:rPr>
              <a:t>super</a:t>
            </a:r>
            <a:r>
              <a:rPr lang="en-US" dirty="0" err="1">
                <a:solidFill>
                  <a:srgbClr val="37474F"/>
                </a:solidFill>
                <a:latin typeface="Courier New" panose="02070309020205020404" pitchFamily="49" charset="0"/>
                <a:ea typeface="Times New Roman" panose="02020603050405020304" pitchFamily="18" charset="0"/>
              </a:rPr>
              <a:t>.onCreate</a:t>
            </a:r>
            <a:r>
              <a:rPr lang="en-US" dirty="0">
                <a:solidFill>
                  <a:srgbClr val="37474F"/>
                </a:solidFill>
                <a:latin typeface="Courier New" panose="02070309020205020404" pitchFamily="49" charset="0"/>
                <a:ea typeface="Times New Roman" panose="02020603050405020304" pitchFamily="18" charset="0"/>
              </a:rPr>
              <a:t>(</a:t>
            </a:r>
            <a:r>
              <a:rPr lang="en-US" dirty="0" err="1">
                <a:solidFill>
                  <a:srgbClr val="37474F"/>
                </a:solidFill>
                <a:latin typeface="Courier New" panose="02070309020205020404" pitchFamily="49" charset="0"/>
                <a:ea typeface="Times New Roman" panose="02020603050405020304" pitchFamily="18" charset="0"/>
              </a:rPr>
              <a:t>savedInstanceState</a:t>
            </a:r>
            <a:r>
              <a:rPr lang="en-US" dirty="0">
                <a:solidFill>
                  <a:srgbClr val="37474F"/>
                </a:solidFill>
                <a:latin typeface="Courier New" panose="02070309020205020404" pitchFamily="49" charset="0"/>
                <a:ea typeface="Times New Roman" panose="02020603050405020304" pitchFamily="18" charset="0"/>
              </a:rPr>
              <a:t>);</a:t>
            </a:r>
            <a:br>
              <a:rPr lang="en-US" dirty="0">
                <a:solidFill>
                  <a:srgbClr val="37474F"/>
                </a:solidFill>
                <a:latin typeface="Courier New" panose="02070309020205020404" pitchFamily="49" charset="0"/>
                <a:ea typeface="Times New Roman" panose="02020603050405020304" pitchFamily="18" charset="0"/>
              </a:rPr>
            </a:b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D81B60"/>
                </a:solidFill>
                <a:latin typeface="Courier New" panose="02070309020205020404" pitchFamily="49" charset="0"/>
                <a:ea typeface="Times New Roman" panose="02020603050405020304" pitchFamily="18" charset="0"/>
              </a:rPr>
              <a:t>// Create a </a:t>
            </a:r>
            <a:r>
              <a:rPr lang="en-US" dirty="0" err="1">
                <a:solidFill>
                  <a:srgbClr val="D81B60"/>
                </a:solidFill>
                <a:latin typeface="Courier New" panose="02070309020205020404" pitchFamily="49" charset="0"/>
                <a:ea typeface="Times New Roman" panose="02020603050405020304" pitchFamily="18" charset="0"/>
              </a:rPr>
              <a:t>GLSurfaceView</a:t>
            </a:r>
            <a:r>
              <a:rPr lang="en-US" dirty="0">
                <a:solidFill>
                  <a:srgbClr val="D81B60"/>
                </a:solidFill>
                <a:latin typeface="Courier New" panose="02070309020205020404" pitchFamily="49" charset="0"/>
                <a:ea typeface="Times New Roman" panose="02020603050405020304" pitchFamily="18" charset="0"/>
              </a:rPr>
              <a:t> instance and set it</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a:solidFill>
                  <a:srgbClr val="D81B60"/>
                </a:solidFill>
                <a:latin typeface="Courier New" panose="02070309020205020404" pitchFamily="49" charset="0"/>
                <a:ea typeface="Times New Roman" panose="02020603050405020304" pitchFamily="18" charset="0"/>
              </a:rPr>
              <a:t>// as the </a:t>
            </a:r>
            <a:r>
              <a:rPr lang="en-US" dirty="0" err="1">
                <a:solidFill>
                  <a:srgbClr val="D81B60"/>
                </a:solidFill>
                <a:latin typeface="Courier New" panose="02070309020205020404" pitchFamily="49" charset="0"/>
                <a:ea typeface="Times New Roman" panose="02020603050405020304" pitchFamily="18" charset="0"/>
              </a:rPr>
              <a:t>ContentView</a:t>
            </a:r>
            <a:r>
              <a:rPr lang="en-US" dirty="0">
                <a:solidFill>
                  <a:srgbClr val="D81B60"/>
                </a:solidFill>
                <a:latin typeface="Courier New" panose="02070309020205020404" pitchFamily="49" charset="0"/>
                <a:ea typeface="Times New Roman" panose="02020603050405020304" pitchFamily="18" charset="0"/>
              </a:rPr>
              <a:t> for this Activity.</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7474F"/>
                </a:solidFill>
                <a:latin typeface="Courier New" panose="02070309020205020404" pitchFamily="49" charset="0"/>
                <a:ea typeface="Times New Roman" panose="02020603050405020304" pitchFamily="18" charset="0"/>
              </a:rPr>
              <a:t>gLView</a:t>
            </a:r>
            <a:r>
              <a:rPr lang="en-US" dirty="0">
                <a:solidFill>
                  <a:srgbClr val="37474F"/>
                </a:solidFill>
                <a:latin typeface="Courier New" panose="02070309020205020404" pitchFamily="49" charset="0"/>
                <a:ea typeface="Times New Roman" panose="02020603050405020304" pitchFamily="18" charset="0"/>
              </a:rPr>
              <a:t> = </a:t>
            </a:r>
            <a:r>
              <a:rPr lang="en-US" dirty="0">
                <a:solidFill>
                  <a:srgbClr val="3B78E7"/>
                </a:solidFill>
                <a:latin typeface="Courier New" panose="02070309020205020404" pitchFamily="49" charset="0"/>
                <a:ea typeface="Times New Roman" panose="02020603050405020304" pitchFamily="18" charset="0"/>
              </a:rPr>
              <a:t>new</a:t>
            </a: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9C27B0"/>
                </a:solidFill>
                <a:latin typeface="Courier New" panose="02070309020205020404" pitchFamily="49" charset="0"/>
                <a:ea typeface="Times New Roman" panose="02020603050405020304" pitchFamily="18" charset="0"/>
              </a:rPr>
              <a:t>MyGLSurfaceView</a:t>
            </a:r>
            <a:r>
              <a:rPr lang="en-US" dirty="0">
                <a:solidFill>
                  <a:srgbClr val="37474F"/>
                </a:solidFill>
                <a:latin typeface="Courier New" panose="02070309020205020404" pitchFamily="49" charset="0"/>
                <a:ea typeface="Times New Roman" panose="02020603050405020304" pitchFamily="18" charset="0"/>
              </a:rPr>
              <a:t>(</a:t>
            </a:r>
            <a:r>
              <a:rPr lang="en-US" dirty="0">
                <a:solidFill>
                  <a:srgbClr val="3B78E7"/>
                </a:solidFill>
                <a:latin typeface="Courier New" panose="02070309020205020404" pitchFamily="49" charset="0"/>
                <a:ea typeface="Times New Roman" panose="02020603050405020304" pitchFamily="18" charset="0"/>
              </a:rPr>
              <a:t>this</a:t>
            </a:r>
            <a:r>
              <a:rPr lang="en-US" dirty="0">
                <a:solidFill>
                  <a:srgbClr val="37474F"/>
                </a:solidFill>
                <a:latin typeface="Courier New" panose="02070309020205020404" pitchFamily="49" charset="0"/>
                <a:ea typeface="Times New Roman" panose="02020603050405020304" pitchFamily="18" charset="0"/>
              </a:rPr>
              <a:t>);</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r>
              <a:rPr lang="en-US" dirty="0" err="1">
                <a:solidFill>
                  <a:srgbClr val="37474F"/>
                </a:solidFill>
                <a:latin typeface="Courier New" panose="02070309020205020404" pitchFamily="49" charset="0"/>
                <a:ea typeface="Times New Roman" panose="02020603050405020304" pitchFamily="18" charset="0"/>
              </a:rPr>
              <a:t>setContentView</a:t>
            </a:r>
            <a:r>
              <a:rPr lang="en-US" dirty="0">
                <a:solidFill>
                  <a:srgbClr val="37474F"/>
                </a:solidFill>
                <a:latin typeface="Courier New" panose="02070309020205020404" pitchFamily="49" charset="0"/>
                <a:ea typeface="Times New Roman" panose="02020603050405020304" pitchFamily="18" charset="0"/>
              </a:rPr>
              <a:t>(</a:t>
            </a:r>
            <a:r>
              <a:rPr lang="en-US" dirty="0" err="1">
                <a:solidFill>
                  <a:srgbClr val="37474F"/>
                </a:solidFill>
                <a:latin typeface="Courier New" panose="02070309020205020404" pitchFamily="49" charset="0"/>
                <a:ea typeface="Times New Roman" panose="02020603050405020304" pitchFamily="18" charset="0"/>
              </a:rPr>
              <a:t>gLView</a:t>
            </a:r>
            <a:r>
              <a:rPr lang="en-US" dirty="0">
                <a:solidFill>
                  <a:srgbClr val="37474F"/>
                </a:solidFill>
                <a:latin typeface="Courier New" panose="02070309020205020404" pitchFamily="49" charset="0"/>
                <a:ea typeface="Times New Roman" panose="02020603050405020304" pitchFamily="18" charset="0"/>
              </a:rPr>
              <a:t>);</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    }</a:t>
            </a:r>
            <a:br>
              <a:rPr lang="en-US" dirty="0">
                <a:solidFill>
                  <a:srgbClr val="37474F"/>
                </a:solidFill>
                <a:latin typeface="Courier New" panose="02070309020205020404" pitchFamily="49" charset="0"/>
                <a:ea typeface="Times New Roman" panose="02020603050405020304" pitchFamily="18" charset="0"/>
              </a:rPr>
            </a:br>
            <a:r>
              <a:rPr lang="en-US" dirty="0">
                <a:solidFill>
                  <a:srgbClr val="37474F"/>
                </a:solidFill>
                <a:latin typeface="Courier New" panose="02070309020205020404" pitchFamily="49" charset="0"/>
                <a:ea typeface="Times New Roman" panose="02020603050405020304" pitchFamily="18" charset="0"/>
              </a:rPr>
              <a:t>}</a:t>
            </a:r>
            <a:endParaRPr lang="it-IT" dirty="0">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rtl="0" hangingPunct="0">
              <a:lnSpc>
                <a:spcPct val="100000"/>
              </a:lnSpc>
              <a:spcBef>
                <a:spcPts val="0"/>
              </a:spcBef>
              <a:spcAft>
                <a:spcPts val="0"/>
              </a:spcAft>
              <a:buNone/>
              <a:tabLst/>
            </a:pPr>
            <a:br>
              <a:rPr lang="zxx-none" sz="1050" b="0" i="0" u="none" strike="noStrike" kern="1200" spc="0" dirty="0">
                <a:ln>
                  <a:noFill/>
                </a:ln>
                <a:solidFill>
                  <a:srgbClr val="37474F"/>
                </a:solidFill>
                <a:latin typeface="Courier New" pitchFamily="49"/>
                <a:ea typeface="Courier New" pitchFamily="49"/>
                <a:cs typeface="Courier New" pitchFamily="49"/>
              </a:rPr>
            </a:br>
            <a:endParaRPr lang="zxx-none" sz="1050" b="0" i="0" u="none" strike="noStrike" kern="1200" spc="0" dirty="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07297ED4-A92B-4D7D-84E6-4A946ADC5EBD}"/>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FA97F4E-105E-436B-9281-4A6D27FFF8D2}"/>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CD8F2D6-B786-469C-8EDC-A68C06D81451}"/>
              </a:ext>
            </a:extLst>
          </p:cNvPr>
          <p:cNvSpPr/>
          <p:nvPr/>
        </p:nvSpPr>
        <p:spPr>
          <a:xfrm>
            <a:off x="5274360" y="432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49347C7-D683-42DF-9D18-4C2764E0D3A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2D73E1D-27A3-4EEB-B3DE-B315DEF17DBC}"/>
              </a:ext>
            </a:extLst>
          </p:cNvPr>
          <p:cNvSpPr txBox="1">
            <a:spLocks noGrp="1"/>
          </p:cNvSpPr>
          <p:nvPr>
            <p:ph type="title" idx="4294967295"/>
          </p:nvPr>
        </p:nvSpPr>
        <p:spPr>
          <a:xfrm>
            <a:off x="5301720" y="189039"/>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8A6CCCCF-C24E-4062-8C7F-B9F6A378D83F}"/>
              </a:ext>
            </a:extLst>
          </p:cNvPr>
          <p:cNvSpPr/>
          <p:nvPr/>
        </p:nvSpPr>
        <p:spPr>
          <a:xfrm>
            <a:off x="5362920" y="1843983"/>
            <a:ext cx="6095880" cy="496612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000000"/>
                </a:solidFill>
                <a:latin typeface="Bahnschrift" pitchFamily="34"/>
                <a:ea typeface="Segoe UI" pitchFamily="2"/>
                <a:cs typeface="Segoe UI" pitchFamily="2"/>
              </a:rPr>
              <a:t>C'è bisogno di definire una classe che estenda la </a:t>
            </a:r>
            <a:r>
              <a:rPr lang="zxx-none" sz="1800" b="0" i="0" u="none" strike="noStrike" kern="1200" spc="0" dirty="0">
                <a:ln>
                  <a:noFill/>
                </a:ln>
                <a:solidFill>
                  <a:srgbClr val="039BE5"/>
                </a:solidFill>
                <a:latin typeface="Bahnschrift" pitchFamily="34"/>
                <a:ea typeface="Courier New" pitchFamily="49"/>
                <a:cs typeface="Courier New" pitchFamily="49"/>
              </a:rPr>
              <a:t>GLSurfaceView </a:t>
            </a:r>
            <a:r>
              <a:rPr lang="zxx-none" sz="1800" b="0" i="0" u="none" strike="noStrike" kern="1200" spc="0" dirty="0">
                <a:ln>
                  <a:noFill/>
                </a:ln>
                <a:solidFill>
                  <a:srgbClr val="000000"/>
                </a:solidFill>
                <a:latin typeface="Bahnschrift" pitchFamily="34"/>
                <a:ea typeface="Courier New" pitchFamily="49"/>
                <a:cs typeface="Courier New" pitchFamily="49"/>
              </a:rPr>
              <a:t>e che contenga a sua volta un riferimento ad una classe che estenda</a:t>
            </a:r>
            <a:r>
              <a:rPr lang="zxx-none" sz="1800" b="0" i="0" u="none" strike="noStrike" kern="1200" spc="0" dirty="0">
                <a:ln>
                  <a:noFill/>
                </a:ln>
                <a:solidFill>
                  <a:srgbClr val="039BE5"/>
                </a:solidFill>
                <a:latin typeface="Bahnschrift" pitchFamily="34"/>
                <a:ea typeface="Courier New" pitchFamily="49"/>
                <a:cs typeface="Courier New" pitchFamily="49"/>
              </a:rPr>
              <a:t> la GLSurfaceView.Renderer</a:t>
            </a:r>
            <a:endParaRPr lang="it-IT" sz="18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solidFill>
                <a:srgbClr val="039BE5"/>
              </a:solidFill>
              <a:latin typeface="Bahnschrift" pitchFamily="34"/>
              <a:ea typeface="Courier New" pitchFamily="49"/>
              <a:cs typeface="Courier New" pitchFamily="49"/>
            </a:endParaRPr>
          </a:p>
          <a:p>
            <a:pPr lvl="0"/>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android.content.</a:t>
            </a:r>
            <a:r>
              <a:rPr lang="en-US" sz="1200" dirty="0" err="1">
                <a:solidFill>
                  <a:srgbClr val="9C27B0"/>
                </a:solidFill>
                <a:latin typeface="Courier New" panose="02070309020205020404" pitchFamily="49" charset="0"/>
                <a:ea typeface="Times New Roman" panose="02020603050405020304" pitchFamily="18" charset="0"/>
              </a:rPr>
              <a:t>Context</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android.opengl.</a:t>
            </a:r>
            <a:r>
              <a:rPr lang="en-US" sz="1200" dirty="0" err="1">
                <a:solidFill>
                  <a:srgbClr val="9C27B0"/>
                </a:solidFill>
                <a:latin typeface="Courier New" panose="02070309020205020404" pitchFamily="49" charset="0"/>
                <a:ea typeface="Times New Roman" panose="02020603050405020304" pitchFamily="18" charset="0"/>
              </a:rPr>
              <a:t>GLSurfaceView</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class</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MyGLSurfaceView</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extends</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GLSurfaceView</a:t>
            </a: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private</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final</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MyGLRenderer</a:t>
            </a:r>
            <a:r>
              <a:rPr lang="en-US" sz="1200" dirty="0">
                <a:solidFill>
                  <a:srgbClr val="37474F"/>
                </a:solidFill>
                <a:latin typeface="Courier New" panose="02070309020205020404" pitchFamily="49" charset="0"/>
                <a:ea typeface="Times New Roman" panose="02020603050405020304" pitchFamily="18" charset="0"/>
              </a:rPr>
              <a:t> renderer;</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public</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MyGLSurfaceView</a:t>
            </a:r>
            <a:r>
              <a:rPr lang="en-US" sz="1200" dirty="0">
                <a:solidFill>
                  <a:srgbClr val="37474F"/>
                </a:solidFill>
                <a:latin typeface="Courier New" panose="02070309020205020404" pitchFamily="49" charset="0"/>
                <a:ea typeface="Times New Roman" panose="02020603050405020304" pitchFamily="18" charset="0"/>
              </a:rPr>
              <a:t>(</a:t>
            </a:r>
            <a:r>
              <a:rPr lang="en-US" sz="1200" dirty="0">
                <a:solidFill>
                  <a:srgbClr val="9C27B0"/>
                </a:solidFill>
                <a:latin typeface="Courier New" panose="02070309020205020404" pitchFamily="49" charset="0"/>
                <a:ea typeface="Times New Roman" panose="02020603050405020304" pitchFamily="18" charset="0"/>
              </a:rPr>
              <a:t>Context</a:t>
            </a:r>
            <a:r>
              <a:rPr lang="en-US" sz="1200" dirty="0">
                <a:solidFill>
                  <a:srgbClr val="37474F"/>
                </a:solidFill>
                <a:latin typeface="Courier New" panose="02070309020205020404" pitchFamily="49" charset="0"/>
                <a:ea typeface="Times New Roman" panose="02020603050405020304" pitchFamily="18" charset="0"/>
              </a:rPr>
              <a:t> context){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super</a:t>
            </a:r>
            <a:r>
              <a:rPr lang="en-US" sz="1200" dirty="0">
                <a:solidFill>
                  <a:srgbClr val="37474F"/>
                </a:solidFill>
                <a:latin typeface="Courier New" panose="02070309020205020404" pitchFamily="49" charset="0"/>
                <a:ea typeface="Times New Roman" panose="02020603050405020304" pitchFamily="18" charset="0"/>
              </a:rPr>
              <a:t>(context);</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D81B60"/>
                </a:solidFill>
                <a:latin typeface="Courier New" panose="02070309020205020404" pitchFamily="49" charset="0"/>
                <a:ea typeface="Times New Roman" panose="02020603050405020304" pitchFamily="18" charset="0"/>
              </a:rPr>
              <a:t>// Create an OpenGL ES 2.0 context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setEGLContextClientVersion</a:t>
            </a:r>
            <a:r>
              <a:rPr lang="en-US" sz="1200" dirty="0">
                <a:solidFill>
                  <a:srgbClr val="37474F"/>
                </a:solidFill>
                <a:latin typeface="Courier New" panose="02070309020205020404" pitchFamily="49" charset="0"/>
                <a:ea typeface="Times New Roman" panose="02020603050405020304" pitchFamily="18" charset="0"/>
              </a:rPr>
              <a:t>(</a:t>
            </a:r>
            <a:r>
              <a:rPr lang="en-US" sz="1200" dirty="0">
                <a:solidFill>
                  <a:srgbClr val="C53929"/>
                </a:solidFill>
                <a:latin typeface="Courier New" panose="02070309020205020404" pitchFamily="49" charset="0"/>
                <a:ea typeface="Times New Roman" panose="02020603050405020304" pitchFamily="18" charset="0"/>
              </a:rPr>
              <a:t>2</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renderer = </a:t>
            </a:r>
            <a:r>
              <a:rPr lang="en-US" sz="1200" dirty="0">
                <a:solidFill>
                  <a:srgbClr val="3B78E7"/>
                </a:solidFill>
                <a:latin typeface="Courier New" panose="02070309020205020404" pitchFamily="49" charset="0"/>
                <a:ea typeface="Times New Roman" panose="02020603050405020304" pitchFamily="18" charset="0"/>
              </a:rPr>
              <a:t>new</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MyGLRenderer</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D81B60"/>
                </a:solidFill>
                <a:latin typeface="Courier New" panose="02070309020205020404" pitchFamily="49" charset="0"/>
                <a:ea typeface="Times New Roman" panose="02020603050405020304" pitchFamily="18" charset="0"/>
              </a:rPr>
              <a:t>// Set the Renderer for drawing on the </a:t>
            </a:r>
            <a:r>
              <a:rPr lang="en-US" sz="1200" dirty="0" err="1">
                <a:solidFill>
                  <a:srgbClr val="D81B60"/>
                </a:solidFill>
                <a:latin typeface="Courier New" panose="02070309020205020404" pitchFamily="49" charset="0"/>
                <a:ea typeface="Times New Roman" panose="02020603050405020304" pitchFamily="18" charset="0"/>
              </a:rPr>
              <a:t>GLSurfaceView</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setRenderer</a:t>
            </a:r>
            <a:r>
              <a:rPr lang="en-US" sz="1200" dirty="0">
                <a:solidFill>
                  <a:srgbClr val="37474F"/>
                </a:solidFill>
                <a:latin typeface="Courier New" panose="02070309020205020404" pitchFamily="49" charset="0"/>
                <a:ea typeface="Times New Roman" panose="02020603050405020304" pitchFamily="18" charset="0"/>
              </a:rPr>
              <a:t>(renderer);</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a:t>
            </a:r>
            <a:endParaRPr lang="zxx-none" sz="12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39BE5"/>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endParaRPr lang="zxx-none" sz="1050" b="0" i="0" u="none" strike="noStrike" kern="1200" spc="0" dirty="0">
              <a:ln>
                <a:noFill/>
              </a:ln>
              <a:latin typeface="Courier New" pitchFamily="49"/>
              <a:ea typeface="Courier New" pitchFamily="49"/>
              <a:cs typeface="Courier New" pitchFamily="49"/>
            </a:endParaRPr>
          </a:p>
        </p:txBody>
      </p:sp>
      <p:sp>
        <p:nvSpPr>
          <p:cNvPr id="4" name="Titolo 6">
            <a:extLst>
              <a:ext uri="{FF2B5EF4-FFF2-40B4-BE49-F238E27FC236}">
                <a16:creationId xmlns:a16="http://schemas.microsoft.com/office/drawing/2014/main" id="{4B2EF898-2E18-4829-B06D-784A64D96F3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E602B08A-5EE7-41FC-99AD-E2C4E14D5F4D}"/>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00E63E9-BAA0-414F-9E00-3D891D7A54F4}"/>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1F7CA519-34B7-488C-A15E-D0704D0A0C3B}"/>
              </a:ext>
            </a:extLst>
          </p:cNvPr>
          <p:cNvSpPr/>
          <p:nvPr/>
        </p:nvSpPr>
        <p:spPr>
          <a:xfrm>
            <a:off x="5348160" y="238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5048B8F-2B0F-434A-81C8-4ED4B47586A1}"/>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FB2FE23E-B97F-429E-BBE1-0B4FA97B5262}"/>
              </a:ext>
            </a:extLst>
          </p:cNvPr>
          <p:cNvSpPr/>
          <p:nvPr/>
        </p:nvSpPr>
        <p:spPr>
          <a:xfrm>
            <a:off x="5362920" y="2575439"/>
            <a:ext cx="6095880" cy="6125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Courier New" pitchFamily="49"/>
                <a:cs typeface="Courier New" pitchFamily="49"/>
              </a:rPr>
              <a:t>Definiamo anche una classe per l'implementazione dell'interfaccia </a:t>
            </a:r>
            <a:r>
              <a:rPr lang="zxx-none" sz="1800" b="0" i="0" u="none" strike="noStrike" kern="1200" spc="0">
                <a:ln>
                  <a:noFill/>
                </a:ln>
                <a:solidFill>
                  <a:srgbClr val="039BE5"/>
                </a:solidFill>
                <a:latin typeface="Bahnschrift" pitchFamily="34"/>
                <a:ea typeface="Courier New" pitchFamily="49"/>
                <a:cs typeface="Courier New" pitchFamily="49"/>
              </a:rPr>
              <a:t>GLSurfaceView.Renderer</a:t>
            </a:r>
            <a:r>
              <a:rPr lang="zxx-none" sz="1800" b="0" i="0" u="none" strike="noStrike" kern="1200" spc="0">
                <a:ln>
                  <a:noFill/>
                </a:ln>
                <a:solidFill>
                  <a:srgbClr val="000000"/>
                </a:solidFill>
                <a:latin typeface="Bahnschrift" pitchFamily="34"/>
                <a:ea typeface="Courier New" pitchFamily="49"/>
                <a:cs typeface="Courier New" pitchFamily="49"/>
              </a:rPr>
              <a:t> che dovrà esetendere 3 metodi</a:t>
            </a: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Symbol" pitchFamily="18"/>
              <a:ea typeface="Symbol" pitchFamily="2"/>
              <a:cs typeface="Symbol"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39BE5"/>
                </a:solidFill>
                <a:latin typeface="Bahnschrift" pitchFamily="34"/>
                <a:ea typeface="Courier New" pitchFamily="49"/>
                <a:cs typeface="Courier New" pitchFamily="49"/>
              </a:rPr>
              <a:t>onSurfaceCreated() </a:t>
            </a:r>
            <a:r>
              <a:rPr lang="zxx-none" sz="1800" b="0" i="0" u="none" strike="noStrike" kern="1200" spc="0">
                <a:ln>
                  <a:noFill/>
                </a:ln>
                <a:solidFill>
                  <a:srgbClr val="000000"/>
                </a:solidFill>
                <a:latin typeface="Bahnschrift" pitchFamily="34"/>
                <a:ea typeface="Courier New" pitchFamily="49"/>
                <a:cs typeface="Courier New" pitchFamily="49"/>
              </a:rPr>
              <a:t>: chiamata una volta per settare la view dell'ambiente di OpenGL.</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39BE5"/>
                </a:solidFill>
                <a:latin typeface="Bahnschrift" pitchFamily="34"/>
                <a:ea typeface="Courier New" pitchFamily="49"/>
                <a:cs typeface="Courier New" pitchFamily="49"/>
              </a:rPr>
              <a:t>onDrawFrame() </a:t>
            </a:r>
            <a:r>
              <a:rPr lang="zxx-none" sz="1800" b="0" i="0" u="none" strike="noStrike" kern="1200" spc="0">
                <a:ln>
                  <a:noFill/>
                </a:ln>
                <a:solidFill>
                  <a:srgbClr val="000000"/>
                </a:solidFill>
                <a:latin typeface="Bahnschrift" pitchFamily="34"/>
                <a:ea typeface="Courier New" pitchFamily="49"/>
                <a:cs typeface="Courier New" pitchFamily="49"/>
              </a:rPr>
              <a:t>: chiamata ogni volta che serve rideseganre la view</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39BE5"/>
                </a:solidFill>
                <a:latin typeface="Bahnschrift" pitchFamily="34"/>
                <a:ea typeface="Courier New" pitchFamily="49"/>
                <a:cs typeface="Courier New" pitchFamily="49"/>
              </a:rPr>
              <a:t>onSurfaceChanged() </a:t>
            </a:r>
            <a:r>
              <a:rPr lang="zxx-none" sz="1800" b="0" i="0" u="none" strike="noStrike" kern="1200" spc="0">
                <a:ln>
                  <a:noFill/>
                </a:ln>
                <a:solidFill>
                  <a:srgbClr val="000000"/>
                </a:solidFill>
                <a:latin typeface="Bahnschrift" pitchFamily="34"/>
                <a:ea typeface="Courier New" pitchFamily="49"/>
                <a:cs typeface="Courier New" pitchFamily="49"/>
              </a:rPr>
              <a:t>:</a:t>
            </a:r>
            <a:r>
              <a:rPr lang="zxx-none" sz="1800" b="0" i="0" u="none" strike="noStrike" kern="1200" spc="0">
                <a:ln>
                  <a:noFill/>
                </a:ln>
                <a:solidFill>
                  <a:srgbClr val="039BE5"/>
                </a:solidFill>
                <a:latin typeface="Bahnschrift" pitchFamily="34"/>
                <a:ea typeface="Courier New" pitchFamily="49"/>
                <a:cs typeface="Courier New" pitchFamily="49"/>
              </a:rPr>
              <a:t> </a:t>
            </a:r>
            <a:r>
              <a:rPr lang="zxx-none" sz="1800" b="0" i="0" u="none" strike="noStrike" kern="1200" spc="0">
                <a:ln>
                  <a:noFill/>
                </a:ln>
                <a:solidFill>
                  <a:srgbClr val="000000"/>
                </a:solidFill>
                <a:latin typeface="Bahnschrift" pitchFamily="34"/>
                <a:ea typeface="Courier New" pitchFamily="49"/>
                <a:cs typeface="Courier New" pitchFamily="49"/>
              </a:rPr>
              <a:t>chiamata se cambia la geometria della view, per esempio se cambia l'orientazione delle schermo del dispositivo.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6A1273D-ED42-4636-9D63-7E0ABFFDFDB0}"/>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01E346E1-24C2-4C04-ACE0-6DE94DA585DD}"/>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88542B93-3536-4EA8-9C45-91EB9B7ACA0C}"/>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9F39887B-9832-4D11-9526-FBBDF42BD5A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37912033-4673-4FAC-8FBF-B0F289407B87}"/>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1977F000-C45A-4D2C-B60C-47C990A9004D}"/>
              </a:ext>
            </a:extLst>
          </p:cNvPr>
          <p:cNvSpPr/>
          <p:nvPr/>
        </p:nvSpPr>
        <p:spPr>
          <a:xfrm>
            <a:off x="5362920" y="2575439"/>
            <a:ext cx="6095880" cy="2170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156AFA1-F3EB-4587-9024-9A4E3247D48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47FBB7D-CBAE-4308-BB1A-1FD3351F64C3}"/>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FA509CCF-DE77-462B-8C18-6711D39C55CF}"/>
              </a:ext>
            </a:extLst>
          </p:cNvPr>
          <p:cNvSpPr/>
          <p:nvPr/>
        </p:nvSpPr>
        <p:spPr>
          <a:xfrm>
            <a:off x="5274360" y="432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87716B1-EFA2-4217-9D51-C8CEF40E4B41}"/>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9" name="Rettangolo 8">
            <a:extLst>
              <a:ext uri="{FF2B5EF4-FFF2-40B4-BE49-F238E27FC236}">
                <a16:creationId xmlns:a16="http://schemas.microsoft.com/office/drawing/2014/main" id="{9ABE69F4-1462-46C3-BBCA-C450353A917E}"/>
              </a:ext>
            </a:extLst>
          </p:cNvPr>
          <p:cNvSpPr/>
          <p:nvPr/>
        </p:nvSpPr>
        <p:spPr>
          <a:xfrm>
            <a:off x="5362800" y="2249464"/>
            <a:ext cx="6096000" cy="4524315"/>
          </a:xfrm>
          <a:prstGeom prst="rect">
            <a:avLst/>
          </a:prstGeom>
        </p:spPr>
        <p:txBody>
          <a:bodyPr>
            <a:spAutoFit/>
          </a:bodyPr>
          <a:lstStyle/>
          <a:p>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javax.microedition.khronos.egl.</a:t>
            </a:r>
            <a:r>
              <a:rPr lang="en-US" sz="1200" dirty="0" err="1">
                <a:solidFill>
                  <a:srgbClr val="9C27B0"/>
                </a:solidFill>
                <a:latin typeface="Courier New" panose="02070309020205020404" pitchFamily="49" charset="0"/>
                <a:ea typeface="Times New Roman" panose="02020603050405020304" pitchFamily="18" charset="0"/>
              </a:rPr>
              <a:t>EGLConfig</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javax.microedition.khronos.opengles.GL10;</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android.opengl.GLES20;</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import</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android.opengl.</a:t>
            </a:r>
            <a:r>
              <a:rPr lang="en-US" sz="1200" dirty="0" err="1">
                <a:solidFill>
                  <a:srgbClr val="9C27B0"/>
                </a:solidFill>
                <a:latin typeface="Courier New" panose="02070309020205020404" pitchFamily="49" charset="0"/>
                <a:ea typeface="Times New Roman" panose="02020603050405020304" pitchFamily="18" charset="0"/>
              </a:rPr>
              <a:t>GLSurfaceView</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B78E7"/>
                </a:solidFill>
                <a:latin typeface="Courier New" panose="02070309020205020404" pitchFamily="49" charset="0"/>
                <a:ea typeface="Times New Roman" panose="02020603050405020304" pitchFamily="18" charset="0"/>
              </a:rPr>
              <a:t>public</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class</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MyGLRenderer</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implements</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9C27B0"/>
                </a:solidFill>
                <a:latin typeface="Courier New" panose="02070309020205020404" pitchFamily="49" charset="0"/>
                <a:ea typeface="Times New Roman" panose="02020603050405020304" pitchFamily="18" charset="0"/>
              </a:rPr>
              <a:t>GLSurfaceView</a:t>
            </a:r>
            <a:r>
              <a:rPr lang="en-US" sz="1200" dirty="0" err="1">
                <a:solidFill>
                  <a:srgbClr val="37474F"/>
                </a:solidFill>
                <a:latin typeface="Courier New" panose="02070309020205020404" pitchFamily="49" charset="0"/>
                <a:ea typeface="Times New Roman" panose="02020603050405020304" pitchFamily="18" charset="0"/>
              </a:rPr>
              <a:t>.</a:t>
            </a:r>
            <a:r>
              <a:rPr lang="en-US" sz="1200" dirty="0" err="1">
                <a:solidFill>
                  <a:srgbClr val="9C27B0"/>
                </a:solidFill>
                <a:latin typeface="Courier New" panose="02070309020205020404" pitchFamily="49" charset="0"/>
                <a:ea typeface="Times New Roman" panose="02020603050405020304" pitchFamily="18" charset="0"/>
              </a:rPr>
              <a:t>Renderer</a:t>
            </a: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public</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void</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onSurfaceCreated</a:t>
            </a:r>
            <a:r>
              <a:rPr lang="en-US" sz="1200" dirty="0">
                <a:solidFill>
                  <a:srgbClr val="37474F"/>
                </a:solidFill>
                <a:latin typeface="Courier New" panose="02070309020205020404" pitchFamily="49" charset="0"/>
                <a:ea typeface="Times New Roman" panose="02020603050405020304" pitchFamily="18" charset="0"/>
              </a:rPr>
              <a:t>(GL10 unused, </a:t>
            </a:r>
            <a:r>
              <a:rPr lang="en-US" sz="1200" dirty="0" err="1">
                <a:solidFill>
                  <a:srgbClr val="9C27B0"/>
                </a:solidFill>
                <a:latin typeface="Courier New" panose="02070309020205020404" pitchFamily="49" charset="0"/>
                <a:ea typeface="Times New Roman" panose="02020603050405020304" pitchFamily="18" charset="0"/>
              </a:rPr>
              <a:t>EGLConfig</a:t>
            </a:r>
            <a:r>
              <a:rPr lang="en-US" sz="1200" dirty="0">
                <a:solidFill>
                  <a:srgbClr val="37474F"/>
                </a:solidFill>
                <a:latin typeface="Courier New" panose="02070309020205020404" pitchFamily="49" charset="0"/>
                <a:ea typeface="Times New Roman" panose="02020603050405020304" pitchFamily="18" charset="0"/>
              </a:rPr>
              <a:t> config) {</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D81B60"/>
                </a:solidFill>
                <a:latin typeface="Courier New" panose="02070309020205020404" pitchFamily="49" charset="0"/>
                <a:ea typeface="Times New Roman" panose="02020603050405020304" pitchFamily="18" charset="0"/>
              </a:rPr>
              <a:t>// Set the background frame color</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GLES20.glClearColor(</a:t>
            </a:r>
            <a:r>
              <a:rPr lang="en-US" sz="1200" dirty="0">
                <a:solidFill>
                  <a:srgbClr val="C53929"/>
                </a:solidFill>
                <a:latin typeface="Courier New" panose="02070309020205020404" pitchFamily="49" charset="0"/>
                <a:ea typeface="Times New Roman" panose="02020603050405020304" pitchFamily="18" charset="0"/>
              </a:rPr>
              <a:t>0.0f</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C53929"/>
                </a:solidFill>
                <a:latin typeface="Courier New" panose="02070309020205020404" pitchFamily="49" charset="0"/>
                <a:ea typeface="Times New Roman" panose="02020603050405020304" pitchFamily="18" charset="0"/>
              </a:rPr>
              <a:t>0.0f</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C53929"/>
                </a:solidFill>
                <a:latin typeface="Courier New" panose="02070309020205020404" pitchFamily="49" charset="0"/>
                <a:ea typeface="Times New Roman" panose="02020603050405020304" pitchFamily="18" charset="0"/>
              </a:rPr>
              <a:t>0.0f</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C53929"/>
                </a:solidFill>
                <a:latin typeface="Courier New" panose="02070309020205020404" pitchFamily="49" charset="0"/>
                <a:ea typeface="Times New Roman" panose="02020603050405020304" pitchFamily="18" charset="0"/>
              </a:rPr>
              <a:t>1.0f</a:t>
            </a:r>
            <a:r>
              <a:rPr lang="en-US" sz="1200" dirty="0">
                <a:solidFill>
                  <a:srgbClr val="37474F"/>
                </a:solidFill>
                <a:latin typeface="Courier New" panose="02070309020205020404" pitchFamily="49" charset="0"/>
                <a:ea typeface="Times New Roman" panose="02020603050405020304" pitchFamily="18" charset="0"/>
              </a:rPr>
              <a: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public</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void</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onDrawFrame</a:t>
            </a:r>
            <a:r>
              <a:rPr lang="en-US" sz="1200" dirty="0">
                <a:solidFill>
                  <a:srgbClr val="37474F"/>
                </a:solidFill>
                <a:latin typeface="Courier New" panose="02070309020205020404" pitchFamily="49" charset="0"/>
                <a:ea typeface="Times New Roman" panose="02020603050405020304" pitchFamily="18" charset="0"/>
              </a:rPr>
              <a:t>(GL10 unused) {</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D81B60"/>
                </a:solidFill>
                <a:latin typeface="Courier New" panose="02070309020205020404" pitchFamily="49" charset="0"/>
                <a:ea typeface="Times New Roman" panose="02020603050405020304" pitchFamily="18" charset="0"/>
              </a:rPr>
              <a:t>// Redraw background color</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GLES20.glClear(GLES20.GL_COLOR_BUFFER_BIT);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public</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3B78E7"/>
                </a:solidFill>
                <a:latin typeface="Courier New" panose="02070309020205020404" pitchFamily="49" charset="0"/>
                <a:ea typeface="Times New Roman" panose="02020603050405020304" pitchFamily="18" charset="0"/>
              </a:rPr>
              <a:t>void</a:t>
            </a:r>
            <a:r>
              <a:rPr lang="en-US" sz="1200" dirty="0">
                <a:solidFill>
                  <a:srgbClr val="37474F"/>
                </a:solidFill>
                <a:latin typeface="Courier New" panose="02070309020205020404" pitchFamily="49" charset="0"/>
                <a:ea typeface="Times New Roman" panose="02020603050405020304" pitchFamily="18" charset="0"/>
              </a:rPr>
              <a:t> </a:t>
            </a:r>
            <a:r>
              <a:rPr lang="en-US" sz="1200" dirty="0" err="1">
                <a:solidFill>
                  <a:srgbClr val="37474F"/>
                </a:solidFill>
                <a:latin typeface="Courier New" panose="02070309020205020404" pitchFamily="49" charset="0"/>
                <a:ea typeface="Times New Roman" panose="02020603050405020304" pitchFamily="18" charset="0"/>
              </a:rPr>
              <a:t>onSurfaceChanged</a:t>
            </a:r>
            <a:r>
              <a:rPr lang="en-US" sz="1200" dirty="0">
                <a:solidFill>
                  <a:srgbClr val="37474F"/>
                </a:solidFill>
                <a:latin typeface="Courier New" panose="02070309020205020404" pitchFamily="49" charset="0"/>
                <a:ea typeface="Times New Roman" panose="02020603050405020304" pitchFamily="18" charset="0"/>
              </a:rPr>
              <a:t>(GL10 unused, </a:t>
            </a:r>
            <a:r>
              <a:rPr lang="en-US" sz="1200" dirty="0">
                <a:solidFill>
                  <a:srgbClr val="3B78E7"/>
                </a:solidFill>
                <a:latin typeface="Courier New" panose="02070309020205020404" pitchFamily="49" charset="0"/>
                <a:ea typeface="Times New Roman" panose="02020603050405020304" pitchFamily="18" charset="0"/>
              </a:rPr>
              <a:t>int</a:t>
            </a:r>
            <a:r>
              <a:rPr lang="en-US" sz="1200" dirty="0">
                <a:solidFill>
                  <a:srgbClr val="37474F"/>
                </a:solidFill>
                <a:latin typeface="Courier New" panose="02070309020205020404" pitchFamily="49" charset="0"/>
                <a:ea typeface="Times New Roman" panose="02020603050405020304" pitchFamily="18" charset="0"/>
              </a:rPr>
              <a:t> width, </a:t>
            </a:r>
            <a:r>
              <a:rPr lang="en-US" sz="1200" dirty="0">
                <a:solidFill>
                  <a:srgbClr val="3B78E7"/>
                </a:solidFill>
                <a:latin typeface="Courier New" panose="02070309020205020404" pitchFamily="49" charset="0"/>
                <a:ea typeface="Times New Roman" panose="02020603050405020304" pitchFamily="18" charset="0"/>
              </a:rPr>
              <a:t>int</a:t>
            </a:r>
            <a:r>
              <a:rPr lang="en-US" sz="1200" dirty="0">
                <a:solidFill>
                  <a:srgbClr val="37474F"/>
                </a:solidFill>
                <a:latin typeface="Courier New" panose="02070309020205020404" pitchFamily="49" charset="0"/>
                <a:ea typeface="Times New Roman" panose="02020603050405020304" pitchFamily="18" charset="0"/>
              </a:rPr>
              <a:t> height) {</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GLES20.glViewport(</a:t>
            </a:r>
            <a:r>
              <a:rPr lang="en-US" sz="1200" dirty="0">
                <a:solidFill>
                  <a:srgbClr val="C53929"/>
                </a:solidFill>
                <a:latin typeface="Courier New" panose="02070309020205020404" pitchFamily="49" charset="0"/>
                <a:ea typeface="Times New Roman" panose="02020603050405020304" pitchFamily="18" charset="0"/>
              </a:rPr>
              <a:t>0</a:t>
            </a:r>
            <a:r>
              <a:rPr lang="en-US" sz="1200" dirty="0">
                <a:solidFill>
                  <a:srgbClr val="37474F"/>
                </a:solidFill>
                <a:latin typeface="Courier New" panose="02070309020205020404" pitchFamily="49" charset="0"/>
                <a:ea typeface="Times New Roman" panose="02020603050405020304" pitchFamily="18" charset="0"/>
              </a:rPr>
              <a:t>, </a:t>
            </a:r>
            <a:r>
              <a:rPr lang="en-US" sz="1200" dirty="0">
                <a:solidFill>
                  <a:srgbClr val="C53929"/>
                </a:solidFill>
                <a:latin typeface="Courier New" panose="02070309020205020404" pitchFamily="49" charset="0"/>
                <a:ea typeface="Times New Roman" panose="02020603050405020304" pitchFamily="18" charset="0"/>
              </a:rPr>
              <a:t>0</a:t>
            </a:r>
            <a:r>
              <a:rPr lang="en-US" sz="1200" dirty="0">
                <a:solidFill>
                  <a:srgbClr val="37474F"/>
                </a:solidFill>
                <a:latin typeface="Courier New" panose="02070309020205020404" pitchFamily="49" charset="0"/>
                <a:ea typeface="Times New Roman" panose="02020603050405020304" pitchFamily="18" charset="0"/>
              </a:rPr>
              <a:t>, width, height);</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    }</a:t>
            </a:r>
            <a:br>
              <a:rPr lang="en-US" sz="1200" dirty="0">
                <a:solidFill>
                  <a:srgbClr val="37474F"/>
                </a:solidFill>
                <a:latin typeface="Courier New" panose="02070309020205020404" pitchFamily="49" charset="0"/>
                <a:ea typeface="Times New Roman" panose="02020603050405020304" pitchFamily="18" charset="0"/>
              </a:rPr>
            </a:br>
            <a:r>
              <a:rPr lang="en-US" sz="1200" dirty="0">
                <a:solidFill>
                  <a:srgbClr val="37474F"/>
                </a:solidFill>
                <a:latin typeface="Courier New" panose="02070309020205020404" pitchFamily="49" charset="0"/>
                <a:ea typeface="Times New Roman" panose="02020603050405020304" pitchFamily="18" charset="0"/>
              </a:rPr>
              <a:t>}</a:t>
            </a:r>
            <a:endParaRPr lang="it-IT"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711AB24-45B4-43C8-9669-D458DD784F9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8ECF81B0-78AE-4E87-8B43-B852D709A326}"/>
              </a:ext>
            </a:extLst>
          </p:cNvPr>
          <p:cNvSpPr/>
          <p:nvPr/>
        </p:nvSpPr>
        <p:spPr>
          <a:xfrm>
            <a:off x="5362920" y="2575439"/>
            <a:ext cx="6095880" cy="5576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Per disegnare il triangolo, è necessario definire le sue coordinate in una apposita classe.</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Per motivi di efficienza, è meglio definire le cooridnate in un aray di byte, che verrà poi passato alla pipeline.</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OpenGL assume di default che la coordinata [0,0,0](x,y,z)</a:t>
            </a:r>
          </a:p>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sono il centro della </a:t>
            </a:r>
            <a:r>
              <a:rPr lang="zxx-none" sz="1800" b="0" i="0" u="none" strike="noStrike" kern="1200" spc="0">
                <a:ln>
                  <a:noFill/>
                </a:ln>
                <a:solidFill>
                  <a:srgbClr val="039BE5"/>
                </a:solidFill>
                <a:latin typeface="Bahnschrift" pitchFamily="34"/>
                <a:ea typeface="Courier New" pitchFamily="49"/>
                <a:cs typeface="Courier New" pitchFamily="49"/>
              </a:rPr>
              <a:t>GLSurfaceView</a:t>
            </a:r>
            <a:r>
              <a:rPr lang="zxx-none" sz="1800" b="0" i="0" u="none" strike="noStrike" kern="1200" spc="0">
                <a:ln>
                  <a:noFill/>
                </a:ln>
                <a:latin typeface="Bahnschrift" pitchFamily="34"/>
                <a:ea typeface="Courier New" pitchFamily="49"/>
                <a:cs typeface="Courier New" pitchFamily="49"/>
              </a:rPr>
              <a:t> e le coordinate sono esepresse in senso anti-orario.</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80C15C4-8682-44EA-B4C2-42F0A5209387}"/>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30F7973-2367-4F97-97ED-C03828A0519C}"/>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FE8757E-5566-400F-94FC-C7378056339C}"/>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D7B43AA-B75E-4769-8EDD-970CF27F3B45}"/>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46F9A81B-CF7E-408C-AE8F-D6F45F92FB5E}"/>
              </a:ext>
            </a:extLst>
          </p:cNvPr>
          <p:cNvSpPr txBox="1">
            <a:spLocks noGrp="1"/>
          </p:cNvSpPr>
          <p:nvPr>
            <p:ph type="title" idx="4294967295"/>
          </p:nvPr>
        </p:nvSpPr>
        <p:spPr>
          <a:xfrm>
            <a:off x="5301720" y="174075"/>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3A8E5C54-F00B-4883-957E-1E84153DB0A2}"/>
              </a:ext>
            </a:extLst>
          </p:cNvPr>
          <p:cNvSpPr/>
          <p:nvPr/>
        </p:nvSpPr>
        <p:spPr>
          <a:xfrm>
            <a:off x="5362920" y="2575439"/>
            <a:ext cx="6095880" cy="2170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3E92C5FB-817F-4FB9-BF4A-108CE746CE1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7971AB1A-7647-4652-A76E-ADB36C6017C8}"/>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3B112AD-9D15-4DEE-8D48-5E96C314FF29}"/>
              </a:ext>
            </a:extLst>
          </p:cNvPr>
          <p:cNvSpPr/>
          <p:nvPr/>
        </p:nvSpPr>
        <p:spPr>
          <a:xfrm>
            <a:off x="5274360" y="432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3CBA92CE-B03E-44EA-BEA2-133B46E626E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9" name="Rettangolo 8">
            <a:extLst>
              <a:ext uri="{FF2B5EF4-FFF2-40B4-BE49-F238E27FC236}">
                <a16:creationId xmlns:a16="http://schemas.microsoft.com/office/drawing/2014/main" id="{043F4B5D-7445-4EDF-AF37-2F31B0F27394}"/>
              </a:ext>
            </a:extLst>
          </p:cNvPr>
          <p:cNvSpPr/>
          <p:nvPr/>
        </p:nvSpPr>
        <p:spPr>
          <a:xfrm>
            <a:off x="5332260" y="1837390"/>
            <a:ext cx="6096000" cy="5101397"/>
          </a:xfrm>
          <a:prstGeom prst="rect">
            <a:avLst/>
          </a:prstGeom>
        </p:spPr>
        <p:txBody>
          <a:bodyPr>
            <a:spAutoFit/>
          </a:bodyPr>
          <a:lstStyle/>
          <a:p>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public</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class</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9C27B0"/>
                </a:solidFill>
                <a:latin typeface="Calibri" panose="020F0502020204030204" pitchFamily="34" charset="0"/>
                <a:ea typeface="Calibri" panose="020F0502020204030204" pitchFamily="34" charset="0"/>
                <a:cs typeface="Times New Roman" panose="02020603050405020304" pitchFamily="18" charset="0"/>
              </a:rPr>
              <a:t>Triangle</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private</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FloatBuffer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vertexBuffer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number of coordinates per vertex in this array</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static</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final</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int</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COORDS_PER_VERTEX =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3</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static</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triangleCoords</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in counterclockwise order:</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0.0f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0.622008459f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0.0f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top</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0.5f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0.311004243f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0.0f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bottom left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0.5f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0.311004243f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0.0f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bottom right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Set color with red, green, blue and alpha (opacity) values</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color[] = {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0.63671875f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0.76953125f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0.22265625f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1.0f</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3B78E7"/>
                </a:solidFill>
                <a:latin typeface="Calibri" panose="020F0502020204030204" pitchFamily="34" charset="0"/>
                <a:ea typeface="Calibri" panose="020F0502020204030204" pitchFamily="34" charset="0"/>
                <a:cs typeface="Times New Roman" panose="02020603050405020304" pitchFamily="18" charset="0"/>
              </a:rPr>
              <a:t>public</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9C27B0"/>
                </a:solidFill>
                <a:latin typeface="Calibri" panose="020F0502020204030204" pitchFamily="34" charset="0"/>
                <a:ea typeface="Calibri" panose="020F0502020204030204" pitchFamily="34" charset="0"/>
                <a:cs typeface="Times New Roman" panose="02020603050405020304" pitchFamily="18" charset="0"/>
              </a:rPr>
              <a:t>Triangle</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initialize vertex byte buffer for shape coordinates</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ByteBuffer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bb = </a:t>
            </a:r>
            <a:r>
              <a:rPr lang="en-US" sz="105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ByteBuffer</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.allocateDirect</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(number of coordinate values * 4 bytes per float)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triangleCoords.length</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4</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use the device hardware's native byte order</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bb.order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r>
              <a:rPr lang="en-US" sz="105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ByteOrder</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.nativeOrder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create a floating point buffer from the </a:t>
            </a:r>
            <a:r>
              <a:rPr lang="en-US" sz="1050" dirty="0" err="1">
                <a:solidFill>
                  <a:srgbClr val="D81B60"/>
                </a:solidFill>
                <a:latin typeface="Calibri" panose="020F0502020204030204" pitchFamily="34" charset="0"/>
                <a:ea typeface="Calibri" panose="020F0502020204030204" pitchFamily="34" charset="0"/>
                <a:cs typeface="Times New Roman" panose="02020603050405020304" pitchFamily="18" charset="0"/>
              </a:rPr>
              <a:t>ByteBuffer</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vertexBuffer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bb.asFloatBuffer</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add the coordinates to the </a:t>
            </a:r>
            <a:r>
              <a:rPr lang="en-US" sz="1050" dirty="0" err="1">
                <a:solidFill>
                  <a:srgbClr val="D81B60"/>
                </a:solidFill>
                <a:latin typeface="Calibri" panose="020F0502020204030204" pitchFamily="34" charset="0"/>
                <a:ea typeface="Calibri" panose="020F0502020204030204" pitchFamily="34" charset="0"/>
                <a:cs typeface="Times New Roman" panose="02020603050405020304" pitchFamily="18" charset="0"/>
              </a:rPr>
              <a:t>FloatBuffer</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vertexBuffer.put</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triangleCoords</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a:solidFill>
                  <a:srgbClr val="D81B60"/>
                </a:solidFill>
                <a:latin typeface="Calibri" panose="020F0502020204030204" pitchFamily="34" charset="0"/>
                <a:ea typeface="Calibri" panose="020F0502020204030204" pitchFamily="34" charset="0"/>
                <a:cs typeface="Times New Roman" panose="02020603050405020304" pitchFamily="18" charset="0"/>
              </a:rPr>
              <a:t>// set the buffer to read the first coordinate</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5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vertexBuffer.position</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r>
              <a:rPr lang="en-US" sz="1050" dirty="0">
                <a:solidFill>
                  <a:srgbClr val="C53929"/>
                </a:solidFill>
                <a:latin typeface="Calibri" panose="020F0502020204030204" pitchFamily="34" charset="0"/>
                <a:ea typeface="Calibri" panose="020F0502020204030204" pitchFamily="34" charset="0"/>
                <a:cs typeface="Times New Roman" panose="02020603050405020304" pitchFamily="18" charset="0"/>
              </a:rPr>
              <a:t>0</a:t>
            </a: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5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endParaRPr lang="it-IT" sz="105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CB2BFD6-17CF-4642-8009-0A061D751FB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BFDFE712-8BA1-43B1-BD4A-9FAC49883732}"/>
              </a:ext>
            </a:extLst>
          </p:cNvPr>
          <p:cNvSpPr/>
          <p:nvPr/>
        </p:nvSpPr>
        <p:spPr>
          <a:xfrm>
            <a:off x="5362920" y="2575439"/>
            <a:ext cx="6095880" cy="57634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Ora possiamo disegnare il triangolo sullo schermo. Per efficienza, conviene inizializzare l'oggetto nel metodo </a:t>
            </a:r>
            <a:r>
              <a:rPr lang="zxx-none" sz="1800" b="0" i="0" u="none" strike="noStrike" kern="1200" spc="0" dirty="0">
                <a:ln>
                  <a:noFill/>
                </a:ln>
                <a:solidFill>
                  <a:srgbClr val="039BE5"/>
                </a:solidFill>
                <a:latin typeface="Bahnschrift" pitchFamily="34"/>
                <a:ea typeface="Courier New" pitchFamily="49"/>
                <a:cs typeface="Courier New" pitchFamily="49"/>
              </a:rPr>
              <a:t>onSurfaceCreated()</a:t>
            </a:r>
            <a:r>
              <a:rPr lang="zxx-none" sz="1800" b="0" i="0" u="none" strike="noStrike" kern="1200" spc="0" dirty="0">
                <a:ln>
                  <a:noFill/>
                </a:ln>
                <a:latin typeface="Bahnschrift" pitchFamily="34"/>
                <a:ea typeface="Courier New" pitchFamily="49"/>
                <a:cs typeface="Courier New" pitchFamily="49"/>
              </a:rPr>
              <a:t> del </a:t>
            </a:r>
            <a:r>
              <a:rPr lang="zxx-none" sz="1800" b="0" i="0" u="none" strike="noStrike" kern="1200" spc="0" dirty="0">
                <a:ln>
                  <a:noFill/>
                </a:ln>
                <a:solidFill>
                  <a:srgbClr val="039BE5"/>
                </a:solidFill>
                <a:latin typeface="Bahnschrift" pitchFamily="34"/>
                <a:ea typeface="Courier New" pitchFamily="49"/>
                <a:cs typeface="Courier New" pitchFamily="49"/>
              </a:rPr>
              <a:t>GLSurfaceView.Renderer</a:t>
            </a:r>
            <a:r>
              <a:rPr lang="zxx-none" sz="1800" b="0" i="0" u="none" strike="noStrike" kern="1200" spc="0" dirty="0">
                <a:ln>
                  <a:noFill/>
                </a:ln>
                <a:solidFill>
                  <a:srgbClr val="000000"/>
                </a:solidFill>
                <a:latin typeface="Bahnschrift" pitchFamily="34"/>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100" b="0" i="0" u="none" strike="noStrike" kern="1200" spc="0" dirty="0">
                <a:ln>
                  <a:noFill/>
                </a:ln>
                <a:solidFill>
                  <a:srgbClr val="3B78E7"/>
                </a:solidFill>
                <a:latin typeface="Courier New" pitchFamily="49"/>
                <a:ea typeface="Courier New" pitchFamily="49"/>
                <a:cs typeface="Courier New" pitchFamily="49"/>
              </a:rPr>
              <a:t>public</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class</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9C27B0"/>
                </a:solidFill>
                <a:latin typeface="Courier New" pitchFamily="49"/>
                <a:ea typeface="Courier New" pitchFamily="49"/>
                <a:cs typeface="Courier New" pitchFamily="49"/>
              </a:rPr>
              <a:t>MyGLRenderer</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implements</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9C27B0"/>
                </a:solidFill>
                <a:latin typeface="Courier New" pitchFamily="49"/>
                <a:ea typeface="Courier New" pitchFamily="49"/>
                <a:cs typeface="Courier New" pitchFamily="49"/>
              </a:rPr>
              <a:t>GLSurfaceView</a:t>
            </a:r>
            <a:r>
              <a:rPr lang="zxx-none" sz="1100" b="0" i="0" u="none" strike="noStrike" kern="1200" spc="0" dirty="0">
                <a:ln>
                  <a:noFill/>
                </a:ln>
                <a:solidFill>
                  <a:srgbClr val="37474F"/>
                </a:solidFill>
                <a:latin typeface="Courier New" pitchFamily="49"/>
                <a:ea typeface="Courier New" pitchFamily="49"/>
                <a:cs typeface="Courier New" pitchFamily="49"/>
              </a:rPr>
              <a:t>.</a:t>
            </a:r>
            <a:r>
              <a:rPr lang="zxx-none" sz="1100" b="0" i="0" u="none" strike="noStrike" kern="1200" spc="0" dirty="0">
                <a:ln>
                  <a:noFill/>
                </a:ln>
                <a:solidFill>
                  <a:srgbClr val="9C27B0"/>
                </a:solidFill>
                <a:latin typeface="Courier New" pitchFamily="49"/>
                <a:ea typeface="Courier New" pitchFamily="49"/>
                <a:cs typeface="Courier New" pitchFamily="49"/>
              </a:rPr>
              <a:t>Renderer</a:t>
            </a:r>
            <a:r>
              <a:rPr lang="zxx-none" sz="1100" b="0" i="0" u="none" strike="noStrike" kern="1200" spc="0" dirty="0">
                <a:ln>
                  <a:noFill/>
                </a:ln>
                <a:solidFill>
                  <a:srgbClr val="37474F"/>
                </a:solidFill>
                <a:latin typeface="Courier New" pitchFamily="49"/>
                <a:ea typeface="Courier New" pitchFamily="49"/>
                <a:cs typeface="Courier New" pitchFamily="49"/>
              </a:rPr>
              <a:t> {</a:t>
            </a:r>
            <a:br>
              <a:rPr lang="zxx-none" sz="1100" b="0" i="0" u="none" strike="noStrike" kern="1200" spc="0" dirty="0">
                <a:ln>
                  <a:noFill/>
                </a:ln>
                <a:solidFill>
                  <a:srgbClr val="37474F"/>
                </a:solidFill>
                <a:latin typeface="Courier New" pitchFamily="49"/>
                <a:ea typeface="Courier New" pitchFamily="49"/>
                <a:cs typeface="Courier New" pitchFamily="49"/>
              </a:rPr>
            </a:b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private</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9C27B0"/>
                </a:solidFill>
                <a:latin typeface="Courier New" pitchFamily="49"/>
                <a:ea typeface="Courier New" pitchFamily="49"/>
                <a:cs typeface="Courier New" pitchFamily="49"/>
              </a:rPr>
              <a:t>Triangle</a:t>
            </a:r>
            <a:r>
              <a:rPr lang="zxx-none" sz="1100" b="0" i="0" u="none" strike="noStrike" kern="1200" spc="0" dirty="0">
                <a:ln>
                  <a:noFill/>
                </a:ln>
                <a:solidFill>
                  <a:srgbClr val="37474F"/>
                </a:solidFill>
                <a:latin typeface="Courier New" pitchFamily="49"/>
                <a:ea typeface="Courier New" pitchFamily="49"/>
                <a:cs typeface="Courier New" pitchFamily="49"/>
              </a:rPr>
              <a:t> mTriangle;</a:t>
            </a:r>
            <a:br>
              <a:rPr lang="zxx-none" sz="1100" b="0" i="0" u="none" strike="noStrike" kern="1200" spc="0" dirty="0">
                <a:ln>
                  <a:noFill/>
                </a:ln>
                <a:solidFill>
                  <a:srgbClr val="37474F"/>
                </a:solidFill>
                <a:latin typeface="Courier New" pitchFamily="49"/>
                <a:ea typeface="Courier New" pitchFamily="49"/>
                <a:cs typeface="Courier New" pitchFamily="49"/>
              </a:rPr>
            </a:b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public</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void</a:t>
            </a:r>
            <a:r>
              <a:rPr lang="zxx-none" sz="1100" b="0" i="0" u="none" strike="noStrike" kern="1200" spc="0" dirty="0">
                <a:ln>
                  <a:noFill/>
                </a:ln>
                <a:solidFill>
                  <a:srgbClr val="37474F"/>
                </a:solidFill>
                <a:latin typeface="Courier New" pitchFamily="49"/>
                <a:ea typeface="Courier New" pitchFamily="49"/>
                <a:cs typeface="Courier New" pitchFamily="49"/>
              </a:rPr>
              <a:t> onSurfaceCreated(GL10 unused, </a:t>
            </a:r>
            <a:r>
              <a:rPr lang="zxx-none" sz="1100" b="0" i="0" u="none" strike="noStrike" kern="1200" spc="0" dirty="0">
                <a:ln>
                  <a:noFill/>
                </a:ln>
                <a:solidFill>
                  <a:srgbClr val="9C27B0"/>
                </a:solidFill>
                <a:latin typeface="Courier New" pitchFamily="49"/>
                <a:ea typeface="Courier New" pitchFamily="49"/>
                <a:cs typeface="Courier New" pitchFamily="49"/>
              </a:rPr>
              <a:t>EGLConfig</a:t>
            </a:r>
            <a:r>
              <a:rPr lang="zxx-none" sz="1100" b="0" i="0" u="none" strike="noStrike" kern="1200" spc="0" dirty="0">
                <a:ln>
                  <a:noFill/>
                </a:ln>
                <a:solidFill>
                  <a:srgbClr val="37474F"/>
                </a:solidFill>
                <a:latin typeface="Courier New" pitchFamily="49"/>
                <a:ea typeface="Courier New" pitchFamily="49"/>
                <a:cs typeface="Courier New" pitchFamily="49"/>
              </a:rPr>
              <a:t> config) {</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D81B60"/>
                </a:solidFill>
                <a:latin typeface="Courier New" pitchFamily="49"/>
                <a:ea typeface="Courier New" pitchFamily="49"/>
                <a:cs typeface="Courier New" pitchFamily="49"/>
              </a:rPr>
              <a:t>// initialize a triangle</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mTriangle = </a:t>
            </a:r>
            <a:r>
              <a:rPr lang="zxx-none" sz="1100" b="0" i="0" u="none" strike="noStrike" kern="1200" spc="0" dirty="0">
                <a:ln>
                  <a:noFill/>
                </a:ln>
                <a:solidFill>
                  <a:srgbClr val="3B78E7"/>
                </a:solidFill>
                <a:latin typeface="Courier New" pitchFamily="49"/>
                <a:ea typeface="Courier New" pitchFamily="49"/>
                <a:cs typeface="Courier New" pitchFamily="49"/>
              </a:rPr>
              <a:t>new</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9C27B0"/>
                </a:solidFill>
                <a:latin typeface="Courier New" pitchFamily="49"/>
                <a:ea typeface="Courier New" pitchFamily="49"/>
                <a:cs typeface="Courier New" pitchFamily="49"/>
              </a:rPr>
              <a:t>Triangle</a:t>
            </a:r>
            <a:r>
              <a:rPr lang="zxx-none" sz="1100" b="0" i="0" u="none" strike="noStrike" kern="1200" spc="0" dirty="0">
                <a:ln>
                  <a:noFill/>
                </a:ln>
                <a:solidFill>
                  <a:srgbClr val="37474F"/>
                </a:solidFill>
                <a:latin typeface="Courier New" pitchFamily="49"/>
                <a:ea typeface="Courier New" pitchFamily="49"/>
                <a:cs typeface="Courier New" pitchFamily="49"/>
              </a:rPr>
              <a:t>();</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endParaRPr lang="zxx-none" sz="1050" b="0" i="0" u="none" strike="noStrike" kern="1200" spc="0" dirty="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E5371A76-C0DB-4D90-8531-30A257B18C17}"/>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B7D65C4-61EB-4FFB-AEBB-86E7C95351F2}"/>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83AED65D-C527-408C-929E-492A68B856C5}"/>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3F8EBD68-514D-4BC6-8D35-0C7F98FAF9FD}"/>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B3E83CA6-78A5-4E7C-B301-4A3A5F589261}"/>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737D7FDB-B94D-4EA5-8194-E7867DFCB47B}"/>
              </a:ext>
            </a:extLst>
          </p:cNvPr>
          <p:cNvSpPr/>
          <p:nvPr/>
        </p:nvSpPr>
        <p:spPr>
          <a:xfrm>
            <a:off x="5362920" y="2575439"/>
            <a:ext cx="6095880" cy="806671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Utilizzando OpenGL ES 2.0 bisogna definire il vertex shader ed il fragment shader per la gestione della pipeline. Questi sono rappresentati sotto forma di stringhe come attributi della classe Triangle</a:t>
            </a:r>
            <a:endParaRPr lang="it-IT"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latin typeface="Bahnschrift" pitchFamily="34"/>
              <a:ea typeface="Courier New" pitchFamily="49"/>
              <a:cs typeface="Courier New" pitchFamily="49"/>
            </a:endParaRPr>
          </a:p>
          <a:p>
            <a:pPr lvl="0"/>
            <a:r>
              <a:rPr lang="en-US" sz="1100" dirty="0">
                <a:solidFill>
                  <a:srgbClr val="3B78E7"/>
                </a:solidFill>
                <a:latin typeface="Courier New" panose="02070309020205020404" pitchFamily="49" charset="0"/>
                <a:ea typeface="Times New Roman" panose="02020603050405020304" pitchFamily="18" charset="0"/>
              </a:rPr>
              <a:t>public</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class</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9C27B0"/>
                </a:solidFill>
                <a:latin typeface="Courier New" panose="02070309020205020404" pitchFamily="49" charset="0"/>
                <a:ea typeface="Times New Roman" panose="02020603050405020304" pitchFamily="18" charset="0"/>
              </a:rPr>
              <a:t>Triangle</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private</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final</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9C27B0"/>
                </a:solidFill>
                <a:latin typeface="Courier New" panose="02070309020205020404" pitchFamily="49" charset="0"/>
                <a:ea typeface="Times New Roman" panose="02020603050405020304" pitchFamily="18" charset="0"/>
              </a:rPr>
              <a:t>String</a:t>
            </a: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vertexShaderCode</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"attribute vec4 </a:t>
            </a:r>
            <a:r>
              <a:rPr lang="en-US" sz="1100" dirty="0" err="1">
                <a:solidFill>
                  <a:srgbClr val="0D904F"/>
                </a:solidFill>
                <a:latin typeface="Courier New" panose="02070309020205020404" pitchFamily="49" charset="0"/>
                <a:ea typeface="Times New Roman" panose="02020603050405020304" pitchFamily="18" charset="0"/>
              </a:rPr>
              <a:t>vPosition</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"void main() {"</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  </a:t>
            </a:r>
            <a:r>
              <a:rPr lang="en-US" sz="1100" dirty="0" err="1">
                <a:solidFill>
                  <a:srgbClr val="0D904F"/>
                </a:solidFill>
                <a:latin typeface="Courier New" panose="02070309020205020404" pitchFamily="49" charset="0"/>
                <a:ea typeface="Times New Roman" panose="02020603050405020304" pitchFamily="18" charset="0"/>
              </a:rPr>
              <a:t>gl_Position</a:t>
            </a:r>
            <a:r>
              <a:rPr lang="en-US" sz="1100" dirty="0">
                <a:solidFill>
                  <a:srgbClr val="0D904F"/>
                </a:solidFill>
                <a:latin typeface="Courier New" panose="02070309020205020404" pitchFamily="49" charset="0"/>
                <a:ea typeface="Times New Roman" panose="02020603050405020304" pitchFamily="18" charset="0"/>
              </a:rPr>
              <a:t> = </a:t>
            </a:r>
            <a:r>
              <a:rPr lang="en-US" sz="1100" dirty="0" err="1">
                <a:solidFill>
                  <a:srgbClr val="0D904F"/>
                </a:solidFill>
                <a:latin typeface="Courier New" panose="02070309020205020404" pitchFamily="49" charset="0"/>
                <a:ea typeface="Times New Roman" panose="02020603050405020304" pitchFamily="18" charset="0"/>
              </a:rPr>
              <a:t>vPosition</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a:t>
            </a:r>
            <a:br>
              <a:rPr lang="en-US" sz="1100" dirty="0">
                <a:solidFill>
                  <a:srgbClr val="37474F"/>
                </a:solidFill>
                <a:latin typeface="Courier New" panose="02070309020205020404" pitchFamily="49" charset="0"/>
                <a:ea typeface="Times New Roman" panose="02020603050405020304" pitchFamily="18" charset="0"/>
              </a:rPr>
            </a:b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private</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final</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9C27B0"/>
                </a:solidFill>
                <a:latin typeface="Courier New" panose="02070309020205020404" pitchFamily="49" charset="0"/>
                <a:ea typeface="Times New Roman" panose="02020603050405020304" pitchFamily="18" charset="0"/>
              </a:rPr>
              <a:t>String</a:t>
            </a: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fragmentShaderCode</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"precision </a:t>
            </a:r>
            <a:r>
              <a:rPr lang="en-US" sz="1100" dirty="0" err="1">
                <a:solidFill>
                  <a:srgbClr val="0D904F"/>
                </a:solidFill>
                <a:latin typeface="Courier New" panose="02070309020205020404" pitchFamily="49" charset="0"/>
                <a:ea typeface="Times New Roman" panose="02020603050405020304" pitchFamily="18" charset="0"/>
              </a:rPr>
              <a:t>mediump</a:t>
            </a:r>
            <a:r>
              <a:rPr lang="en-US" sz="1100" dirty="0">
                <a:solidFill>
                  <a:srgbClr val="0D904F"/>
                </a:solidFill>
                <a:latin typeface="Courier New" panose="02070309020205020404" pitchFamily="49" charset="0"/>
                <a:ea typeface="Times New Roman" panose="02020603050405020304" pitchFamily="18" charset="0"/>
              </a:rPr>
              <a:t> float;"</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"uniform vec4 </a:t>
            </a:r>
            <a:r>
              <a:rPr lang="en-US" sz="1100" dirty="0" err="1">
                <a:solidFill>
                  <a:srgbClr val="0D904F"/>
                </a:solidFill>
                <a:latin typeface="Courier New" panose="02070309020205020404" pitchFamily="49" charset="0"/>
                <a:ea typeface="Times New Roman" panose="02020603050405020304" pitchFamily="18" charset="0"/>
              </a:rPr>
              <a:t>vColor</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"void main() {"</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  </a:t>
            </a:r>
            <a:r>
              <a:rPr lang="en-US" sz="1100" dirty="0" err="1">
                <a:solidFill>
                  <a:srgbClr val="0D904F"/>
                </a:solidFill>
                <a:latin typeface="Courier New" panose="02070309020205020404" pitchFamily="49" charset="0"/>
                <a:ea typeface="Times New Roman" panose="02020603050405020304" pitchFamily="18" charset="0"/>
              </a:rPr>
              <a:t>gl_FragColor</a:t>
            </a:r>
            <a:r>
              <a:rPr lang="en-US" sz="1100" dirty="0">
                <a:solidFill>
                  <a:srgbClr val="0D904F"/>
                </a:solidFill>
                <a:latin typeface="Courier New" panose="02070309020205020404" pitchFamily="49" charset="0"/>
                <a:ea typeface="Times New Roman" panose="02020603050405020304" pitchFamily="18" charset="0"/>
              </a:rPr>
              <a:t> = </a:t>
            </a:r>
            <a:r>
              <a:rPr lang="en-US" sz="1100" dirty="0" err="1">
                <a:solidFill>
                  <a:srgbClr val="0D904F"/>
                </a:solidFill>
                <a:latin typeface="Courier New" panose="02070309020205020404" pitchFamily="49" charset="0"/>
                <a:ea typeface="Times New Roman" panose="02020603050405020304" pitchFamily="18" charset="0"/>
              </a:rPr>
              <a:t>vColor</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0D904F"/>
                </a:solidFill>
                <a:latin typeface="Courier New" panose="02070309020205020404" pitchFamily="49" charset="0"/>
                <a:ea typeface="Times New Roman" panose="02020603050405020304" pitchFamily="18" charset="0"/>
              </a:rPr>
              <a:t>"}"</a:t>
            </a:r>
            <a:r>
              <a:rPr lang="en-US" sz="1100" dirty="0">
                <a:solidFill>
                  <a:srgbClr val="37474F"/>
                </a:solidFill>
                <a:latin typeface="Courier New" panose="02070309020205020404" pitchFamily="49" charset="0"/>
                <a:ea typeface="Times New Roman" panose="02020603050405020304" pitchFamily="18" charset="0"/>
              </a:rPr>
              <a:t>;</a:t>
            </a:r>
            <a:br>
              <a:rPr lang="en-US" sz="1100" dirty="0">
                <a:solidFill>
                  <a:srgbClr val="37474F"/>
                </a:solidFill>
                <a:latin typeface="Courier New" panose="02070309020205020404" pitchFamily="49" charset="0"/>
                <a:ea typeface="Times New Roman" panose="02020603050405020304" pitchFamily="18" charset="0"/>
              </a:rPr>
            </a:b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a:t>
            </a:r>
            <a:endParaRPr lang="zxx-none" sz="11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37474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0A88F705-36E0-409B-B2B1-AB73A00B430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A3FF9CF9-BC07-4729-8238-CC12543AC245}"/>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091505E-E7D3-4B55-9CF2-D8E9CD8243EC}"/>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93F90B37-135D-4FD4-BAF1-8BEC5A602564}"/>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DFAEB506-1C9C-4C0B-B12F-57F99B284685}"/>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D4360398-0770-4CA6-8669-A3895EFA05BF}"/>
              </a:ext>
            </a:extLst>
          </p:cNvPr>
          <p:cNvSpPr/>
          <p:nvPr/>
        </p:nvSpPr>
        <p:spPr>
          <a:xfrm>
            <a:off x="5362920" y="2575439"/>
            <a:ext cx="6095880" cy="742583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Gli shader sono scritti in GLSL, ovvero OpenGL Shading Language, quindi devono eseere compilati prima di essere usati nell'ambiente di OpenGL. Per farlo, inseriamo un metodo apposito nella classe </a:t>
            </a:r>
            <a:r>
              <a:rPr lang="zxx-none" sz="1800" b="0" i="0" u="none" strike="noStrike" kern="1200" spc="0" dirty="0">
                <a:ln>
                  <a:noFill/>
                </a:ln>
                <a:solidFill>
                  <a:srgbClr val="990099"/>
                </a:solidFill>
                <a:latin typeface="Bahnschrift" pitchFamily="34"/>
                <a:ea typeface="Courier New" pitchFamily="49"/>
                <a:cs typeface="Courier New" pitchFamily="49"/>
              </a:rPr>
              <a:t>MyGLRenderer</a:t>
            </a: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990099"/>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100" b="0" i="0" u="none" strike="noStrike" kern="1200" spc="0" dirty="0">
                <a:ln>
                  <a:noFill/>
                </a:ln>
                <a:solidFill>
                  <a:srgbClr val="3B78E7"/>
                </a:solidFill>
                <a:latin typeface="Courier New" pitchFamily="49"/>
                <a:ea typeface="Courier New" pitchFamily="49"/>
                <a:cs typeface="Courier New" pitchFamily="49"/>
              </a:rPr>
              <a:t>public</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static</a:t>
            </a: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int</a:t>
            </a:r>
            <a:r>
              <a:rPr lang="zxx-none" sz="1100" b="0" i="0" u="none" strike="noStrike" kern="1200" spc="0" dirty="0">
                <a:ln>
                  <a:noFill/>
                </a:ln>
                <a:solidFill>
                  <a:srgbClr val="37474F"/>
                </a:solidFill>
                <a:latin typeface="Courier New" pitchFamily="49"/>
                <a:ea typeface="Courier New" pitchFamily="49"/>
                <a:cs typeface="Courier New" pitchFamily="49"/>
              </a:rPr>
              <a:t> loadShader(</a:t>
            </a:r>
            <a:r>
              <a:rPr lang="zxx-none" sz="1100" b="0" i="0" u="none" strike="noStrike" kern="1200" spc="0" dirty="0">
                <a:ln>
                  <a:noFill/>
                </a:ln>
                <a:solidFill>
                  <a:srgbClr val="3B78E7"/>
                </a:solidFill>
                <a:latin typeface="Courier New" pitchFamily="49"/>
                <a:ea typeface="Courier New" pitchFamily="49"/>
                <a:cs typeface="Courier New" pitchFamily="49"/>
              </a:rPr>
              <a:t>int</a:t>
            </a:r>
            <a:r>
              <a:rPr lang="zxx-none" sz="1100" b="0" i="0" u="none" strike="noStrike" kern="1200" spc="0" dirty="0">
                <a:ln>
                  <a:noFill/>
                </a:ln>
                <a:solidFill>
                  <a:srgbClr val="37474F"/>
                </a:solidFill>
                <a:latin typeface="Courier New" pitchFamily="49"/>
                <a:ea typeface="Courier New" pitchFamily="49"/>
                <a:cs typeface="Courier New" pitchFamily="49"/>
              </a:rPr>
              <a:t> type, </a:t>
            </a:r>
            <a:r>
              <a:rPr lang="zxx-none" sz="1100" b="0" i="0" u="none" strike="noStrike" kern="1200" spc="0" dirty="0">
                <a:ln>
                  <a:noFill/>
                </a:ln>
                <a:solidFill>
                  <a:srgbClr val="9C27B0"/>
                </a:solidFill>
                <a:latin typeface="Courier New" pitchFamily="49"/>
                <a:ea typeface="Courier New" pitchFamily="49"/>
                <a:cs typeface="Courier New" pitchFamily="49"/>
              </a:rPr>
              <a:t>String</a:t>
            </a:r>
            <a:r>
              <a:rPr lang="zxx-none" sz="1100" b="0" i="0" u="none" strike="noStrike" kern="1200" spc="0" dirty="0">
                <a:ln>
                  <a:noFill/>
                </a:ln>
                <a:solidFill>
                  <a:srgbClr val="37474F"/>
                </a:solidFill>
                <a:latin typeface="Courier New" pitchFamily="49"/>
                <a:ea typeface="Courier New" pitchFamily="49"/>
                <a:cs typeface="Courier New" pitchFamily="49"/>
              </a:rPr>
              <a:t> shaderCode){</a:t>
            </a:r>
            <a:br>
              <a:rPr lang="zxx-none" sz="1100" b="0" i="0" u="none" strike="noStrike" kern="1200" spc="0" dirty="0">
                <a:ln>
                  <a:noFill/>
                </a:ln>
                <a:solidFill>
                  <a:srgbClr val="37474F"/>
                </a:solidFill>
                <a:latin typeface="Courier New" pitchFamily="49"/>
                <a:ea typeface="Courier New" pitchFamily="49"/>
                <a:cs typeface="Courier New" pitchFamily="49"/>
              </a:rPr>
            </a:b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D81B60"/>
                </a:solidFill>
                <a:latin typeface="Courier New" pitchFamily="49"/>
                <a:ea typeface="Courier New" pitchFamily="49"/>
                <a:cs typeface="Courier New" pitchFamily="49"/>
              </a:rPr>
              <a:t>// create a vertex shader type (GLES20.GL_VERTEX_SHADER)</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D81B60"/>
                </a:solidFill>
                <a:latin typeface="Courier New" pitchFamily="49"/>
                <a:ea typeface="Courier New" pitchFamily="49"/>
                <a:cs typeface="Courier New" pitchFamily="49"/>
              </a:rPr>
              <a:t>// or a fragment shader type (GLES20.GL_FRAGMENT_SHADER)</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int</a:t>
            </a:r>
            <a:r>
              <a:rPr lang="zxx-none" sz="1100" b="0" i="0" u="none" strike="noStrike" kern="1200" spc="0" dirty="0">
                <a:ln>
                  <a:noFill/>
                </a:ln>
                <a:solidFill>
                  <a:srgbClr val="37474F"/>
                </a:solidFill>
                <a:latin typeface="Courier New" pitchFamily="49"/>
                <a:ea typeface="Courier New" pitchFamily="49"/>
                <a:cs typeface="Courier New" pitchFamily="49"/>
              </a:rPr>
              <a:t> shader = GLES20.glCreateShader(type);</a:t>
            </a:r>
            <a:br>
              <a:rPr lang="zxx-none" sz="1100" b="0" i="0" u="none" strike="noStrike" kern="1200" spc="0" dirty="0">
                <a:ln>
                  <a:noFill/>
                </a:ln>
                <a:solidFill>
                  <a:srgbClr val="37474F"/>
                </a:solidFill>
                <a:latin typeface="Courier New" pitchFamily="49"/>
                <a:ea typeface="Courier New" pitchFamily="49"/>
                <a:cs typeface="Courier New" pitchFamily="49"/>
              </a:rPr>
            </a:b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D81B60"/>
                </a:solidFill>
                <a:latin typeface="Courier New" pitchFamily="49"/>
                <a:ea typeface="Courier New" pitchFamily="49"/>
                <a:cs typeface="Courier New" pitchFamily="49"/>
              </a:rPr>
              <a:t>// add the source code to the shader and compile it</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GLES20.glShaderSource(shader, shaderCode);</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GLES20.glCompileShader(shader);</a:t>
            </a:r>
            <a:br>
              <a:rPr lang="zxx-none" sz="1100" b="0" i="0" u="none" strike="noStrike" kern="1200" spc="0" dirty="0">
                <a:ln>
                  <a:noFill/>
                </a:ln>
                <a:solidFill>
                  <a:srgbClr val="37474F"/>
                </a:solidFill>
                <a:latin typeface="Courier New" pitchFamily="49"/>
                <a:ea typeface="Courier New" pitchFamily="49"/>
                <a:cs typeface="Courier New" pitchFamily="49"/>
              </a:rPr>
            </a:b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    </a:t>
            </a:r>
            <a:r>
              <a:rPr lang="zxx-none" sz="1100" b="0" i="0" u="none" strike="noStrike" kern="1200" spc="0" dirty="0">
                <a:ln>
                  <a:noFill/>
                </a:ln>
                <a:solidFill>
                  <a:srgbClr val="3B78E7"/>
                </a:solidFill>
                <a:latin typeface="Courier New" pitchFamily="49"/>
                <a:ea typeface="Courier New" pitchFamily="49"/>
                <a:cs typeface="Courier New" pitchFamily="49"/>
              </a:rPr>
              <a:t>return</a:t>
            </a:r>
            <a:r>
              <a:rPr lang="zxx-none" sz="1100" b="0" i="0" u="none" strike="noStrike" kern="1200" spc="0" dirty="0">
                <a:ln>
                  <a:noFill/>
                </a:ln>
                <a:solidFill>
                  <a:srgbClr val="37474F"/>
                </a:solidFill>
                <a:latin typeface="Courier New" pitchFamily="49"/>
                <a:ea typeface="Courier New" pitchFamily="49"/>
                <a:cs typeface="Courier New" pitchFamily="49"/>
              </a:rPr>
              <a:t> shader;</a:t>
            </a:r>
            <a:br>
              <a:rPr lang="zxx-none" sz="1100" b="0" i="0" u="none" strike="noStrike" kern="1200" spc="0" dirty="0">
                <a:ln>
                  <a:noFill/>
                </a:ln>
                <a:solidFill>
                  <a:srgbClr val="37474F"/>
                </a:solidFill>
                <a:latin typeface="Courier New" pitchFamily="49"/>
                <a:ea typeface="Courier New" pitchFamily="49"/>
                <a:cs typeface="Courier New" pitchFamily="49"/>
              </a:rPr>
            </a:br>
            <a:r>
              <a:rPr lang="zxx-none" sz="110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endParaRPr lang="zxx-none" sz="1050" b="0" i="0" u="none" strike="noStrike" kern="1200" spc="0" dirty="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990099"/>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990099"/>
                </a:solidFill>
                <a:latin typeface="Bahnschrift" pitchFamily="34"/>
                <a:ea typeface="Courier New" pitchFamily="49"/>
                <a:cs typeface="Courier New" pitchFamily="49"/>
              </a:rPr>
              <a:t> </a:t>
            </a: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1F2279AA-52F0-4DC4-89DB-45490510465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C27EB2D4-2889-4710-AC50-501BF216DC35}"/>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41FC13DE-D63F-407F-8582-6DCFB3D69187}"/>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1FB95EC8-5290-4B87-A493-05EF36D1D7D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ECAEF40-E647-4F53-8465-BC7DA0CADCE6}"/>
              </a:ext>
            </a:extLst>
          </p:cNvPr>
          <p:cNvSpPr txBox="1">
            <a:spLocks noGrp="1"/>
          </p:cNvSpPr>
          <p:nvPr>
            <p:ph type="title" idx="4294967295"/>
          </p:nvPr>
        </p:nvSpPr>
        <p:spPr>
          <a:xfrm>
            <a:off x="5362920" y="1143360"/>
            <a:ext cx="6095880" cy="1086120"/>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 la nascita</a:t>
            </a:r>
          </a:p>
        </p:txBody>
      </p:sp>
      <p:sp>
        <p:nvSpPr>
          <p:cNvPr id="3" name="Rettangolo 10">
            <a:extLst>
              <a:ext uri="{FF2B5EF4-FFF2-40B4-BE49-F238E27FC236}">
                <a16:creationId xmlns:a16="http://schemas.microsoft.com/office/drawing/2014/main" id="{CF7AD0B8-DD00-490F-8372-C955B4C8ACDB}"/>
              </a:ext>
            </a:extLst>
          </p:cNvPr>
          <p:cNvSpPr/>
          <p:nvPr/>
        </p:nvSpPr>
        <p:spPr>
          <a:xfrm>
            <a:off x="5362920" y="2575439"/>
            <a:ext cx="6095880" cy="426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OpenGL nasce alla Silicon Graphics (conosciuta anche come SGI)</a:t>
            </a:r>
            <a:r>
              <a:rPr lang="it-IT" sz="1800" b="0" i="0" u="none" strike="noStrike" kern="1200" spc="0">
                <a:ln>
                  <a:noFill/>
                </a:ln>
                <a:solidFill>
                  <a:srgbClr val="000000"/>
                </a:solidFill>
                <a:latin typeface="Calibri" pitchFamily="18"/>
                <a:ea typeface="Microsoft YaHei" pitchFamily="2"/>
                <a:cs typeface="Arial" pitchFamily="2"/>
              </a:rPr>
              <a:t>, </a:t>
            </a:r>
            <a:r>
              <a:rPr lang="it-IT" sz="1800" b="0" i="0" u="none" strike="noStrike" kern="1200" spc="0">
                <a:ln>
                  <a:noFill/>
                </a:ln>
                <a:solidFill>
                  <a:srgbClr val="000000"/>
                </a:solidFill>
                <a:latin typeface="Bahnschrift" pitchFamily="34"/>
                <a:ea typeface="Microsoft YaHei" pitchFamily="2"/>
                <a:cs typeface="Arial" pitchFamily="2"/>
              </a:rPr>
              <a:t>una compagnia fondata nel 1981 il cui focus principale era la computer grafica 3D.</a:t>
            </a:r>
          </a:p>
          <a:p>
            <a:pPr marL="0" marR="0" lvl="0" indent="0" algn="l" rtl="0" hangingPunct="1">
              <a:lnSpc>
                <a:spcPct val="100000"/>
              </a:lnSpc>
              <a:spcBef>
                <a:spcPts val="0"/>
              </a:spcBef>
              <a:spcAft>
                <a:spcPts val="0"/>
              </a:spcAft>
              <a:buNone/>
              <a:tabLst/>
            </a:pPr>
            <a:endParaRPr lang="it-IT" sz="2200" b="0" i="0" u="none" strike="noStrike" kern="1200" spc="0">
              <a:ln>
                <a:noFill/>
              </a:ln>
              <a:solidFill>
                <a:srgbClr val="000000"/>
              </a:solidFill>
              <a:latin typeface="Calibri" pitchFamily="18"/>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Nei primi anni 90', l'azienda ristrutturò una libreria software proprietaria già esistente, chiamata ‘IRIS GL’(Integrated Raster Imaging System Graphical Library),in quanto c'era bisogno di avere una API standardizzata per computer grafica real time, l'API venne rilasciata nel 1992 col nome di OpenGL</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SGI non fornì del codice sorgente, ma solo una specifica riguardo il funzionamento dell'API. In questo modo, le aziende produttrici di hardware e software potevano fornire la propria implementazione di OpenGL</a:t>
            </a:r>
          </a:p>
        </p:txBody>
      </p:sp>
      <p:sp>
        <p:nvSpPr>
          <p:cNvPr id="4" name="Titolo 6">
            <a:extLst>
              <a:ext uri="{FF2B5EF4-FFF2-40B4-BE49-F238E27FC236}">
                <a16:creationId xmlns:a16="http://schemas.microsoft.com/office/drawing/2014/main" id="{1666DBF3-6846-4FD5-9F51-370C15F7566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dirty="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7E7C5619-0DF5-4ABA-88E7-482DD23B0378}"/>
              </a:ext>
            </a:extLst>
          </p:cNvPr>
          <p:cNvSpPr/>
          <p:nvPr/>
        </p:nvSpPr>
        <p:spPr>
          <a:xfrm>
            <a:off x="5328000" y="598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197F101-4767-4569-8076-EB366591E5C5}"/>
              </a:ext>
            </a:extLst>
          </p:cNvPr>
          <p:cNvSpPr/>
          <p:nvPr/>
        </p:nvSpPr>
        <p:spPr>
          <a:xfrm>
            <a:off x="5310720" y="411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0AE318AE-45E4-4647-9EF6-F690D4B7EAC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456CB3A-E5F6-4220-A855-109CEE225169}"/>
              </a:ext>
            </a:extLst>
          </p:cNvPr>
          <p:cNvSpPr txBox="1">
            <a:spLocks noGrp="1"/>
          </p:cNvSpPr>
          <p:nvPr>
            <p:ph type="title" idx="4294967295"/>
          </p:nvPr>
        </p:nvSpPr>
        <p:spPr>
          <a:xfrm>
            <a:off x="5290920" y="144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F115DF75-90D1-47A8-AD35-7D1E21D4BD7B}"/>
              </a:ext>
            </a:extLst>
          </p:cNvPr>
          <p:cNvSpPr/>
          <p:nvPr/>
        </p:nvSpPr>
        <p:spPr>
          <a:xfrm>
            <a:off x="5362920" y="1813320"/>
            <a:ext cx="6095880" cy="92464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Il codice compilato degli shaders va aggiunto alla classe </a:t>
            </a:r>
            <a:r>
              <a:rPr lang="zxx-none" sz="1800" b="0" i="0" u="none" strike="noStrike" kern="1200" spc="0" dirty="0">
                <a:ln>
                  <a:noFill/>
                </a:ln>
                <a:solidFill>
                  <a:srgbClr val="FF33FF"/>
                </a:solidFill>
                <a:latin typeface="Bahnschrift" pitchFamily="34"/>
                <a:ea typeface="Courier New" pitchFamily="49"/>
                <a:cs typeface="Courier New" pitchFamily="49"/>
              </a:rPr>
              <a:t>Triangle</a:t>
            </a:r>
            <a:endParaRPr lang="it-IT" sz="1800" b="0" i="0" u="none" strike="noStrike" kern="1200" spc="0" dirty="0">
              <a:ln>
                <a:noFill/>
              </a:ln>
              <a:solidFill>
                <a:srgbClr val="FF33F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sz="1300" b="0" i="0" u="none" strike="noStrike" kern="1200" spc="0" dirty="0">
              <a:ln>
                <a:noFill/>
              </a:ln>
              <a:solidFill>
                <a:srgbClr val="FF33FF"/>
              </a:solidFill>
              <a:latin typeface="Bahnschrift" pitchFamily="34"/>
              <a:ea typeface="Courier New" pitchFamily="49"/>
              <a:cs typeface="Courier New" pitchFamily="49"/>
            </a:endParaRPr>
          </a:p>
          <a:p>
            <a:r>
              <a:rPr lang="en-US" sz="1050" dirty="0">
                <a:solidFill>
                  <a:srgbClr val="3B78E7"/>
                </a:solidFill>
                <a:latin typeface="Courier New" panose="02070309020205020404" pitchFamily="49" charset="0"/>
                <a:ea typeface="Times New Roman" panose="02020603050405020304" pitchFamily="18" charset="0"/>
              </a:rPr>
              <a:t>public</a:t>
            </a: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class</a:t>
            </a: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9C27B0"/>
                </a:solidFill>
                <a:latin typeface="Courier New" panose="02070309020205020404" pitchFamily="49" charset="0"/>
                <a:ea typeface="Times New Roman" panose="02020603050405020304" pitchFamily="18" charset="0"/>
              </a:rPr>
              <a:t>Triangle</a:t>
            </a:r>
            <a:r>
              <a:rPr lang="en-US" sz="1050" dirty="0">
                <a:solidFill>
                  <a:srgbClr val="37474F"/>
                </a:solidFill>
                <a:latin typeface="Courier New" panose="02070309020205020404" pitchFamily="49" charset="0"/>
                <a:ea typeface="Times New Roman" panose="02020603050405020304" pitchFamily="18" charset="0"/>
              </a:rPr>
              <a:t>() {</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private</a:t>
            </a: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final</a:t>
            </a: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int</a:t>
            </a: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mProgram</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public</a:t>
            </a: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9C27B0"/>
                </a:solidFill>
                <a:latin typeface="Courier New" panose="02070309020205020404" pitchFamily="49" charset="0"/>
                <a:ea typeface="Times New Roman" panose="02020603050405020304" pitchFamily="18" charset="0"/>
              </a:rPr>
              <a:t>Triangle</a:t>
            </a:r>
            <a:r>
              <a:rPr lang="en-US" sz="1050" dirty="0">
                <a:solidFill>
                  <a:srgbClr val="37474F"/>
                </a:solidFill>
                <a:latin typeface="Courier New" panose="02070309020205020404" pitchFamily="49" charset="0"/>
                <a:ea typeface="Times New Roman" panose="02020603050405020304" pitchFamily="18" charset="0"/>
              </a:rPr>
              <a:t>() {</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int</a:t>
            </a: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vertexShader</a:t>
            </a:r>
            <a:r>
              <a:rPr lang="en-US" sz="1050" dirty="0">
                <a:solidFill>
                  <a:srgbClr val="37474F"/>
                </a:solidFill>
                <a:latin typeface="Courier New" panose="02070309020205020404" pitchFamily="49" charset="0"/>
                <a:ea typeface="Times New Roman" panose="02020603050405020304" pitchFamily="18" charset="0"/>
              </a:rPr>
              <a:t> = </a:t>
            </a:r>
            <a:r>
              <a:rPr lang="en-US" sz="1050" dirty="0" err="1">
                <a:solidFill>
                  <a:srgbClr val="9C27B0"/>
                </a:solidFill>
                <a:latin typeface="Courier New" panose="02070309020205020404" pitchFamily="49" charset="0"/>
                <a:ea typeface="Times New Roman" panose="02020603050405020304" pitchFamily="18" charset="0"/>
              </a:rPr>
              <a:t>MyGLRenderer</a:t>
            </a:r>
            <a:r>
              <a:rPr lang="en-US" sz="1050" dirty="0" err="1">
                <a:solidFill>
                  <a:srgbClr val="37474F"/>
                </a:solidFill>
                <a:latin typeface="Courier New" panose="02070309020205020404" pitchFamily="49" charset="0"/>
                <a:ea typeface="Times New Roman" panose="02020603050405020304" pitchFamily="18" charset="0"/>
              </a:rPr>
              <a:t>.loadShader</a:t>
            </a:r>
            <a:r>
              <a:rPr lang="en-US" sz="1050" dirty="0">
                <a:solidFill>
                  <a:srgbClr val="37474F"/>
                </a:solidFill>
                <a:latin typeface="Courier New" panose="02070309020205020404" pitchFamily="49" charset="0"/>
                <a:ea typeface="Times New Roman" panose="02020603050405020304" pitchFamily="18" charset="0"/>
              </a:rPr>
              <a:t>(GLES20.GL_VERTEX_SHADER,</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vertexShaderCode</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3B78E7"/>
                </a:solidFill>
                <a:latin typeface="Courier New" panose="02070309020205020404" pitchFamily="49" charset="0"/>
                <a:ea typeface="Times New Roman" panose="02020603050405020304" pitchFamily="18" charset="0"/>
              </a:rPr>
              <a:t>int</a:t>
            </a: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fragmentShader</a:t>
            </a:r>
            <a:r>
              <a:rPr lang="en-US" sz="1050" dirty="0">
                <a:solidFill>
                  <a:srgbClr val="37474F"/>
                </a:solidFill>
                <a:latin typeface="Courier New" panose="02070309020205020404" pitchFamily="49" charset="0"/>
                <a:ea typeface="Times New Roman" panose="02020603050405020304" pitchFamily="18" charset="0"/>
              </a:rPr>
              <a:t> = </a:t>
            </a:r>
            <a:r>
              <a:rPr lang="en-US" sz="1050" dirty="0" err="1">
                <a:solidFill>
                  <a:srgbClr val="9C27B0"/>
                </a:solidFill>
                <a:latin typeface="Courier New" panose="02070309020205020404" pitchFamily="49" charset="0"/>
                <a:ea typeface="Times New Roman" panose="02020603050405020304" pitchFamily="18" charset="0"/>
              </a:rPr>
              <a:t>MyGLRenderer</a:t>
            </a:r>
            <a:r>
              <a:rPr lang="en-US" sz="1050" dirty="0" err="1">
                <a:solidFill>
                  <a:srgbClr val="37474F"/>
                </a:solidFill>
                <a:latin typeface="Courier New" panose="02070309020205020404" pitchFamily="49" charset="0"/>
                <a:ea typeface="Times New Roman" panose="02020603050405020304" pitchFamily="18" charset="0"/>
              </a:rPr>
              <a:t>.loadShader</a:t>
            </a:r>
            <a:r>
              <a:rPr lang="en-US" sz="1050" dirty="0">
                <a:solidFill>
                  <a:srgbClr val="37474F"/>
                </a:solidFill>
                <a:latin typeface="Courier New" panose="02070309020205020404" pitchFamily="49" charset="0"/>
                <a:ea typeface="Times New Roman" panose="02020603050405020304" pitchFamily="18" charset="0"/>
              </a:rPr>
              <a:t>(GLES20.GL_FRAGMENT_SHADER,</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fragmentShaderCode</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D81B60"/>
                </a:solidFill>
                <a:latin typeface="Courier New" panose="02070309020205020404" pitchFamily="49" charset="0"/>
                <a:ea typeface="Times New Roman" panose="02020603050405020304" pitchFamily="18" charset="0"/>
              </a:rPr>
              <a:t>// create empty OpenGL ES Program</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mProgram</a:t>
            </a:r>
            <a:r>
              <a:rPr lang="en-US" sz="1050" dirty="0">
                <a:solidFill>
                  <a:srgbClr val="37474F"/>
                </a:solidFill>
                <a:latin typeface="Courier New" panose="02070309020205020404" pitchFamily="49" charset="0"/>
                <a:ea typeface="Times New Roman" panose="02020603050405020304" pitchFamily="18" charset="0"/>
              </a:rPr>
              <a:t> = GLES20.glCreateProgram();</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D81B60"/>
                </a:solidFill>
                <a:latin typeface="Courier New" panose="02070309020205020404" pitchFamily="49" charset="0"/>
                <a:ea typeface="Times New Roman" panose="02020603050405020304" pitchFamily="18" charset="0"/>
              </a:rPr>
              <a:t>// add the vertex shader to program</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GLES20.glAttachShader(</a:t>
            </a:r>
            <a:r>
              <a:rPr lang="en-US" sz="1050" dirty="0" err="1">
                <a:solidFill>
                  <a:srgbClr val="37474F"/>
                </a:solidFill>
                <a:latin typeface="Courier New" panose="02070309020205020404" pitchFamily="49" charset="0"/>
                <a:ea typeface="Times New Roman" panose="02020603050405020304" pitchFamily="18" charset="0"/>
              </a:rPr>
              <a:t>mProgram</a:t>
            </a: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vertexShader</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D81B60"/>
                </a:solidFill>
                <a:latin typeface="Courier New" panose="02070309020205020404" pitchFamily="49" charset="0"/>
                <a:ea typeface="Times New Roman" panose="02020603050405020304" pitchFamily="18" charset="0"/>
              </a:rPr>
              <a:t>// add the fragment shader to program</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GLES20.glAttachShader(</a:t>
            </a:r>
            <a:r>
              <a:rPr lang="en-US" sz="1050" dirty="0" err="1">
                <a:solidFill>
                  <a:srgbClr val="37474F"/>
                </a:solidFill>
                <a:latin typeface="Courier New" panose="02070309020205020404" pitchFamily="49" charset="0"/>
                <a:ea typeface="Times New Roman" panose="02020603050405020304" pitchFamily="18" charset="0"/>
              </a:rPr>
              <a:t>mProgram</a:t>
            </a:r>
            <a:r>
              <a:rPr lang="en-US" sz="1050" dirty="0">
                <a:solidFill>
                  <a:srgbClr val="37474F"/>
                </a:solidFill>
                <a:latin typeface="Courier New" panose="02070309020205020404" pitchFamily="49" charset="0"/>
                <a:ea typeface="Times New Roman" panose="02020603050405020304" pitchFamily="18" charset="0"/>
              </a:rPr>
              <a:t>, </a:t>
            </a:r>
            <a:r>
              <a:rPr lang="en-US" sz="1050" dirty="0" err="1">
                <a:solidFill>
                  <a:srgbClr val="37474F"/>
                </a:solidFill>
                <a:latin typeface="Courier New" panose="02070309020205020404" pitchFamily="49" charset="0"/>
                <a:ea typeface="Times New Roman" panose="02020603050405020304" pitchFamily="18" charset="0"/>
              </a:rPr>
              <a:t>fragmentShader</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r>
              <a:rPr lang="en-US" sz="1050" dirty="0">
                <a:solidFill>
                  <a:srgbClr val="D81B60"/>
                </a:solidFill>
                <a:latin typeface="Courier New" panose="02070309020205020404" pitchFamily="49" charset="0"/>
                <a:ea typeface="Times New Roman" panose="02020603050405020304" pitchFamily="18" charset="0"/>
              </a:rPr>
              <a:t>// creates OpenGL ES program executables</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GLES20.glLinkProgram(</a:t>
            </a:r>
            <a:r>
              <a:rPr lang="en-US" sz="1050" dirty="0" err="1">
                <a:solidFill>
                  <a:srgbClr val="37474F"/>
                </a:solidFill>
                <a:latin typeface="Courier New" panose="02070309020205020404" pitchFamily="49" charset="0"/>
                <a:ea typeface="Times New Roman" panose="02020603050405020304" pitchFamily="18" charset="0"/>
              </a:rPr>
              <a:t>mProgram</a:t>
            </a:r>
            <a:r>
              <a:rPr lang="en-US" sz="1050" dirty="0">
                <a:solidFill>
                  <a:srgbClr val="37474F"/>
                </a:solidFill>
                <a:latin typeface="Courier New" panose="02070309020205020404" pitchFamily="49" charset="0"/>
                <a:ea typeface="Times New Roman" panose="02020603050405020304" pitchFamily="18" charset="0"/>
              </a:rPr>
              <a:t>);</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    }</a:t>
            </a:r>
            <a:br>
              <a:rPr lang="en-US" sz="1050" dirty="0">
                <a:solidFill>
                  <a:srgbClr val="37474F"/>
                </a:solidFill>
                <a:latin typeface="Courier New" panose="02070309020205020404" pitchFamily="49" charset="0"/>
                <a:ea typeface="Times New Roman" panose="02020603050405020304" pitchFamily="18" charset="0"/>
              </a:rPr>
            </a:br>
            <a:r>
              <a:rPr lang="en-US" sz="1050" dirty="0">
                <a:solidFill>
                  <a:srgbClr val="37474F"/>
                </a:solidFill>
                <a:latin typeface="Courier New" panose="02070309020205020404" pitchFamily="49" charset="0"/>
                <a:ea typeface="Times New Roman" panose="02020603050405020304" pitchFamily="18" charset="0"/>
              </a:rPr>
              <a:t>}</a:t>
            </a:r>
            <a:endParaRPr lang="zxx-none" sz="1050" dirty="0">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FF33F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solidFill>
                <a:srgbClr val="FF33F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endParaRPr lang="zxx-none" sz="1050" b="0" i="0" u="none" strike="noStrike" kern="1200" spc="0" dirty="0">
              <a:ln>
                <a:noFill/>
              </a:ln>
              <a:solidFill>
                <a:srgbClr val="FF33F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endParaRPr lang="zxx-none" sz="1800" b="0" i="0" u="none" strike="noStrike" kern="1200" spc="0" dirty="0">
              <a:ln>
                <a:noFill/>
              </a:ln>
              <a:solidFill>
                <a:srgbClr val="FF33F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2B39B0B-90CC-45F8-8271-E8D402BE4A4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4C45F477-12FF-4651-97F4-99BC6E4B03A3}"/>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9A470BF8-FB6E-4D7E-905E-6D330B410010}"/>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C809B753-E570-422E-9576-D96779BB592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CA63648A-9211-4231-8B8B-4C1F9419733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CDD749F0-7330-4117-A396-E0EBFEB6A0B4}"/>
              </a:ext>
            </a:extLst>
          </p:cNvPr>
          <p:cNvSpPr/>
          <p:nvPr/>
        </p:nvSpPr>
        <p:spPr>
          <a:xfrm>
            <a:off x="5362920" y="2575439"/>
            <a:ext cx="6095880" cy="6454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Per disegnare un oggetto è necessario fornire alla pipeline una serie di parametri riguardo che oggetto disegnare e dove</a:t>
            </a: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Visto che le opzioni di disegno variano a seconda degli oggetti, è conveniente avere la logica di disegno negli oggetti stessi.</a:t>
            </a: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Occorre inoltre un metodo draw() per disegnare l'oggetto sullo schermo.</a:t>
            </a:r>
            <a:endParaRPr lang="it-IT"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latin typeface="Bahnschrift" pitchFamily="34"/>
              <a:ea typeface="Courier New" pitchFamily="49"/>
              <a:cs typeface="Courier New" pitchFamily="49"/>
            </a:endParaRPr>
          </a:p>
          <a:p>
            <a:pPr lvl="0"/>
            <a:r>
              <a:rPr lang="en-US" sz="1100" dirty="0">
                <a:solidFill>
                  <a:srgbClr val="3B78E7"/>
                </a:solidFill>
                <a:latin typeface="Courier New" panose="02070309020205020404" pitchFamily="49" charset="0"/>
                <a:ea typeface="Times New Roman" panose="02020603050405020304" pitchFamily="18" charset="0"/>
              </a:rPr>
              <a:t>public</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void</a:t>
            </a: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onDrawFrame</a:t>
            </a:r>
            <a:r>
              <a:rPr lang="en-US" sz="1100" dirty="0">
                <a:solidFill>
                  <a:srgbClr val="37474F"/>
                </a:solidFill>
                <a:latin typeface="Courier New" panose="02070309020205020404" pitchFamily="49" charset="0"/>
                <a:ea typeface="Times New Roman" panose="02020603050405020304" pitchFamily="18" charset="0"/>
              </a:rPr>
              <a:t>(GL10 unused)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triangle.draw</a:t>
            </a:r>
            <a:r>
              <a:rPr lang="en-US" sz="1100" dirty="0">
                <a:solidFill>
                  <a:srgbClr val="37474F"/>
                </a:solidFill>
                <a:latin typeface="Courier New" panose="02070309020205020404" pitchFamily="49" charset="0"/>
                <a:ea typeface="Times New Roman" panose="02020603050405020304" pitchFamily="18" charset="0"/>
              </a:rPr>
              <a:t>();</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a:t>
            </a:r>
            <a:endParaRPr lang="zxx-none" sz="11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CFCD56F2-3E87-4DD0-8677-F97E8236A19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7720C57-DD23-4F73-9B62-5AE62675D0A1}"/>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711E498-963D-479A-ABC9-0D51B40E84CB}"/>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C5DD9AF-20F0-4FCC-969E-4C65B30323CA}"/>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CA63648A-9211-4231-8B8B-4C1F94197332}"/>
              </a:ext>
            </a:extLst>
          </p:cNvPr>
          <p:cNvSpPr txBox="1">
            <a:spLocks noGrp="1"/>
          </p:cNvSpPr>
          <p:nvPr>
            <p:ph type="title" idx="4294967295"/>
          </p:nvPr>
        </p:nvSpPr>
        <p:spPr>
          <a:xfrm>
            <a:off x="5301720" y="30254"/>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CDD749F0-7330-4117-A396-E0EBFEB6A0B4}"/>
              </a:ext>
            </a:extLst>
          </p:cNvPr>
          <p:cNvSpPr/>
          <p:nvPr/>
        </p:nvSpPr>
        <p:spPr>
          <a:xfrm>
            <a:off x="5362920" y="2575439"/>
            <a:ext cx="6095880" cy="258444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CFCD56F2-3E87-4DD0-8677-F97E8236A193}"/>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7720C57-DD23-4F73-9B62-5AE62675D0A1}"/>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711E498-963D-479A-ABC9-0D51B40E84CB}"/>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C5DD9AF-20F0-4FCC-969E-4C65B30323CA}"/>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8" name="Rettangolo 7">
            <a:extLst>
              <a:ext uri="{FF2B5EF4-FFF2-40B4-BE49-F238E27FC236}">
                <a16:creationId xmlns:a16="http://schemas.microsoft.com/office/drawing/2014/main" id="{E35376F5-B01F-4C4C-9FE7-3406F342C203}"/>
              </a:ext>
            </a:extLst>
          </p:cNvPr>
          <p:cNvSpPr/>
          <p:nvPr/>
        </p:nvSpPr>
        <p:spPr>
          <a:xfrm>
            <a:off x="5362800" y="1698114"/>
            <a:ext cx="6096000" cy="5170646"/>
          </a:xfrm>
          <a:prstGeom prst="rect">
            <a:avLst/>
          </a:prstGeom>
        </p:spPr>
        <p:txBody>
          <a:bodyPr>
            <a:spAutoFit/>
          </a:bodyPr>
          <a:lstStyle/>
          <a:p>
            <a:r>
              <a:rPr lang="en-US" sz="1000" dirty="0">
                <a:solidFill>
                  <a:srgbClr val="3B78E7"/>
                </a:solidFill>
                <a:latin typeface="Courier New" panose="02070309020205020404" pitchFamily="49" charset="0"/>
                <a:ea typeface="Times New Roman" panose="02020603050405020304" pitchFamily="18" charset="0"/>
              </a:rPr>
              <a:t>private</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int</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positionHandle</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B78E7"/>
                </a:solidFill>
                <a:latin typeface="Courier New" panose="02070309020205020404" pitchFamily="49" charset="0"/>
                <a:ea typeface="Times New Roman" panose="02020603050405020304" pitchFamily="18" charset="0"/>
              </a:rPr>
              <a:t>private</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int</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colorHandle</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B78E7"/>
                </a:solidFill>
                <a:latin typeface="Courier New" panose="02070309020205020404" pitchFamily="49" charset="0"/>
                <a:ea typeface="Times New Roman" panose="02020603050405020304" pitchFamily="18" charset="0"/>
              </a:rPr>
              <a:t>private</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final</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int</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vertexCount</a:t>
            </a:r>
            <a:r>
              <a:rPr lang="en-US" sz="1000" dirty="0">
                <a:solidFill>
                  <a:srgbClr val="37474F"/>
                </a:solidFill>
                <a:latin typeface="Courier New" panose="02070309020205020404" pitchFamily="49" charset="0"/>
                <a:ea typeface="Times New Roman" panose="02020603050405020304" pitchFamily="18" charset="0"/>
              </a:rPr>
              <a:t> = </a:t>
            </a:r>
            <a:r>
              <a:rPr lang="en-US" sz="1000" dirty="0" err="1">
                <a:solidFill>
                  <a:srgbClr val="37474F"/>
                </a:solidFill>
                <a:latin typeface="Courier New" panose="02070309020205020404" pitchFamily="49" charset="0"/>
                <a:ea typeface="Times New Roman" panose="02020603050405020304" pitchFamily="18" charset="0"/>
              </a:rPr>
              <a:t>triangleCoords.length</a:t>
            </a:r>
            <a:r>
              <a:rPr lang="en-US" sz="1000" dirty="0">
                <a:solidFill>
                  <a:srgbClr val="37474F"/>
                </a:solidFill>
                <a:latin typeface="Courier New" panose="02070309020205020404" pitchFamily="49" charset="0"/>
                <a:ea typeface="Times New Roman" panose="02020603050405020304" pitchFamily="18" charset="0"/>
              </a:rPr>
              <a:t> / COORDS_PER_VERTEX;</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B78E7"/>
                </a:solidFill>
                <a:latin typeface="Courier New" panose="02070309020205020404" pitchFamily="49" charset="0"/>
                <a:ea typeface="Times New Roman" panose="02020603050405020304" pitchFamily="18" charset="0"/>
              </a:rPr>
              <a:t>private</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final</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int</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vertexStride</a:t>
            </a:r>
            <a:r>
              <a:rPr lang="en-US" sz="1000" dirty="0">
                <a:solidFill>
                  <a:srgbClr val="37474F"/>
                </a:solidFill>
                <a:latin typeface="Courier New" panose="02070309020205020404" pitchFamily="49" charset="0"/>
                <a:ea typeface="Times New Roman" panose="02020603050405020304" pitchFamily="18" charset="0"/>
              </a:rPr>
              <a:t> = COORDS_PER_VERTEX * </a:t>
            </a:r>
            <a:r>
              <a:rPr lang="en-US" sz="1000" dirty="0">
                <a:solidFill>
                  <a:srgbClr val="C53929"/>
                </a:solidFill>
                <a:latin typeface="Courier New" panose="02070309020205020404" pitchFamily="49" charset="0"/>
                <a:ea typeface="Times New Roman" panose="02020603050405020304" pitchFamily="18" charset="0"/>
              </a:rPr>
              <a:t>4</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4 bytes per vertex</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B78E7"/>
                </a:solidFill>
                <a:latin typeface="Courier New" panose="02070309020205020404" pitchFamily="49" charset="0"/>
                <a:ea typeface="Times New Roman" panose="02020603050405020304" pitchFamily="18" charset="0"/>
              </a:rPr>
              <a:t>public</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3B78E7"/>
                </a:solidFill>
                <a:latin typeface="Courier New" panose="02070309020205020404" pitchFamily="49" charset="0"/>
                <a:ea typeface="Times New Roman" panose="02020603050405020304" pitchFamily="18" charset="0"/>
              </a:rPr>
              <a:t>void</a:t>
            </a:r>
            <a:r>
              <a:rPr lang="en-US" sz="1000" dirty="0">
                <a:solidFill>
                  <a:srgbClr val="37474F"/>
                </a:solidFill>
                <a:latin typeface="Courier New" panose="02070309020205020404" pitchFamily="49" charset="0"/>
                <a:ea typeface="Times New Roman" panose="02020603050405020304" pitchFamily="18" charset="0"/>
              </a:rPr>
              <a:t> draw() {</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Add program to OpenGL ES environment</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GLES20.glUseProgram(</a:t>
            </a:r>
            <a:r>
              <a:rPr lang="en-US" sz="1000" dirty="0" err="1">
                <a:solidFill>
                  <a:srgbClr val="37474F"/>
                </a:solidFill>
                <a:latin typeface="Courier New" panose="02070309020205020404" pitchFamily="49" charset="0"/>
                <a:ea typeface="Times New Roman" panose="02020603050405020304" pitchFamily="18" charset="0"/>
              </a:rPr>
              <a:t>mProgram</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get handle to vertex shader's </a:t>
            </a:r>
            <a:r>
              <a:rPr lang="en-US" sz="1000" dirty="0" err="1">
                <a:solidFill>
                  <a:srgbClr val="D81B60"/>
                </a:solidFill>
                <a:latin typeface="Courier New" panose="02070309020205020404" pitchFamily="49" charset="0"/>
                <a:ea typeface="Times New Roman" panose="02020603050405020304" pitchFamily="18" charset="0"/>
              </a:rPr>
              <a:t>vPosition</a:t>
            </a:r>
            <a:r>
              <a:rPr lang="en-US" sz="1000" dirty="0">
                <a:solidFill>
                  <a:srgbClr val="D81B60"/>
                </a:solidFill>
                <a:latin typeface="Courier New" panose="02070309020205020404" pitchFamily="49" charset="0"/>
                <a:ea typeface="Times New Roman" panose="02020603050405020304" pitchFamily="18" charset="0"/>
              </a:rPr>
              <a:t> member</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positionHandle</a:t>
            </a:r>
            <a:r>
              <a:rPr lang="en-US" sz="1000" dirty="0">
                <a:solidFill>
                  <a:srgbClr val="37474F"/>
                </a:solidFill>
                <a:latin typeface="Courier New" panose="02070309020205020404" pitchFamily="49" charset="0"/>
                <a:ea typeface="Times New Roman" panose="02020603050405020304" pitchFamily="18" charset="0"/>
              </a:rPr>
              <a:t> = GLES20.glGetAttribLocation(</a:t>
            </a:r>
            <a:r>
              <a:rPr lang="en-US" sz="1000" dirty="0" err="1">
                <a:solidFill>
                  <a:srgbClr val="37474F"/>
                </a:solidFill>
                <a:latin typeface="Courier New" panose="02070309020205020404" pitchFamily="49" charset="0"/>
                <a:ea typeface="Times New Roman" panose="02020603050405020304" pitchFamily="18" charset="0"/>
              </a:rPr>
              <a:t>mProgram</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0D904F"/>
                </a:solidFill>
                <a:latin typeface="Courier New" panose="02070309020205020404" pitchFamily="49" charset="0"/>
                <a:ea typeface="Times New Roman" panose="02020603050405020304" pitchFamily="18" charset="0"/>
              </a:rPr>
              <a:t>"</a:t>
            </a:r>
            <a:r>
              <a:rPr lang="en-US" sz="1000" dirty="0" err="1">
                <a:solidFill>
                  <a:srgbClr val="0D904F"/>
                </a:solidFill>
                <a:latin typeface="Courier New" panose="02070309020205020404" pitchFamily="49" charset="0"/>
                <a:ea typeface="Times New Roman" panose="02020603050405020304" pitchFamily="18" charset="0"/>
              </a:rPr>
              <a:t>vPosition</a:t>
            </a:r>
            <a:r>
              <a:rPr lang="en-US" sz="1000" dirty="0">
                <a:solidFill>
                  <a:srgbClr val="0D904F"/>
                </a:solidFill>
                <a:latin typeface="Courier New" panose="02070309020205020404" pitchFamily="49" charset="0"/>
                <a:ea typeface="Times New Roman" panose="02020603050405020304" pitchFamily="18" charset="0"/>
              </a:rPr>
              <a:t>"</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Enable a handle to the triangle vertices</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GLES20.glEnableVertexAttribArray(</a:t>
            </a:r>
            <a:r>
              <a:rPr lang="en-US" sz="1000" dirty="0" err="1">
                <a:solidFill>
                  <a:srgbClr val="37474F"/>
                </a:solidFill>
                <a:latin typeface="Courier New" panose="02070309020205020404" pitchFamily="49" charset="0"/>
                <a:ea typeface="Times New Roman" panose="02020603050405020304" pitchFamily="18" charset="0"/>
              </a:rPr>
              <a:t>positionHandle</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Prepare the triangle coordinate data</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GLES20.glVertexAttribPointer(</a:t>
            </a:r>
            <a:r>
              <a:rPr lang="en-US" sz="1000" dirty="0" err="1">
                <a:solidFill>
                  <a:srgbClr val="37474F"/>
                </a:solidFill>
                <a:latin typeface="Courier New" panose="02070309020205020404" pitchFamily="49" charset="0"/>
                <a:ea typeface="Times New Roman" panose="02020603050405020304" pitchFamily="18" charset="0"/>
              </a:rPr>
              <a:t>positionHandle</a:t>
            </a:r>
            <a:r>
              <a:rPr lang="en-US" sz="1000" dirty="0">
                <a:solidFill>
                  <a:srgbClr val="37474F"/>
                </a:solidFill>
                <a:latin typeface="Courier New" panose="02070309020205020404" pitchFamily="49" charset="0"/>
                <a:ea typeface="Times New Roman" panose="02020603050405020304" pitchFamily="18" charset="0"/>
              </a:rPr>
              <a:t>, COORDS_PER_VERTEX,</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GLES20.GL_FLOAT, </a:t>
            </a:r>
            <a:r>
              <a:rPr lang="en-US" sz="1000" dirty="0">
                <a:solidFill>
                  <a:srgbClr val="3B78E7"/>
                </a:solidFill>
                <a:latin typeface="Courier New" panose="02070309020205020404" pitchFamily="49" charset="0"/>
                <a:ea typeface="Times New Roman" panose="02020603050405020304" pitchFamily="18" charset="0"/>
              </a:rPr>
              <a:t>false</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vertexStride</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vertexBuffer</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get handle to fragment shader's </a:t>
            </a:r>
            <a:r>
              <a:rPr lang="en-US" sz="1000" dirty="0" err="1">
                <a:solidFill>
                  <a:srgbClr val="D81B60"/>
                </a:solidFill>
                <a:latin typeface="Courier New" panose="02070309020205020404" pitchFamily="49" charset="0"/>
                <a:ea typeface="Times New Roman" panose="02020603050405020304" pitchFamily="18" charset="0"/>
              </a:rPr>
              <a:t>vColor</a:t>
            </a:r>
            <a:r>
              <a:rPr lang="en-US" sz="1000" dirty="0">
                <a:solidFill>
                  <a:srgbClr val="D81B60"/>
                </a:solidFill>
                <a:latin typeface="Courier New" panose="02070309020205020404" pitchFamily="49" charset="0"/>
                <a:ea typeface="Times New Roman" panose="02020603050405020304" pitchFamily="18" charset="0"/>
              </a:rPr>
              <a:t> member</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colorHandle</a:t>
            </a:r>
            <a:r>
              <a:rPr lang="en-US" sz="1000" dirty="0">
                <a:solidFill>
                  <a:srgbClr val="37474F"/>
                </a:solidFill>
                <a:latin typeface="Courier New" panose="02070309020205020404" pitchFamily="49" charset="0"/>
                <a:ea typeface="Times New Roman" panose="02020603050405020304" pitchFamily="18" charset="0"/>
              </a:rPr>
              <a:t> = GLES20.glGetUniformLocation(</a:t>
            </a:r>
            <a:r>
              <a:rPr lang="en-US" sz="1000" dirty="0" err="1">
                <a:solidFill>
                  <a:srgbClr val="37474F"/>
                </a:solidFill>
                <a:latin typeface="Courier New" panose="02070309020205020404" pitchFamily="49" charset="0"/>
                <a:ea typeface="Times New Roman" panose="02020603050405020304" pitchFamily="18" charset="0"/>
              </a:rPr>
              <a:t>mProgram</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0D904F"/>
                </a:solidFill>
                <a:latin typeface="Courier New" panose="02070309020205020404" pitchFamily="49" charset="0"/>
                <a:ea typeface="Times New Roman" panose="02020603050405020304" pitchFamily="18" charset="0"/>
              </a:rPr>
              <a:t>"</a:t>
            </a:r>
            <a:r>
              <a:rPr lang="en-US" sz="1000" dirty="0" err="1">
                <a:solidFill>
                  <a:srgbClr val="0D904F"/>
                </a:solidFill>
                <a:latin typeface="Courier New" panose="02070309020205020404" pitchFamily="49" charset="0"/>
                <a:ea typeface="Times New Roman" panose="02020603050405020304" pitchFamily="18" charset="0"/>
              </a:rPr>
              <a:t>vColor</a:t>
            </a:r>
            <a:r>
              <a:rPr lang="en-US" sz="1000" dirty="0">
                <a:solidFill>
                  <a:srgbClr val="0D904F"/>
                </a:solidFill>
                <a:latin typeface="Courier New" panose="02070309020205020404" pitchFamily="49" charset="0"/>
                <a:ea typeface="Times New Roman" panose="02020603050405020304" pitchFamily="18" charset="0"/>
              </a:rPr>
              <a:t>"</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Set color for drawing the triangle</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GLES20.glUniform4fv(</a:t>
            </a:r>
            <a:r>
              <a:rPr lang="en-US" sz="1000" dirty="0" err="1">
                <a:solidFill>
                  <a:srgbClr val="37474F"/>
                </a:solidFill>
                <a:latin typeface="Courier New" panose="02070309020205020404" pitchFamily="49" charset="0"/>
                <a:ea typeface="Times New Roman" panose="02020603050405020304" pitchFamily="18" charset="0"/>
              </a:rPr>
              <a:t>colorHandle</a:t>
            </a: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C53929"/>
                </a:solidFill>
                <a:latin typeface="Courier New" panose="02070309020205020404" pitchFamily="49" charset="0"/>
                <a:ea typeface="Times New Roman" panose="02020603050405020304" pitchFamily="18" charset="0"/>
              </a:rPr>
              <a:t>1</a:t>
            </a:r>
            <a:r>
              <a:rPr lang="en-US" sz="1000" dirty="0">
                <a:solidFill>
                  <a:srgbClr val="37474F"/>
                </a:solidFill>
                <a:latin typeface="Courier New" panose="02070309020205020404" pitchFamily="49" charset="0"/>
                <a:ea typeface="Times New Roman" panose="02020603050405020304" pitchFamily="18" charset="0"/>
              </a:rPr>
              <a:t>, color, </a:t>
            </a:r>
            <a:r>
              <a:rPr lang="en-US" sz="1000" dirty="0">
                <a:solidFill>
                  <a:srgbClr val="C53929"/>
                </a:solidFill>
                <a:latin typeface="Courier New" panose="02070309020205020404" pitchFamily="49" charset="0"/>
                <a:ea typeface="Times New Roman" panose="02020603050405020304" pitchFamily="18" charset="0"/>
              </a:rPr>
              <a:t>0</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Draw the triangle</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GLES20.glDrawArrays(GLES20.GL_TRIANGLES, </a:t>
            </a:r>
            <a:r>
              <a:rPr lang="en-US" sz="1000" dirty="0">
                <a:solidFill>
                  <a:srgbClr val="C53929"/>
                </a:solidFill>
                <a:latin typeface="Courier New" panose="02070309020205020404" pitchFamily="49" charset="0"/>
                <a:ea typeface="Times New Roman" panose="02020603050405020304" pitchFamily="18" charset="0"/>
              </a:rPr>
              <a:t>0</a:t>
            </a:r>
            <a:r>
              <a:rPr lang="en-US" sz="1000" dirty="0">
                <a:solidFill>
                  <a:srgbClr val="37474F"/>
                </a:solidFill>
                <a:latin typeface="Courier New" panose="02070309020205020404" pitchFamily="49" charset="0"/>
                <a:ea typeface="Times New Roman" panose="02020603050405020304" pitchFamily="18" charset="0"/>
              </a:rPr>
              <a:t>, </a:t>
            </a:r>
            <a:r>
              <a:rPr lang="en-US" sz="1000" dirty="0" err="1">
                <a:solidFill>
                  <a:srgbClr val="37474F"/>
                </a:solidFill>
                <a:latin typeface="Courier New" panose="02070309020205020404" pitchFamily="49" charset="0"/>
                <a:ea typeface="Times New Roman" panose="02020603050405020304" pitchFamily="18" charset="0"/>
              </a:rPr>
              <a:t>vertexCount</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a:t>
            </a:r>
            <a:r>
              <a:rPr lang="en-US" sz="1000" dirty="0">
                <a:solidFill>
                  <a:srgbClr val="D81B60"/>
                </a:solidFill>
                <a:latin typeface="Courier New" panose="02070309020205020404" pitchFamily="49" charset="0"/>
                <a:ea typeface="Times New Roman" panose="02020603050405020304" pitchFamily="18" charset="0"/>
              </a:rPr>
              <a:t>// Disable vertex array</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    GLES20.glDisableVertexAttribArray(</a:t>
            </a:r>
            <a:r>
              <a:rPr lang="en-US" sz="1000" dirty="0" err="1">
                <a:solidFill>
                  <a:srgbClr val="37474F"/>
                </a:solidFill>
                <a:latin typeface="Courier New" panose="02070309020205020404" pitchFamily="49" charset="0"/>
                <a:ea typeface="Times New Roman" panose="02020603050405020304" pitchFamily="18" charset="0"/>
              </a:rPr>
              <a:t>positionHandle</a:t>
            </a:r>
            <a:r>
              <a:rPr lang="en-US" sz="1000" dirty="0">
                <a:solidFill>
                  <a:srgbClr val="37474F"/>
                </a:solidFill>
                <a:latin typeface="Courier New" panose="02070309020205020404" pitchFamily="49" charset="0"/>
                <a:ea typeface="Times New Roman" panose="02020603050405020304" pitchFamily="18" charset="0"/>
              </a:rPr>
              <a:t>);</a:t>
            </a:r>
            <a:br>
              <a:rPr lang="en-US" sz="1000" dirty="0">
                <a:solidFill>
                  <a:srgbClr val="37474F"/>
                </a:solidFill>
                <a:latin typeface="Courier New" panose="02070309020205020404" pitchFamily="49" charset="0"/>
                <a:ea typeface="Times New Roman" panose="02020603050405020304" pitchFamily="18" charset="0"/>
              </a:rPr>
            </a:br>
            <a:r>
              <a:rPr lang="en-US" sz="1000" dirty="0">
                <a:solidFill>
                  <a:srgbClr val="37474F"/>
                </a:solidFill>
                <a:latin typeface="Courier New" panose="02070309020205020404" pitchFamily="49" charset="0"/>
                <a:ea typeface="Times New Roman" panose="02020603050405020304" pitchFamily="18" charset="0"/>
              </a:rPr>
              <a:t>}</a:t>
            </a:r>
            <a:endParaRPr lang="it-IT" sz="1000" dirty="0"/>
          </a:p>
        </p:txBody>
      </p:sp>
    </p:spTree>
    <p:extLst>
      <p:ext uri="{BB962C8B-B14F-4D97-AF65-F5344CB8AC3E}">
        <p14:creationId xmlns:p14="http://schemas.microsoft.com/office/powerpoint/2010/main" val="3911220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C974923-D915-46A2-A255-37761A64AD6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B468CD7C-E2CD-4935-AA04-B8C7F5623853}"/>
              </a:ext>
            </a:extLst>
          </p:cNvPr>
          <p:cNvSpPr/>
          <p:nvPr/>
        </p:nvSpPr>
        <p:spPr>
          <a:xfrm>
            <a:off x="5362920" y="2575439"/>
            <a:ext cx="6095880" cy="534590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latin typeface="Bahnschrift" pitchFamily="34"/>
                <a:ea typeface="Courier New" pitchFamily="49"/>
                <a:cs typeface="Courier New" pitchFamily="49"/>
              </a:rPr>
              <a:t>Una volta aggiunto tutto, basta chiamare il metodo di draw() nella </a:t>
            </a:r>
            <a:r>
              <a:rPr lang="zxx-none" sz="1800" b="0" i="0" u="none" strike="noStrike" kern="1200" spc="0" dirty="0">
                <a:ln>
                  <a:noFill/>
                </a:ln>
                <a:solidFill>
                  <a:srgbClr val="039BE5"/>
                </a:solidFill>
                <a:latin typeface="Bahnschrift" pitchFamily="34"/>
                <a:ea typeface="Courier New" pitchFamily="49"/>
                <a:cs typeface="Courier New" pitchFamily="49"/>
              </a:rPr>
              <a:t>onDrawFrame()</a:t>
            </a:r>
            <a:endParaRPr lang="it-IT" sz="18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it-IT" dirty="0">
              <a:solidFill>
                <a:srgbClr val="039BE5"/>
              </a:solidFill>
              <a:latin typeface="Bahnschrift" pitchFamily="34"/>
              <a:ea typeface="Courier New" pitchFamily="49"/>
              <a:cs typeface="Courier New" pitchFamily="49"/>
            </a:endParaRPr>
          </a:p>
          <a:p>
            <a:pPr lvl="0"/>
            <a:r>
              <a:rPr lang="en-US" sz="1100" dirty="0">
                <a:solidFill>
                  <a:srgbClr val="3B78E7"/>
                </a:solidFill>
                <a:latin typeface="Courier New" panose="02070309020205020404" pitchFamily="49" charset="0"/>
                <a:ea typeface="Times New Roman" panose="02020603050405020304" pitchFamily="18" charset="0"/>
              </a:rPr>
              <a:t>public</a:t>
            </a:r>
            <a:r>
              <a:rPr lang="en-US" sz="1100" dirty="0">
                <a:solidFill>
                  <a:srgbClr val="37474F"/>
                </a:solidFill>
                <a:latin typeface="Courier New" panose="02070309020205020404" pitchFamily="49" charset="0"/>
                <a:ea typeface="Times New Roman" panose="02020603050405020304" pitchFamily="18" charset="0"/>
              </a:rPr>
              <a:t> </a:t>
            </a:r>
            <a:r>
              <a:rPr lang="en-US" sz="1100" dirty="0">
                <a:solidFill>
                  <a:srgbClr val="3B78E7"/>
                </a:solidFill>
                <a:latin typeface="Courier New" panose="02070309020205020404" pitchFamily="49" charset="0"/>
                <a:ea typeface="Times New Roman" panose="02020603050405020304" pitchFamily="18" charset="0"/>
              </a:rPr>
              <a:t>void</a:t>
            </a: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onDrawFrame</a:t>
            </a:r>
            <a:r>
              <a:rPr lang="en-US" sz="1100" dirty="0">
                <a:solidFill>
                  <a:srgbClr val="37474F"/>
                </a:solidFill>
                <a:latin typeface="Courier New" panose="02070309020205020404" pitchFamily="49" charset="0"/>
                <a:ea typeface="Times New Roman" panose="02020603050405020304" pitchFamily="18" charset="0"/>
              </a:rPr>
              <a:t>(GL10 unused) {</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br>
              <a:rPr lang="en-US" sz="1100" dirty="0">
                <a:solidFill>
                  <a:srgbClr val="37474F"/>
                </a:solidFill>
                <a:latin typeface="Courier New" panose="02070309020205020404" pitchFamily="49" charset="0"/>
                <a:ea typeface="Times New Roman" panose="02020603050405020304" pitchFamily="18" charset="0"/>
              </a:rPr>
            </a:b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    </a:t>
            </a:r>
            <a:r>
              <a:rPr lang="en-US" sz="1100" dirty="0" err="1">
                <a:solidFill>
                  <a:srgbClr val="37474F"/>
                </a:solidFill>
                <a:latin typeface="Courier New" panose="02070309020205020404" pitchFamily="49" charset="0"/>
                <a:ea typeface="Times New Roman" panose="02020603050405020304" pitchFamily="18" charset="0"/>
              </a:rPr>
              <a:t>triangle.draw</a:t>
            </a:r>
            <a:r>
              <a:rPr lang="en-US" sz="1100" dirty="0">
                <a:solidFill>
                  <a:srgbClr val="37474F"/>
                </a:solidFill>
                <a:latin typeface="Courier New" panose="02070309020205020404" pitchFamily="49" charset="0"/>
                <a:ea typeface="Times New Roman" panose="02020603050405020304" pitchFamily="18" charset="0"/>
              </a:rPr>
              <a:t>();</a:t>
            </a:r>
            <a:br>
              <a:rPr lang="en-US" sz="1100" dirty="0">
                <a:solidFill>
                  <a:srgbClr val="37474F"/>
                </a:solidFill>
                <a:latin typeface="Courier New" panose="02070309020205020404" pitchFamily="49" charset="0"/>
                <a:ea typeface="Times New Roman" panose="02020603050405020304" pitchFamily="18" charset="0"/>
              </a:rPr>
            </a:br>
            <a:r>
              <a:rPr lang="en-US" sz="1100" dirty="0">
                <a:solidFill>
                  <a:srgbClr val="37474F"/>
                </a:solidFill>
                <a:latin typeface="Courier New" panose="02070309020205020404" pitchFamily="49" charset="0"/>
                <a:ea typeface="Times New Roman" panose="02020603050405020304" pitchFamily="18" charset="0"/>
              </a:rPr>
              <a:t>}</a:t>
            </a:r>
            <a:endParaRPr lang="zxx-none" sz="11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39BE5"/>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0FBBFF6E-BBCC-4B98-A00E-ABF8E2A51FB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14811CEB-71B8-459E-BD25-0EE663F6A3B4}"/>
              </a:ext>
            </a:extLst>
          </p:cNvPr>
          <p:cNvSpPr/>
          <p:nvPr/>
        </p:nvSpPr>
        <p:spPr>
          <a:xfrm>
            <a:off x="5348160" y="496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EEF6AF9-7731-44B6-88BA-F1B951478C3B}"/>
              </a:ext>
            </a:extLst>
          </p:cNvPr>
          <p:cNvSpPr/>
          <p:nvPr/>
        </p:nvSpPr>
        <p:spPr>
          <a:xfrm>
            <a:off x="5328000" y="3744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FFEA340-E64B-48C8-BD9B-6952D93D596B}"/>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D71E1832-EC0B-48BF-ABCD-117686C1F3B4}"/>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6479ACFE-8386-458E-ABDF-D82DEE0F75F7}"/>
              </a:ext>
            </a:extLst>
          </p:cNvPr>
          <p:cNvSpPr/>
          <p:nvPr/>
        </p:nvSpPr>
        <p:spPr>
          <a:xfrm>
            <a:off x="5362920" y="2575439"/>
            <a:ext cx="6095880" cy="4753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Per far si che il triangolo si adatti meglio allo schermo e ad i suoi possibili cambiamenti occorre applicare projection view e camera view.</a:t>
            </a:r>
          </a:p>
          <a:p>
            <a:pPr marL="0" marR="0" lvl="0" indent="0" algn="l" rtl="0" hangingPunct="1">
              <a:lnSpc>
                <a:spcPct val="100000"/>
              </a:lnSpc>
              <a:spcBef>
                <a:spcPts val="0"/>
              </a:spcBef>
              <a:spcAft>
                <a:spcPts val="0"/>
              </a:spcAft>
              <a:buNone/>
              <a:tabLst/>
            </a:pPr>
            <a:endParaRPr lang="zxx-none" sz="1800" b="0" i="0" u="none" strike="noStrike" kern="1200" spc="0">
              <a:ln>
                <a:noFill/>
              </a:ln>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latin typeface="Bahnschrift" pitchFamily="34"/>
                <a:ea typeface="Courier New" pitchFamily="49"/>
                <a:cs typeface="Courier New" pitchFamily="49"/>
              </a:rPr>
              <a:t>Questi due strumenti permettono di vedere l'oggetto come se fosse visto fisicamente dall'occhio umano.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tab pos="457200" algn="l"/>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Quesa simulazione di vista fisica è effettuata tramite trasforamzioni matematiche delle coordinate degli oggetti disegnati.</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24FBE362-3922-4E8F-B15B-B7D2F06B7997}"/>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80C6AF87-CB35-4F17-8A8E-1B4E2CAEE710}"/>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7220BB14-92B5-4021-ADED-E8400069C037}"/>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1148D897-E188-426C-B62F-1D4405687DF5}"/>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43364BD-9DEF-4D23-9743-E957D9C2968F}"/>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projection view</a:t>
            </a:r>
          </a:p>
        </p:txBody>
      </p:sp>
      <p:sp>
        <p:nvSpPr>
          <p:cNvPr id="3" name="Rettangolo 10">
            <a:extLst>
              <a:ext uri="{FF2B5EF4-FFF2-40B4-BE49-F238E27FC236}">
                <a16:creationId xmlns:a16="http://schemas.microsoft.com/office/drawing/2014/main" id="{A49DB4D0-4C78-44FA-9660-B011B6D79A65}"/>
              </a:ext>
            </a:extLst>
          </p:cNvPr>
          <p:cNvSpPr/>
          <p:nvPr/>
        </p:nvSpPr>
        <p:spPr>
          <a:xfrm>
            <a:off x="5362920" y="2575439"/>
            <a:ext cx="6095880" cy="59644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000000"/>
                </a:solidFill>
                <a:latin typeface="Bahnschrift" pitchFamily="34"/>
                <a:ea typeface="Segoe UI" pitchFamily="2"/>
                <a:cs typeface="Segoe UI" pitchFamily="2"/>
              </a:rPr>
              <a:t>La projection view aggiusta le coordinate dell'oggetto disegnato basandosi su altezza e largehzza della </a:t>
            </a:r>
            <a:r>
              <a:rPr lang="zxx-none" sz="1800" b="0" i="0" u="none" strike="noStrike" kern="1200" spc="0" dirty="0">
                <a:ln>
                  <a:noFill/>
                </a:ln>
                <a:solidFill>
                  <a:srgbClr val="039BE5"/>
                </a:solidFill>
                <a:latin typeface="Bahnschrift" pitchFamily="34"/>
                <a:ea typeface="Segoe UI" pitchFamily="2"/>
                <a:cs typeface="Segoe UI" pitchFamily="2"/>
              </a:rPr>
              <a:t>GLSurfaceView </a:t>
            </a:r>
            <a:r>
              <a:rPr lang="zxx-none" sz="1800" b="0" i="0" u="none" strike="noStrike" kern="1200" spc="0" dirty="0">
                <a:ln>
                  <a:noFill/>
                </a:ln>
                <a:solidFill>
                  <a:srgbClr val="000000"/>
                </a:solidFill>
                <a:latin typeface="Bahnschrift" pitchFamily="34"/>
                <a:ea typeface="Segoe UI" pitchFamily="2"/>
                <a:cs typeface="Segoe UI" pitchFamily="2"/>
              </a:rPr>
              <a:t>. Va inserita nella classe </a:t>
            </a:r>
            <a:r>
              <a:rPr lang="zxx-none" sz="1800" b="0" i="0" u="none" strike="noStrike" kern="1200" spc="0" dirty="0">
                <a:ln>
                  <a:noFill/>
                </a:ln>
                <a:solidFill>
                  <a:srgbClr val="039BE5"/>
                </a:solidFill>
                <a:latin typeface="Bahnschrift" pitchFamily="34"/>
                <a:ea typeface="Courier New" pitchFamily="49"/>
                <a:cs typeface="Courier New" pitchFamily="49"/>
              </a:rPr>
              <a:t>GLSurfaceView.Renderer</a:t>
            </a:r>
            <a:r>
              <a:rPr lang="zxx-none" sz="1800" b="0" i="0" u="none" strike="noStrike" kern="1200" spc="0" dirty="0">
                <a:ln>
                  <a:noFill/>
                </a:ln>
                <a:solidFill>
                  <a:srgbClr val="000000"/>
                </a:solidFill>
                <a:latin typeface="Bahnschrift" pitchFamily="34"/>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dirty="0">
                <a:ln>
                  <a:noFill/>
                </a:ln>
                <a:solidFill>
                  <a:srgbClr val="D81B60"/>
                </a:solidFill>
                <a:latin typeface="Courier New" pitchFamily="49"/>
                <a:ea typeface="Courier New" pitchFamily="49"/>
                <a:cs typeface="Courier New" pitchFamily="49"/>
              </a:rPr>
              <a:t>// vPMatrix is an abbreviation for "Model View Projection Matrix"</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B78E7"/>
                </a:solidFill>
                <a:latin typeface="Courier New" pitchFamily="49"/>
                <a:ea typeface="Courier New" pitchFamily="49"/>
                <a:cs typeface="Courier New" pitchFamily="49"/>
              </a:rPr>
              <a:t>private</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final</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vPMatrix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B78E7"/>
                </a:solidFill>
                <a:latin typeface="Courier New" pitchFamily="49"/>
                <a:ea typeface="Courier New" pitchFamily="49"/>
                <a:cs typeface="Courier New" pitchFamily="49"/>
              </a:rPr>
              <a:t>private</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final</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projectionMatrix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B78E7"/>
                </a:solidFill>
                <a:latin typeface="Courier New" pitchFamily="49"/>
                <a:ea typeface="Courier New" pitchFamily="49"/>
                <a:cs typeface="Courier New" pitchFamily="49"/>
              </a:rPr>
              <a:t>private</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final</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viewMatrix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C53929"/>
                </a:solidFill>
                <a:latin typeface="Courier New" pitchFamily="49"/>
                <a:ea typeface="Courier New" pitchFamily="49"/>
                <a:cs typeface="Courier New" pitchFamily="49"/>
              </a:rPr>
              <a:t>@Override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B78E7"/>
                </a:solidFill>
                <a:latin typeface="Courier New" pitchFamily="49"/>
                <a:ea typeface="Courier New" pitchFamily="49"/>
                <a:cs typeface="Courier New" pitchFamily="49"/>
              </a:rPr>
              <a:t>public</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void</a:t>
            </a:r>
            <a:r>
              <a:rPr lang="zxx-none" sz="1050" b="0" i="0" u="none" strike="noStrike" kern="1200" spc="0" dirty="0">
                <a:ln>
                  <a:noFill/>
                </a:ln>
                <a:solidFill>
                  <a:srgbClr val="37474F"/>
                </a:solidFill>
                <a:latin typeface="Courier New" pitchFamily="49"/>
                <a:ea typeface="Courier New" pitchFamily="49"/>
                <a:cs typeface="Courier New" pitchFamily="49"/>
              </a:rPr>
              <a:t> onSurfaceChanged(GL10 unused, </a:t>
            </a:r>
            <a:r>
              <a:rPr lang="zxx-none" sz="1050" b="0" i="0" u="none" strike="noStrike" kern="1200" spc="0" dirty="0">
                <a:ln>
                  <a:noFill/>
                </a:ln>
                <a:solidFill>
                  <a:srgbClr val="3B78E7"/>
                </a:solidFill>
                <a:latin typeface="Courier New" pitchFamily="49"/>
                <a:ea typeface="Courier New" pitchFamily="49"/>
                <a:cs typeface="Courier New" pitchFamily="49"/>
              </a:rPr>
              <a:t>int</a:t>
            </a:r>
            <a:r>
              <a:rPr lang="zxx-none" sz="1050" b="0" i="0" u="none" strike="noStrike" kern="1200" spc="0" dirty="0">
                <a:ln>
                  <a:noFill/>
                </a:ln>
                <a:solidFill>
                  <a:srgbClr val="37474F"/>
                </a:solidFill>
                <a:latin typeface="Courier New" pitchFamily="49"/>
                <a:ea typeface="Courier New" pitchFamily="49"/>
                <a:cs typeface="Courier New" pitchFamily="49"/>
              </a:rPr>
              <a:t> width, </a:t>
            </a:r>
            <a:r>
              <a:rPr lang="zxx-none" sz="1050" b="0" i="0" u="none" strike="noStrike" kern="1200" spc="0" dirty="0">
                <a:ln>
                  <a:noFill/>
                </a:ln>
                <a:solidFill>
                  <a:srgbClr val="3B78E7"/>
                </a:solidFill>
                <a:latin typeface="Courier New" pitchFamily="49"/>
                <a:ea typeface="Courier New" pitchFamily="49"/>
                <a:cs typeface="Courier New" pitchFamily="49"/>
              </a:rPr>
              <a:t>int</a:t>
            </a:r>
            <a:r>
              <a:rPr lang="zxx-none" sz="1050" b="0" i="0" u="none" strike="noStrike" kern="1200" spc="0" dirty="0">
                <a:ln>
                  <a:noFill/>
                </a:ln>
                <a:solidFill>
                  <a:srgbClr val="37474F"/>
                </a:solidFill>
                <a:latin typeface="Courier New" pitchFamily="49"/>
                <a:ea typeface="Courier New" pitchFamily="49"/>
                <a:cs typeface="Courier New" pitchFamily="49"/>
              </a:rPr>
              <a:t> height) {</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GLES20.glViewport(</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width, height);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ratio =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width / height;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this projection matrix is applied to object coordinates</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in the onDrawFrame() method</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9C27B0"/>
                </a:solidFill>
                <a:latin typeface="Courier New" pitchFamily="49"/>
                <a:ea typeface="Courier New" pitchFamily="49"/>
                <a:cs typeface="Courier New" pitchFamily="49"/>
              </a:rPr>
              <a:t>Matrix</a:t>
            </a:r>
            <a:r>
              <a:rPr lang="zxx-none" sz="1050" b="0" i="0" u="none" strike="noStrike" kern="1200" spc="0" dirty="0">
                <a:ln>
                  <a:noFill/>
                </a:ln>
                <a:solidFill>
                  <a:srgbClr val="37474F"/>
                </a:solidFill>
                <a:latin typeface="Courier New" pitchFamily="49"/>
                <a:ea typeface="Courier New" pitchFamily="49"/>
                <a:cs typeface="Courier New" pitchFamily="49"/>
              </a:rPr>
              <a:t>.frustumM(projectionMatrix,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-ratio, ratio, -</a:t>
            </a:r>
            <a:r>
              <a:rPr lang="zxx-none" sz="1050" b="0" i="0" u="none" strike="noStrike" kern="1200" spc="0" dirty="0">
                <a:ln>
                  <a:noFill/>
                </a:ln>
                <a:solidFill>
                  <a:srgbClr val="C53929"/>
                </a:solidFill>
                <a:latin typeface="Courier New" pitchFamily="49"/>
                <a:ea typeface="Courier New" pitchFamily="49"/>
                <a:cs typeface="Courier New" pitchFamily="49"/>
              </a:rPr>
              <a:t>1</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1</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3</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7</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FB13C04A-1EC9-4E0A-90CD-05F17D18E78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865BF894-E5D1-4AEB-B042-CE3D6728A0F2}"/>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1215806-37DB-44A3-87ED-F53900896FFD}"/>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2C86507F-A273-42EB-8B9B-9A092F325EE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B9C508AF-E901-4F10-AB34-62E93F0C216F}"/>
              </a:ext>
            </a:extLst>
          </p:cNvPr>
          <p:cNvSpPr txBox="1">
            <a:spLocks noGrp="1"/>
          </p:cNvSpPr>
          <p:nvPr>
            <p:ph type="title" idx="4294967295"/>
          </p:nvPr>
        </p:nvSpPr>
        <p:spPr>
          <a:xfrm>
            <a:off x="5317200" y="21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camera view</a:t>
            </a:r>
          </a:p>
        </p:txBody>
      </p:sp>
      <p:sp>
        <p:nvSpPr>
          <p:cNvPr id="3" name="Rettangolo 10">
            <a:extLst>
              <a:ext uri="{FF2B5EF4-FFF2-40B4-BE49-F238E27FC236}">
                <a16:creationId xmlns:a16="http://schemas.microsoft.com/office/drawing/2014/main" id="{A1F9A254-FCD4-4902-92AF-2959462BBFF0}"/>
              </a:ext>
            </a:extLst>
          </p:cNvPr>
          <p:cNvSpPr/>
          <p:nvPr/>
        </p:nvSpPr>
        <p:spPr>
          <a:xfrm>
            <a:off x="5400000" y="1840679"/>
            <a:ext cx="6095880" cy="6871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La camera view aggiusta e coordinate dell'oggetto basandosi su una videocamera virtuale.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OpenGL non definisce un vero e proprio oggetto di tipo camera, ma mette a disposizione metodi per simulare una videocamera, cambiando il modo in cui vengono mostrati gli oggetti.</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C53929"/>
                </a:solidFill>
                <a:latin typeface="Courier New" pitchFamily="49"/>
                <a:ea typeface="Courier New" pitchFamily="49"/>
                <a:cs typeface="Courier New" pitchFamily="49"/>
              </a:rPr>
              <a:t>@Override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void</a:t>
            </a:r>
            <a:r>
              <a:rPr lang="zxx-none" sz="1050" b="0" i="0" u="none" strike="noStrike" kern="1200" spc="0">
                <a:ln>
                  <a:noFill/>
                </a:ln>
                <a:solidFill>
                  <a:srgbClr val="37474F"/>
                </a:solidFill>
                <a:latin typeface="Courier New" pitchFamily="49"/>
                <a:ea typeface="Courier New" pitchFamily="49"/>
                <a:cs typeface="Courier New" pitchFamily="49"/>
              </a:rPr>
              <a:t> onDrawFrame(GL10 unused)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Set the camera position (View matrix)</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Matrix</a:t>
            </a:r>
            <a:r>
              <a:rPr lang="zxx-none" sz="1050" b="0" i="0" u="none" strike="noStrike" kern="1200" spc="0">
                <a:ln>
                  <a:noFill/>
                </a:ln>
                <a:solidFill>
                  <a:srgbClr val="37474F"/>
                </a:solidFill>
                <a:latin typeface="Courier New" pitchFamily="49"/>
                <a:ea typeface="Courier New" pitchFamily="49"/>
                <a:cs typeface="Courier New" pitchFamily="49"/>
              </a:rPr>
              <a:t>.setLookAtM(viewMatrix,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3</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1.0f</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C53929"/>
                </a:solidFill>
                <a:latin typeface="Courier New" pitchFamily="49"/>
                <a:ea typeface="Courier New" pitchFamily="49"/>
                <a:cs typeface="Courier New" pitchFamily="49"/>
              </a:rPr>
              <a:t>0.0f</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Calculate the projection and view transformation</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Matrix</a:t>
            </a:r>
            <a:r>
              <a:rPr lang="zxx-none" sz="1050" b="0" i="0" u="none" strike="noStrike" kern="1200" spc="0">
                <a:ln>
                  <a:noFill/>
                </a:ln>
                <a:solidFill>
                  <a:srgbClr val="37474F"/>
                </a:solidFill>
                <a:latin typeface="Courier New" pitchFamily="49"/>
                <a:ea typeface="Courier New" pitchFamily="49"/>
                <a:cs typeface="Courier New" pitchFamily="49"/>
              </a:rPr>
              <a:t>.multiplyMM(vPMatrix,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projectionMatrix,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viewMatrix,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Draw shape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triangle.draw(vPMatrix);</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C5723D50-10E6-4BF1-921C-919BDC080F5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1AC362A-F86F-4C4E-AA87-83D98B861587}"/>
              </a:ext>
            </a:extLst>
          </p:cNvPr>
          <p:cNvSpPr/>
          <p:nvPr/>
        </p:nvSpPr>
        <p:spPr>
          <a:xfrm>
            <a:off x="5339160" y="45918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F4AAF5E-D1BC-455F-B574-4628852BD7E4}"/>
              </a:ext>
            </a:extLst>
          </p:cNvPr>
          <p:cNvSpPr/>
          <p:nvPr/>
        </p:nvSpPr>
        <p:spPr>
          <a:xfrm>
            <a:off x="5328000" y="331199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5419D54-7491-4FA2-9481-4CA50D1C22D7}"/>
              </a:ext>
            </a:extLst>
          </p:cNvPr>
          <p:cNvSpPr/>
          <p:nvPr/>
        </p:nvSpPr>
        <p:spPr>
          <a:xfrm>
            <a:off x="5348160" y="223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46866ADB-05C3-43EF-B065-044F901AF214}"/>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63CD5199-15C4-40E6-BAE2-5E73C4F8BED6}"/>
              </a:ext>
            </a:extLst>
          </p:cNvPr>
          <p:cNvSpPr/>
          <p:nvPr/>
        </p:nvSpPr>
        <p:spPr>
          <a:xfrm>
            <a:off x="5362920" y="2575439"/>
            <a:ext cx="6095880" cy="5710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applicare projection e camera view all'oggetto, bisogna aggiungere una variabile al vertex shader</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rtl="0" hangingPunct="0">
              <a:lnSpc>
                <a:spcPct val="100000"/>
              </a:lnSpc>
              <a:spcBef>
                <a:spcPts val="0"/>
              </a:spcBef>
              <a:spcAft>
                <a:spcPts val="0"/>
              </a:spcAft>
              <a:buNone/>
              <a:tabLst/>
            </a:pPr>
            <a:r>
              <a:rPr lang="zxx-none" sz="1050" b="0" i="0" u="none" strike="noStrike" kern="1200" spc="0">
                <a:ln>
                  <a:noFill/>
                </a:ln>
                <a:solidFill>
                  <a:srgbClr val="3B78E7"/>
                </a:solidFill>
                <a:latin typeface="Courier New" pitchFamily="49"/>
                <a:ea typeface="Segoe UI" pitchFamily="2"/>
                <a:cs typeface="Segoe UI" pitchFamily="2"/>
              </a:rPr>
              <a:t>public</a:t>
            </a: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3B78E7"/>
                </a:solidFill>
                <a:latin typeface="Bahnschrift" pitchFamily="34"/>
                <a:ea typeface="Courier New" pitchFamily="49"/>
                <a:cs typeface="Courier New" pitchFamily="49"/>
              </a:rPr>
              <a:t>class</a:t>
            </a: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9C27B0"/>
                </a:solidFill>
                <a:latin typeface="Courier New" pitchFamily="49"/>
                <a:ea typeface="Courier New" pitchFamily="49"/>
                <a:cs typeface="Courier New" pitchFamily="49"/>
              </a:rPr>
              <a:t>Triangle</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3B78E7"/>
                </a:solidFill>
                <a:latin typeface="Courier New" pitchFamily="49"/>
                <a:ea typeface="Courier New" pitchFamily="49"/>
                <a:cs typeface="Courier New" pitchFamily="49"/>
              </a:rPr>
              <a:t>private</a:t>
            </a: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3B78E7"/>
                </a:solidFill>
                <a:latin typeface="Courier New" pitchFamily="49"/>
                <a:ea typeface="Courier New" pitchFamily="49"/>
                <a:cs typeface="Courier New" pitchFamily="49"/>
              </a:rPr>
              <a:t>final</a:t>
            </a: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9C27B0"/>
                </a:solidFill>
                <a:latin typeface="Courier New" pitchFamily="49"/>
                <a:ea typeface="Courier New" pitchFamily="49"/>
                <a:cs typeface="Courier New" pitchFamily="49"/>
              </a:rPr>
              <a:t>String</a:t>
            </a:r>
            <a:r>
              <a:rPr lang="zxx-none" sz="1050" b="0" i="0" u="none" strike="noStrike" kern="1200" spc="0">
                <a:ln>
                  <a:noFill/>
                </a:ln>
                <a:solidFill>
                  <a:srgbClr val="37474F"/>
                </a:solidFill>
                <a:latin typeface="Bahnschrift" pitchFamily="34"/>
                <a:ea typeface="Segoe UI" pitchFamily="2"/>
                <a:cs typeface="Segoe UI" pitchFamily="2"/>
              </a:rPr>
              <a:t> vertexShaderCode =</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D81B60"/>
                </a:solidFill>
                <a:latin typeface="Courier New" pitchFamily="49"/>
                <a:ea typeface="Courier New" pitchFamily="49"/>
                <a:cs typeface="Courier New" pitchFamily="49"/>
              </a:rPr>
              <a:t>// This matrix member variable provides a hook to manipulate</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D81B60"/>
                </a:solidFill>
                <a:latin typeface="Bahnschrift" pitchFamily="34"/>
                <a:ea typeface="Courier New" pitchFamily="49"/>
                <a:cs typeface="Courier New" pitchFamily="49"/>
              </a:rPr>
              <a:t>// the coordinates of the objects that use this vertex shader</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0D904F"/>
                </a:solidFill>
                <a:latin typeface="Courier New" pitchFamily="49"/>
                <a:ea typeface="Courier New" pitchFamily="49"/>
                <a:cs typeface="Courier New" pitchFamily="49"/>
              </a:rPr>
              <a:t>"uniform mat4 uMVPMatrix;"</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0D904F"/>
                </a:solidFill>
                <a:latin typeface="Bahnschrift" pitchFamily="34"/>
                <a:ea typeface="Courier New" pitchFamily="49"/>
                <a:cs typeface="Courier New" pitchFamily="49"/>
              </a:rPr>
              <a:t>"attribute vec4 vPosition;"</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0D904F"/>
                </a:solidFill>
                <a:latin typeface="Courier New" pitchFamily="49"/>
                <a:ea typeface="Courier New" pitchFamily="49"/>
                <a:cs typeface="Courier New" pitchFamily="49"/>
              </a:rPr>
              <a:t>"void main() {"</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D81B60"/>
                </a:solidFill>
                <a:latin typeface="Courier New" pitchFamily="49"/>
                <a:ea typeface="Courier New" pitchFamily="49"/>
                <a:cs typeface="Courier New" pitchFamily="49"/>
              </a:rPr>
              <a:t>// the matrix must be included as a modifier of gl_Position</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D81B60"/>
                </a:solidFill>
                <a:latin typeface="Bahnschrift" pitchFamily="34"/>
                <a:ea typeface="Courier New" pitchFamily="49"/>
                <a:cs typeface="Courier New" pitchFamily="49"/>
              </a:rPr>
              <a:t>// Note that the uMVPMatrix factor *must be first* in order</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D81B60"/>
                </a:solidFill>
                <a:latin typeface="Bahnschrift" pitchFamily="34"/>
                <a:ea typeface="Courier New" pitchFamily="49"/>
                <a:cs typeface="Courier New" pitchFamily="49"/>
              </a:rPr>
              <a:t>// for the matrix multiplication product to be correct.</a:t>
            </a: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0D904F"/>
                </a:solidFill>
                <a:latin typeface="Courier New" pitchFamily="49"/>
                <a:ea typeface="Courier New" pitchFamily="49"/>
                <a:cs typeface="Courier New" pitchFamily="49"/>
              </a:rPr>
              <a:t>"  gl_Position = uMVPMatrix * vPosition;"</a:t>
            </a:r>
            <a:r>
              <a:rPr lang="zxx-none" sz="1050" b="0" i="0" u="none" strike="noStrike" kern="1200" spc="0">
                <a:ln>
                  <a:noFill/>
                </a:ln>
                <a:solidFill>
                  <a:srgbClr val="37474F"/>
                </a:solidFill>
                <a:latin typeface="Courier New" pitchFamily="49"/>
                <a:ea typeface="Segoe UI" pitchFamily="2"/>
                <a:cs typeface="Segoe UI" pitchFamily="2"/>
              </a:rPr>
              <a:t> +</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0D904F"/>
                </a:solidFill>
                <a:latin typeface="Bahnschrift" pitchFamily="34"/>
                <a:ea typeface="Courier New" pitchFamily="49"/>
                <a:cs typeface="Courier New" pitchFamily="49"/>
              </a:rPr>
              <a:t>"}"</a:t>
            </a:r>
            <a:r>
              <a:rPr lang="zxx-none" sz="1050" b="0" i="0" u="none" strike="noStrike" kern="1200" spc="0">
                <a:ln>
                  <a:noFill/>
                </a:ln>
                <a:solidFill>
                  <a:srgbClr val="37474F"/>
                </a:solidFill>
                <a:latin typeface="Bahnschrift" pitchFamily="34"/>
                <a:ea typeface="Segoe UI" pitchFamily="2"/>
                <a:cs typeface="Segoe UI" pitchFamily="2"/>
              </a:rPr>
              <a:t>;</a:t>
            </a:r>
            <a:br>
              <a:rPr lang="zxx-none" sz="1050" b="0" i="0" u="none" strike="noStrike" kern="1200" spc="0">
                <a:ln>
                  <a:noFill/>
                </a:ln>
                <a:solidFill>
                  <a:srgbClr val="37474F"/>
                </a:solidFill>
                <a:latin typeface="Bahnschrift" pitchFamily="34"/>
                <a:ea typeface="Segoe UI" pitchFamily="2"/>
                <a:cs typeface="Segoe UI" pitchFamily="2"/>
              </a:rPr>
            </a:br>
            <a:br>
              <a:rPr lang="zxx-none" sz="1050" b="0" i="0" u="none" strike="noStrike" kern="1200" spc="0">
                <a:ln>
                  <a:noFill/>
                </a:ln>
                <a:solidFill>
                  <a:srgbClr val="37474F"/>
                </a:solidFill>
                <a:latin typeface="Bahnschrift" pitchFamily="34"/>
                <a:ea typeface="Segoe UI" pitchFamily="2"/>
                <a:cs typeface="Segoe UI" pitchFamily="2"/>
              </a:rPr>
            </a:br>
            <a:r>
              <a:rPr lang="zxx-none" sz="1050" b="0" i="0" u="none" strike="noStrike" kern="1200" spc="0">
                <a:ln>
                  <a:noFill/>
                </a:ln>
                <a:solidFill>
                  <a:srgbClr val="37474F"/>
                </a:solidFill>
                <a:latin typeface="Bahnschrift" pitchFamily="34"/>
                <a:ea typeface="Segoe UI" pitchFamily="2"/>
                <a:cs typeface="Segoe UI" pitchFamily="2"/>
              </a:rPr>
              <a:t>    </a:t>
            </a:r>
            <a:r>
              <a:rPr lang="zxx-none" sz="1050" b="0" i="0" u="none" strike="noStrike" kern="1200" spc="0">
                <a:ln>
                  <a:noFill/>
                </a:ln>
                <a:solidFill>
                  <a:srgbClr val="D81B60"/>
                </a:solidFill>
                <a:latin typeface="Courier New" pitchFamily="49"/>
                <a:ea typeface="Courier New" pitchFamily="49"/>
                <a:cs typeface="Courier New" pitchFamily="49"/>
              </a:rPr>
              <a:t>// Use to access and set the view transformation</a:t>
            </a:r>
            <a:br>
              <a:rPr lang="zxx-none" sz="1050" b="0" i="0" u="none" strike="noStrike" kern="1200" spc="0">
                <a:ln>
                  <a:noFill/>
                </a:ln>
                <a:solidFill>
                  <a:srgbClr val="37474F"/>
                </a:solidFill>
                <a:latin typeface="Courier New" pitchFamily="49"/>
                <a:ea typeface="Segoe UI" pitchFamily="2"/>
                <a:cs typeface="Segoe UI" pitchFamily="2"/>
              </a:rPr>
            </a:b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3B78E7"/>
                </a:solidFill>
                <a:latin typeface="Bahnschrift" pitchFamily="34"/>
                <a:ea typeface="Courier New" pitchFamily="49"/>
                <a:cs typeface="Courier New" pitchFamily="49"/>
              </a:rPr>
              <a:t>private</a:t>
            </a:r>
            <a:r>
              <a:rPr lang="zxx-none" sz="1050" b="0" i="0" u="none" strike="noStrike" kern="1200" spc="0">
                <a:ln>
                  <a:noFill/>
                </a:ln>
                <a:solidFill>
                  <a:srgbClr val="37474F"/>
                </a:solidFill>
                <a:latin typeface="Courier New" pitchFamily="49"/>
                <a:ea typeface="Segoe UI" pitchFamily="2"/>
                <a:cs typeface="Segoe UI" pitchFamily="2"/>
              </a:rPr>
              <a:t> </a:t>
            </a:r>
            <a:r>
              <a:rPr lang="zxx-none" sz="1050" b="0" i="0" u="none" strike="noStrike" kern="1200" spc="0">
                <a:ln>
                  <a:noFill/>
                </a:ln>
                <a:solidFill>
                  <a:srgbClr val="3B78E7"/>
                </a:solidFill>
                <a:latin typeface="Courier New" pitchFamily="49"/>
                <a:ea typeface="Courier New" pitchFamily="49"/>
                <a:cs typeface="Courier New" pitchFamily="49"/>
              </a:rPr>
              <a:t>int</a:t>
            </a:r>
            <a:r>
              <a:rPr lang="zxx-none" sz="1050" b="0" i="0" u="none" strike="noStrike" kern="1200" spc="0">
                <a:ln>
                  <a:noFill/>
                </a:ln>
                <a:solidFill>
                  <a:srgbClr val="37474F"/>
                </a:solidFill>
                <a:latin typeface="Arial" pitchFamily="18"/>
                <a:ea typeface="Microsoft YaHei" pitchFamily="2"/>
                <a:cs typeface="Arial" pitchFamily="2"/>
              </a:rPr>
              <a:t> vPMatrixHandle;</a:t>
            </a:r>
            <a:br>
              <a:rPr lang="zxx-none" sz="1050" b="0" i="0" u="none" strike="noStrike" kern="1200" spc="0">
                <a:ln>
                  <a:noFill/>
                </a:ln>
                <a:solidFill>
                  <a:srgbClr val="37474F"/>
                </a:solidFill>
                <a:latin typeface="Arial" pitchFamily="18"/>
                <a:ea typeface="Microsoft YaHei" pitchFamily="2"/>
                <a:cs typeface="Arial" pitchFamily="2"/>
              </a:rPr>
            </a:br>
            <a:br>
              <a:rPr lang="zxx-none" sz="1050" b="0" i="0" u="none" strike="noStrike" kern="1200" spc="0">
                <a:ln>
                  <a:noFill/>
                </a:ln>
                <a:solidFill>
                  <a:srgbClr val="37474F"/>
                </a:solidFill>
                <a:latin typeface="Arial" pitchFamily="18"/>
                <a:ea typeface="Microsoft YaHei" pitchFamily="2"/>
                <a:cs typeface="Arial" pitchFamily="2"/>
              </a:rPr>
            </a:br>
            <a:r>
              <a:rPr lang="zxx-none" sz="1050" b="0" i="0" u="none" strike="noStrike" kern="1200" spc="0">
                <a:ln>
                  <a:noFill/>
                </a:ln>
                <a:solidFill>
                  <a:srgbClr val="37474F"/>
                </a:solidFill>
                <a:latin typeface="Arial" pitchFamily="18"/>
                <a:ea typeface="Microsoft YaHei" pitchFamily="2"/>
                <a:cs typeface="Arial" pitchFamily="2"/>
              </a:rPr>
              <a:t>    ...</a:t>
            </a:r>
            <a:br>
              <a:rPr lang="zxx-none" sz="1050" b="0" i="0" u="none" strike="noStrike" kern="1200" spc="0">
                <a:ln>
                  <a:noFill/>
                </a:ln>
                <a:solidFill>
                  <a:srgbClr val="37474F"/>
                </a:solidFill>
                <a:latin typeface="Arial" pitchFamily="18"/>
                <a:ea typeface="Microsoft YaHei" pitchFamily="2"/>
                <a:cs typeface="Arial" pitchFamily="2"/>
              </a:rPr>
            </a:br>
            <a:r>
              <a:rPr lang="zxx-none" sz="1050" b="0" i="0" u="none" strike="noStrike" kern="1200" spc="0">
                <a:ln>
                  <a:noFill/>
                </a:ln>
                <a:solidFill>
                  <a:srgbClr val="37474F"/>
                </a:solidFill>
                <a:latin typeface="Arial" pitchFamily="18"/>
                <a:ea typeface="Microsoft YaHei" pitchFamily="2"/>
                <a:cs typeface="Arial" pitchFamily="2"/>
              </a:rPr>
              <a:t>}</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53FF46BE-170C-49AD-82CD-8878421DB421}"/>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CB602B9D-405F-4D9E-B6B2-7D8E48C9A04A}"/>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1E1F913-C43A-41FF-813A-10A49240F68B}"/>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D88AA646-C476-415F-9544-76EB4A3E35EB}"/>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82B27ED5-0910-4B79-9F46-EEB748573EA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F099D6EC-4CE3-4244-8CF9-549F8258A196}"/>
              </a:ext>
            </a:extLst>
          </p:cNvPr>
          <p:cNvSpPr/>
          <p:nvPr/>
        </p:nvSpPr>
        <p:spPr>
          <a:xfrm>
            <a:off x="5362920" y="2575439"/>
            <a:ext cx="6095880" cy="588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Successivamente, modifichiamo il metodo di draw() così che accetti la combinazione delle matrici precedentemente definita.</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void</a:t>
            </a:r>
            <a:r>
              <a:rPr lang="zxx-none" sz="1050" b="0" i="0" u="none" strike="noStrike" kern="1200" spc="0">
                <a:ln>
                  <a:noFill/>
                </a:ln>
                <a:solidFill>
                  <a:srgbClr val="37474F"/>
                </a:solidFill>
                <a:latin typeface="Courier New" pitchFamily="49"/>
                <a:ea typeface="Courier New" pitchFamily="49"/>
                <a:cs typeface="Courier New" pitchFamily="49"/>
              </a:rPr>
              <a:t> draw(</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mvpMatrix) { </a:t>
            </a:r>
            <a:r>
              <a:rPr lang="zxx-none" sz="1050" b="0" i="0" u="none" strike="noStrike" kern="1200" spc="0">
                <a:ln>
                  <a:noFill/>
                </a:ln>
                <a:solidFill>
                  <a:srgbClr val="D81B60"/>
                </a:solidFill>
                <a:latin typeface="Courier New" pitchFamily="49"/>
                <a:ea typeface="Courier New" pitchFamily="49"/>
                <a:cs typeface="Courier New" pitchFamily="49"/>
              </a:rPr>
              <a:t>// pass in the calculated transformation matrix</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get handle to shape's transformation matrix</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vPMatrixHandle = GLES20.glGetUniformLocation(program, </a:t>
            </a:r>
            <a:r>
              <a:rPr lang="zxx-none" sz="1050" b="0" i="0" u="none" strike="noStrike" kern="1200" spc="0">
                <a:ln>
                  <a:noFill/>
                </a:ln>
                <a:solidFill>
                  <a:srgbClr val="0D904F"/>
                </a:solidFill>
                <a:latin typeface="Courier New" pitchFamily="49"/>
                <a:ea typeface="Courier New" pitchFamily="49"/>
                <a:cs typeface="Courier New" pitchFamily="49"/>
              </a:rPr>
              <a:t>"uMVPMatrix"</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Pass the projection and view transformation to the shader</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GLES20.glUniformMatrix4fv(vPMatrixHandle, </a:t>
            </a:r>
            <a:r>
              <a:rPr lang="zxx-none" sz="1050" b="0" i="0" u="none" strike="noStrike" kern="1200" spc="0">
                <a:ln>
                  <a:noFill/>
                </a:ln>
                <a:solidFill>
                  <a:srgbClr val="C53929"/>
                </a:solidFill>
                <a:latin typeface="Courier New" pitchFamily="49"/>
                <a:ea typeface="Courier New" pitchFamily="49"/>
                <a:cs typeface="Courier New" pitchFamily="49"/>
              </a:rPr>
              <a:t>1</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false</a:t>
            </a:r>
            <a:r>
              <a:rPr lang="zxx-none" sz="1050" b="0" i="0" u="none" strike="noStrike" kern="1200" spc="0">
                <a:ln>
                  <a:noFill/>
                </a:ln>
                <a:solidFill>
                  <a:srgbClr val="37474F"/>
                </a:solidFill>
                <a:latin typeface="Courier New" pitchFamily="49"/>
                <a:ea typeface="Courier New" pitchFamily="49"/>
                <a:cs typeface="Courier New" pitchFamily="49"/>
              </a:rPr>
              <a:t>, mvpMatrix,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Draw the triangle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GLES20.glDrawArrays(GLES20.GL_TRIANGLES, </a:t>
            </a:r>
            <a:r>
              <a:rPr lang="zxx-none" sz="1050" b="0" i="0" u="none" strike="noStrike" kern="1200" spc="0">
                <a:ln>
                  <a:noFill/>
                </a:ln>
                <a:solidFill>
                  <a:srgbClr val="C53929"/>
                </a:solidFill>
                <a:latin typeface="Courier New" pitchFamily="49"/>
                <a:ea typeface="Courier New" pitchFamily="49"/>
                <a:cs typeface="Courier New" pitchFamily="49"/>
              </a:rPr>
              <a:t>0</a:t>
            </a:r>
            <a:r>
              <a:rPr lang="zxx-none" sz="1050" b="0" i="0" u="none" strike="noStrike" kern="1200" spc="0">
                <a:ln>
                  <a:noFill/>
                </a:ln>
                <a:solidFill>
                  <a:srgbClr val="37474F"/>
                </a:solidFill>
                <a:latin typeface="Courier New" pitchFamily="49"/>
                <a:ea typeface="Courier New" pitchFamily="49"/>
                <a:cs typeface="Courier New" pitchFamily="49"/>
              </a:rPr>
              <a:t>, vertexCount);</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Disable vertex array</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GLES20.glDisableVertexAttribArray(positionHandle);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EF802614-45AA-4DBD-B548-6B3A8C2AEB10}"/>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D1096DC-F4C1-4EE3-9244-EF0720CBD1D7}"/>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ED544D8-2E48-4673-A202-E0AD430E3DDD}"/>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C6F762BB-D601-4914-93C8-48E1C3C0988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98185053-2429-4614-9243-A05D16DC5EB7}"/>
              </a:ext>
            </a:extLst>
          </p:cNvPr>
          <p:cNvSpPr txBox="1">
            <a:spLocks noGrp="1"/>
          </p:cNvSpPr>
          <p:nvPr>
            <p:ph type="title" idx="4294967295"/>
          </p:nvPr>
        </p:nvSpPr>
        <p:spPr>
          <a:xfrm>
            <a:off x="5328000" y="21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aggiunta di effetti</a:t>
            </a:r>
          </a:p>
        </p:txBody>
      </p:sp>
      <p:sp>
        <p:nvSpPr>
          <p:cNvPr id="3" name="Rettangolo 10">
            <a:extLst>
              <a:ext uri="{FF2B5EF4-FFF2-40B4-BE49-F238E27FC236}">
                <a16:creationId xmlns:a16="http://schemas.microsoft.com/office/drawing/2014/main" id="{D686934A-4BB0-4AB9-9224-C4389C5267A7}"/>
              </a:ext>
            </a:extLst>
          </p:cNvPr>
          <p:cNvSpPr/>
          <p:nvPr/>
        </p:nvSpPr>
        <p:spPr>
          <a:xfrm>
            <a:off x="5362920" y="1872000"/>
            <a:ext cx="6095880" cy="578782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000000"/>
                </a:solidFill>
                <a:latin typeface="Bahnschrift" pitchFamily="34"/>
                <a:ea typeface="Segoe UI" pitchFamily="2"/>
                <a:cs typeface="Segoe UI" pitchFamily="2"/>
              </a:rPr>
              <a:t>Un primo effetto da poter applicare è la rotazione di un oggetto.</a:t>
            </a:r>
            <a:r>
              <a:rPr lang="zxx-none" sz="1800" b="0" i="0" u="none" strike="noStrike" kern="1200" spc="0" dirty="0">
                <a:ln>
                  <a:noFill/>
                </a:ln>
                <a:solidFill>
                  <a:srgbClr val="000000"/>
                </a:solidFill>
                <a:latin typeface="Bahnschrift" pitchFamily="34"/>
                <a:ea typeface="Courier New" pitchFamily="49"/>
                <a:cs typeface="Courier New" pitchFamily="49"/>
              </a:rPr>
              <a:t>Occorre creare una matrice di trasformazione nel renderer e combinarla con le altre matrici.</a:t>
            </a: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dirty="0">
                <a:ln>
                  <a:noFill/>
                </a:ln>
                <a:solidFill>
                  <a:srgbClr val="3B78E7"/>
                </a:solidFill>
                <a:latin typeface="Courier New" pitchFamily="49"/>
                <a:ea typeface="Courier New" pitchFamily="49"/>
                <a:cs typeface="Courier New" pitchFamily="49"/>
              </a:rPr>
              <a:t>private</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rotationMatrix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r>
              <a:rPr lang="it-IT"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9C27B0"/>
                </a:solidFill>
                <a:latin typeface="Courier New" pitchFamily="49"/>
                <a:ea typeface="Courier New" pitchFamily="49"/>
                <a:cs typeface="Courier New" pitchFamily="49"/>
              </a:rPr>
              <a:t>Override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B78E7"/>
                </a:solidFill>
                <a:latin typeface="Courier New" pitchFamily="49"/>
                <a:ea typeface="Courier New" pitchFamily="49"/>
                <a:cs typeface="Courier New" pitchFamily="49"/>
              </a:rPr>
              <a:t>public</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void</a:t>
            </a:r>
            <a:r>
              <a:rPr lang="zxx-none" sz="1050" b="0" i="0" u="none" strike="noStrike" kern="1200" spc="0" dirty="0">
                <a:ln>
                  <a:noFill/>
                </a:ln>
                <a:solidFill>
                  <a:srgbClr val="37474F"/>
                </a:solidFill>
                <a:latin typeface="Courier New" pitchFamily="49"/>
                <a:ea typeface="Courier New" pitchFamily="49"/>
                <a:cs typeface="Courier New" pitchFamily="49"/>
              </a:rPr>
              <a:t> onDrawFrame(GL10 gl) {</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scratch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Create a rotation transformation for the triangle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long</a:t>
            </a:r>
            <a:r>
              <a:rPr lang="zxx-none" sz="1050" b="0" i="0" u="none" strike="noStrike" kern="1200" spc="0" dirty="0">
                <a:ln>
                  <a:noFill/>
                </a:ln>
                <a:solidFill>
                  <a:srgbClr val="37474F"/>
                </a:solidFill>
                <a:latin typeface="Courier New" pitchFamily="49"/>
                <a:ea typeface="Courier New" pitchFamily="49"/>
                <a:cs typeface="Courier New" pitchFamily="49"/>
              </a:rPr>
              <a:t> time = </a:t>
            </a:r>
            <a:r>
              <a:rPr lang="zxx-none" sz="1050" b="0" i="0" u="none" strike="noStrike" kern="1200" spc="0" dirty="0">
                <a:ln>
                  <a:noFill/>
                </a:ln>
                <a:solidFill>
                  <a:srgbClr val="9C27B0"/>
                </a:solidFill>
                <a:latin typeface="Courier New" pitchFamily="49"/>
                <a:ea typeface="Courier New" pitchFamily="49"/>
                <a:cs typeface="Courier New" pitchFamily="49"/>
              </a:rPr>
              <a:t>SystemClock</a:t>
            </a:r>
            <a:r>
              <a:rPr lang="zxx-none" sz="1050" b="0" i="0" u="none" strike="noStrike" kern="1200" spc="0" dirty="0">
                <a:ln>
                  <a:noFill/>
                </a:ln>
                <a:solidFill>
                  <a:srgbClr val="37474F"/>
                </a:solidFill>
                <a:latin typeface="Courier New" pitchFamily="49"/>
                <a:ea typeface="Courier New" pitchFamily="49"/>
                <a:cs typeface="Courier New" pitchFamily="49"/>
              </a:rPr>
              <a:t>.uptimeMillis() % </a:t>
            </a:r>
            <a:r>
              <a:rPr lang="zxx-none" sz="1050" b="0" i="0" u="none" strike="noStrike" kern="1200" spc="0" dirty="0">
                <a:ln>
                  <a:noFill/>
                </a:ln>
                <a:solidFill>
                  <a:srgbClr val="C53929"/>
                </a:solidFill>
                <a:latin typeface="Courier New" pitchFamily="49"/>
                <a:ea typeface="Courier New" pitchFamily="49"/>
                <a:cs typeface="Courier New" pitchFamily="49"/>
              </a:rPr>
              <a:t>4000L</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angle = </a:t>
            </a:r>
            <a:r>
              <a:rPr lang="zxx-none" sz="1050" b="0" i="0" u="none" strike="noStrike" kern="1200" spc="0" dirty="0">
                <a:ln>
                  <a:noFill/>
                </a:ln>
                <a:solidFill>
                  <a:srgbClr val="C53929"/>
                </a:solidFill>
                <a:latin typeface="Courier New" pitchFamily="49"/>
                <a:ea typeface="Courier New" pitchFamily="49"/>
                <a:cs typeface="Courier New" pitchFamily="49"/>
              </a:rPr>
              <a:t>0.090f</a:t>
            </a:r>
            <a:r>
              <a:rPr lang="zxx-none" sz="1050" b="0" i="0" u="none" strike="noStrike" kern="1200" spc="0" dirty="0">
                <a:ln>
                  <a:noFill/>
                </a:ln>
                <a:solidFill>
                  <a:srgbClr val="37474F"/>
                </a:solidFill>
                <a:latin typeface="Courier New" pitchFamily="49"/>
                <a:ea typeface="Courier New" pitchFamily="49"/>
                <a:cs typeface="Courier New" pitchFamily="49"/>
              </a:rPr>
              <a:t> * ((</a:t>
            </a:r>
            <a:r>
              <a:rPr lang="zxx-none" sz="1050" b="0" i="0" u="none" strike="noStrike" kern="1200" spc="0" dirty="0">
                <a:ln>
                  <a:noFill/>
                </a:ln>
                <a:solidFill>
                  <a:srgbClr val="3B78E7"/>
                </a:solidFill>
                <a:latin typeface="Courier New" pitchFamily="49"/>
                <a:ea typeface="Courier New" pitchFamily="49"/>
                <a:cs typeface="Courier New" pitchFamily="49"/>
              </a:rPr>
              <a:t>int</a:t>
            </a:r>
            <a:r>
              <a:rPr lang="zxx-none" sz="1050" b="0" i="0" u="none" strike="noStrike" kern="1200" spc="0" dirty="0">
                <a:ln>
                  <a:noFill/>
                </a:ln>
                <a:solidFill>
                  <a:srgbClr val="37474F"/>
                </a:solidFill>
                <a:latin typeface="Courier New" pitchFamily="49"/>
                <a:ea typeface="Courier New" pitchFamily="49"/>
                <a:cs typeface="Courier New" pitchFamily="49"/>
              </a:rPr>
              <a:t>) time);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9C27B0"/>
                </a:solidFill>
                <a:latin typeface="Courier New" pitchFamily="49"/>
                <a:ea typeface="Courier New" pitchFamily="49"/>
                <a:cs typeface="Courier New" pitchFamily="49"/>
              </a:rPr>
              <a:t>Matrix</a:t>
            </a:r>
            <a:r>
              <a:rPr lang="zxx-none" sz="1050" b="0" i="0" u="none" strike="noStrike" kern="1200" spc="0" dirty="0">
                <a:ln>
                  <a:noFill/>
                </a:ln>
                <a:solidFill>
                  <a:srgbClr val="37474F"/>
                </a:solidFill>
                <a:latin typeface="Courier New" pitchFamily="49"/>
                <a:ea typeface="Courier New" pitchFamily="49"/>
                <a:cs typeface="Courier New" pitchFamily="49"/>
              </a:rPr>
              <a:t>.setRotateM(rotationMatrix,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angle,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1.0f</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Combine the rotation matrix with the projection and camera view</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Note that the vPMatrix factor *must be first* in order</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for the matrix multiplication product to be correct.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9C27B0"/>
                </a:solidFill>
                <a:latin typeface="Courier New" pitchFamily="49"/>
                <a:ea typeface="Courier New" pitchFamily="49"/>
                <a:cs typeface="Courier New" pitchFamily="49"/>
              </a:rPr>
              <a:t>Matrix</a:t>
            </a:r>
            <a:r>
              <a:rPr lang="zxx-none" sz="1050" b="0" i="0" u="none" strike="noStrike" kern="1200" spc="0" dirty="0">
                <a:ln>
                  <a:noFill/>
                </a:ln>
                <a:solidFill>
                  <a:srgbClr val="37474F"/>
                </a:solidFill>
                <a:latin typeface="Courier New" pitchFamily="49"/>
                <a:ea typeface="Courier New" pitchFamily="49"/>
                <a:cs typeface="Courier New" pitchFamily="49"/>
              </a:rPr>
              <a:t>.multiplyMM(scratch,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vPMatrix,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rotationMatrix,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Draw triangle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mTriangle.draw(scratch);</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endParaRPr lang="zxx-none" sz="1050" b="0" i="0" u="none" strike="noStrike" kern="1200" spc="0" dirty="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5AFDFBE7-3EEB-4A01-A812-44A7AE160A3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93D55996-47DD-4366-AA7C-140E42D6EC93}"/>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DB751279-9D8E-443B-BE45-F964D8F9EBB8}"/>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3A3BCAB8-70DE-4C39-A528-1C939B3ECD42}"/>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E2D6241D-D05C-4144-BFE5-6DA34514802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Come funziona OpenGL?</a:t>
            </a:r>
          </a:p>
        </p:txBody>
      </p:sp>
      <p:sp>
        <p:nvSpPr>
          <p:cNvPr id="3" name="Rettangolo 10">
            <a:extLst>
              <a:ext uri="{FF2B5EF4-FFF2-40B4-BE49-F238E27FC236}">
                <a16:creationId xmlns:a16="http://schemas.microsoft.com/office/drawing/2014/main" id="{72B77078-D927-41D3-9148-26207D4B1D08}"/>
              </a:ext>
            </a:extLst>
          </p:cNvPr>
          <p:cNvSpPr/>
          <p:nvPr/>
        </p:nvSpPr>
        <p:spPr>
          <a:xfrm>
            <a:off x="5362920" y="2575439"/>
            <a:ext cx="6095880" cy="31078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Il lavoro fondamentale di OpenGL è quello di ricevere in input primitive come punti, linee e poligoni e convertirli in pixel(operazione di rasterizing)</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Questo compito viene portato a termine attraverso una pipeline grafica nota come l'OpenGL state machine.</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Gran parte dei comandi di OpenGL forniscono le primitive alla pipeline grafica o mandano le istruzioni alla pipeline su come processarle.</a:t>
            </a:r>
          </a:p>
        </p:txBody>
      </p:sp>
      <p:sp>
        <p:nvSpPr>
          <p:cNvPr id="4" name="Titolo 6">
            <a:extLst>
              <a:ext uri="{FF2B5EF4-FFF2-40B4-BE49-F238E27FC236}">
                <a16:creationId xmlns:a16="http://schemas.microsoft.com/office/drawing/2014/main" id="{18616B5D-EF93-465C-B141-A63B5A2301FD}"/>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F6ECFA68-66D0-41BD-B515-47BBCC7EF21F}"/>
              </a:ext>
            </a:extLst>
          </p:cNvPr>
          <p:cNvSpPr/>
          <p:nvPr/>
        </p:nvSpPr>
        <p:spPr>
          <a:xfrm>
            <a:off x="5310720" y="51710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12198A55-15F2-404D-9E39-77EA34F41710}"/>
              </a:ext>
            </a:extLst>
          </p:cNvPr>
          <p:cNvSpPr/>
          <p:nvPr/>
        </p:nvSpPr>
        <p:spPr>
          <a:xfrm>
            <a:off x="5310720" y="404711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4FA7E54B-3664-43A9-A0F2-8655F1FCEB0C}"/>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1235FE58-3CCA-4B5B-BB81-01AC5D6CD28C}"/>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FC148FCE-5D70-46A1-BA64-00885A6B8D19}"/>
              </a:ext>
            </a:extLst>
          </p:cNvPr>
          <p:cNvSpPr/>
          <p:nvPr/>
        </p:nvSpPr>
        <p:spPr>
          <a:xfrm>
            <a:off x="5362920" y="2575439"/>
            <a:ext cx="6095880" cy="3382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Per permettere ad un utente di interagire con gli oggetti disegnati, occorre far si che il programma risponda ad eventi, ad esempio un tocco sullo schermo.</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Courier New" pitchFamily="49"/>
                <a:cs typeface="Courier New" pitchFamily="49"/>
              </a:rPr>
              <a:t>Per fare questo,  c'è bisogno di implementare il metodo </a:t>
            </a:r>
            <a:r>
              <a:rPr lang="zxx-none" sz="1800" b="0" i="0" u="none" strike="noStrike" kern="1200" spc="0">
                <a:ln>
                  <a:noFill/>
                </a:ln>
                <a:solidFill>
                  <a:srgbClr val="039BE5"/>
                </a:solidFill>
                <a:latin typeface="Bahnschrift" pitchFamily="34"/>
                <a:ea typeface="Courier New" pitchFamily="49"/>
                <a:cs typeface="Courier New" pitchFamily="49"/>
              </a:rPr>
              <a:t>onTouchEvent() </a:t>
            </a:r>
            <a:r>
              <a:rPr lang="zxx-none" sz="1800" b="0" i="0" u="none" strike="noStrike" kern="1200" spc="0">
                <a:ln>
                  <a:noFill/>
                </a:ln>
                <a:solidFill>
                  <a:srgbClr val="000000"/>
                </a:solidFill>
                <a:latin typeface="Bahnschrift" pitchFamily="34"/>
                <a:ea typeface="Courier New" pitchFamily="49"/>
                <a:cs typeface="Courier New" pitchFamily="49"/>
              </a:rPr>
              <a:t>nella</a:t>
            </a:r>
            <a:r>
              <a:rPr lang="zxx-none" sz="1800" b="0" i="0" u="none" strike="noStrike" kern="1200" spc="0">
                <a:ln>
                  <a:noFill/>
                </a:ln>
                <a:solidFill>
                  <a:srgbClr val="039BE5"/>
                </a:solidFill>
                <a:latin typeface="Bahnschrift" pitchFamily="34"/>
                <a:ea typeface="Courier New" pitchFamily="49"/>
                <a:cs typeface="Courier New" pitchFamily="49"/>
              </a:rPr>
              <a:t> GLSurfaceView</a:t>
            </a:r>
            <a:r>
              <a:rPr lang="zxx-none" sz="1800" b="0" i="0" u="none" strike="noStrike" kern="1200" spc="0">
                <a:ln>
                  <a:noFill/>
                </a:ln>
                <a:solidFill>
                  <a:srgbClr val="000000"/>
                </a:solidFill>
                <a:latin typeface="Bahnschrift" pitchFamily="34"/>
                <a:ea typeface="Courier New" pitchFamily="49"/>
                <a:cs typeface="Courier New" pitchFamily="49"/>
              </a:rPr>
              <a:t>.</a:t>
            </a:r>
            <a:r>
              <a:rPr lang="zxx-none" sz="1800" b="0" i="0" u="none" strike="noStrike" kern="1200" spc="0">
                <a:ln>
                  <a:noFill/>
                </a:ln>
                <a:solidFill>
                  <a:srgbClr val="039BE5"/>
                </a:solidFill>
                <a:latin typeface="Bahnschrift" pitchFamily="34"/>
                <a:ea typeface="Courier New" pitchFamily="49"/>
                <a:cs typeface="Courier New" pitchFamily="49"/>
              </a:rPr>
              <a:t> </a:t>
            </a:r>
            <a:r>
              <a:rPr lang="zxx-none" sz="1800" b="0" i="0" u="none" strike="noStrike" kern="1200" spc="0">
                <a:ln>
                  <a:noFill/>
                </a:ln>
                <a:solidFill>
                  <a:srgbClr val="000000"/>
                </a:solidFill>
                <a:latin typeface="Bahnschrift" pitchFamily="34"/>
                <a:ea typeface="Courier New" pitchFamily="49"/>
                <a:cs typeface="Courier New" pitchFamily="49"/>
              </a:rPr>
              <a:t> </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3F51C3F5-FA74-49C1-8D7E-7B449FF54B66}"/>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43AFBB4F-7EAC-4B64-A934-B45F826A6DBA}"/>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F7C2ACEA-DE3F-43F2-94C1-EF1DF192EAB8}"/>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3E83352B-2E21-4605-9F2F-4E1C7AD8B827}"/>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CB4966FE-1934-4CF0-B53F-EF02C7175E5C}"/>
              </a:ext>
            </a:extLst>
          </p:cNvPr>
          <p:cNvSpPr txBox="1">
            <a:spLocks noGrp="1"/>
          </p:cNvSpPr>
          <p:nvPr>
            <p:ph type="title" idx="4294967295"/>
          </p:nvPr>
        </p:nvSpPr>
        <p:spPr>
          <a:xfrm>
            <a:off x="5317200" y="71986"/>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EBD8ACCC-58CE-4683-BCD1-CE1D228AAB3B}"/>
              </a:ext>
            </a:extLst>
          </p:cNvPr>
          <p:cNvSpPr/>
          <p:nvPr/>
        </p:nvSpPr>
        <p:spPr>
          <a:xfrm>
            <a:off x="5353560" y="1798200"/>
            <a:ext cx="6095880" cy="201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37474F"/>
              </a:solidFill>
              <a:latin typeface="Bahnschrift" pitchFamily="34"/>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99172A94-AF5C-4112-B3F8-467B96DB2B8F}"/>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25AEBE9E-CFF3-4A33-B90C-560F1ECD7FD0}"/>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E9D8E538-A697-4197-8162-F70FFC1411E2}"/>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719048DD-BC97-4F61-8156-1FD965B760EF}"/>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9" name="Rettangolo 8">
            <a:extLst>
              <a:ext uri="{FF2B5EF4-FFF2-40B4-BE49-F238E27FC236}">
                <a16:creationId xmlns:a16="http://schemas.microsoft.com/office/drawing/2014/main" id="{8CB6CA8F-16D5-4E7F-83B2-7B1382865650}"/>
              </a:ext>
            </a:extLst>
          </p:cNvPr>
          <p:cNvSpPr/>
          <p:nvPr/>
        </p:nvSpPr>
        <p:spPr>
          <a:xfrm>
            <a:off x="5353560" y="1644291"/>
            <a:ext cx="6096000" cy="5632311"/>
          </a:xfrm>
          <a:prstGeom prst="rect">
            <a:avLst/>
          </a:prstGeom>
        </p:spPr>
        <p:txBody>
          <a:bodyPr>
            <a:spAutoFit/>
          </a:bodyPr>
          <a:lstStyle/>
          <a:p>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private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final</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TOUCH_SCALE_FACTOR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180.0f</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320</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private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previousX</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private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previousY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@Override</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public</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B78E7"/>
                </a:solidFill>
                <a:latin typeface="Calibri" panose="020F0502020204030204" pitchFamily="34" charset="0"/>
                <a:ea typeface="Calibri" panose="020F0502020204030204" pitchFamily="34" charset="0"/>
                <a:cs typeface="Times New Roman" panose="02020603050405020304" pitchFamily="18" charset="0"/>
              </a:rPr>
              <a:t>boolean</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onTouchEvent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r>
              <a:rPr lang="en-US" sz="100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MotionEvent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e)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D81B60"/>
                </a:solidFill>
                <a:latin typeface="Calibri" panose="020F0502020204030204" pitchFamily="34" charset="0"/>
                <a:ea typeface="Calibri" panose="020F0502020204030204" pitchFamily="34" charset="0"/>
                <a:cs typeface="Times New Roman" panose="02020603050405020304" pitchFamily="18" charset="0"/>
              </a:rPr>
              <a:t>MotionEvent</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reports input details from the touch screen</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and other input controls. In this case, you are only</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interested in events where the touch position changed.</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x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e.getX</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y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e.getY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switch</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e.getAction</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case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9C27B0"/>
                </a:solidFill>
                <a:latin typeface="Calibri" panose="020F0502020204030204" pitchFamily="34" charset="0"/>
                <a:ea typeface="Calibri" panose="020F0502020204030204" pitchFamily="34" charset="0"/>
                <a:cs typeface="Times New Roman" panose="02020603050405020304" pitchFamily="18" charset="0"/>
              </a:rPr>
              <a:t>MotionEvent</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.ACTION_MOVE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dx = x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previousX</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float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dy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y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previousY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reverse direction of rotation above the mid-line</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if</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(y &gt;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getHeight</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2</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dx = dx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1</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D81B60"/>
                </a:solidFill>
                <a:latin typeface="Calibri" panose="020F0502020204030204" pitchFamily="34" charset="0"/>
                <a:ea typeface="Calibri" panose="020F0502020204030204" pitchFamily="34" charset="0"/>
                <a:cs typeface="Times New Roman" panose="02020603050405020304" pitchFamily="18" charset="0"/>
              </a:rPr>
              <a:t>// reverse direction of rotation to left of the mid-line</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a:solidFill>
                  <a:srgbClr val="3B78E7"/>
                </a:solidFill>
                <a:latin typeface="Calibri" panose="020F0502020204030204" pitchFamily="34" charset="0"/>
                <a:ea typeface="Calibri" panose="020F0502020204030204" pitchFamily="34" charset="0"/>
                <a:cs typeface="Times New Roman" panose="02020603050405020304" pitchFamily="18" charset="0"/>
              </a:rPr>
              <a:t>if</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(x &lt;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getWidth</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2</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dy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dy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a:t>
            </a:r>
            <a:r>
              <a:rPr lang="en-US" sz="1000" dirty="0">
                <a:solidFill>
                  <a:srgbClr val="C53929"/>
                </a:solidFill>
                <a:latin typeface="Calibri" panose="020F0502020204030204" pitchFamily="34" charset="0"/>
                <a:ea typeface="Calibri" panose="020F0502020204030204" pitchFamily="34" charset="0"/>
                <a:cs typeface="Times New Roman" panose="02020603050405020304" pitchFamily="18" charset="0"/>
              </a:rPr>
              <a:t>1</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renderer.setAngle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renderer.getAngle</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((dx +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dy</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TOUCH_SCALE_FACTOR));</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requestRender</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b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b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a:t>
            </a:r>
            <a:r>
              <a:rPr lang="en-US" sz="1000" dirty="0" err="1">
                <a:solidFill>
                  <a:srgbClr val="37474F"/>
                </a:solidFill>
                <a:latin typeface="Calibri" panose="020F0502020204030204" pitchFamily="34" charset="0"/>
                <a:ea typeface="Calibri" panose="020F0502020204030204" pitchFamily="34" charset="0"/>
                <a:cs typeface="Times New Roman" panose="02020603050405020304" pitchFamily="18" charset="0"/>
              </a:rPr>
              <a:t>previousX</a:t>
            </a:r>
            <a:r>
              <a:rPr lang="en-US" sz="1000" dirty="0">
                <a:solidFill>
                  <a:srgbClr val="37474F"/>
                </a:solidFill>
                <a:latin typeface="Calibri" panose="020F0502020204030204" pitchFamily="34" charset="0"/>
                <a:ea typeface="Calibri" panose="020F0502020204030204" pitchFamily="34" charset="0"/>
                <a:cs typeface="Times New Roman" panose="02020603050405020304" pitchFamily="18" charset="0"/>
              </a:rPr>
              <a:t> = x;</a:t>
            </a:r>
            <a:endParaRPr lang="it-IT" sz="1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05847389-4F15-4743-B3AA-B64D4171D9A4}"/>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36FE8802-7305-4AFE-9582-51A14A041FD5}"/>
              </a:ext>
            </a:extLst>
          </p:cNvPr>
          <p:cNvSpPr/>
          <p:nvPr/>
        </p:nvSpPr>
        <p:spPr>
          <a:xfrm>
            <a:off x="5362920" y="2575439"/>
            <a:ext cx="6095880" cy="3976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Dopo aver calcolato l'angolo di rotazione, il metodo di </a:t>
            </a:r>
            <a:r>
              <a:rPr lang="zxx-none" sz="1800" b="0" i="0" u="none" strike="noStrike" kern="1200" spc="0">
                <a:ln>
                  <a:noFill/>
                </a:ln>
                <a:solidFill>
                  <a:srgbClr val="039BE5"/>
                </a:solidFill>
                <a:latin typeface="Bahnschrift" pitchFamily="34"/>
                <a:ea typeface="Segoe UI" pitchFamily="2"/>
                <a:cs typeface="Segoe UI" pitchFamily="2"/>
              </a:rPr>
              <a:t>onTouchEvent() </a:t>
            </a:r>
            <a:r>
              <a:rPr lang="zxx-none" sz="1800" b="0" i="0" u="none" strike="noStrike" kern="1200" spc="0">
                <a:ln>
                  <a:noFill/>
                </a:ln>
                <a:solidFill>
                  <a:srgbClr val="000000"/>
                </a:solidFill>
                <a:latin typeface="Bahnschrift" pitchFamily="34"/>
                <a:ea typeface="Segoe UI" pitchFamily="2"/>
                <a:cs typeface="Segoe UI" pitchFamily="2"/>
              </a:rPr>
              <a:t>chiama il metodo </a:t>
            </a:r>
            <a:r>
              <a:rPr lang="zxx-none" sz="1800" b="0" i="0" u="none" strike="noStrike" kern="1200" spc="0">
                <a:ln>
                  <a:noFill/>
                </a:ln>
                <a:solidFill>
                  <a:srgbClr val="039BE5"/>
                </a:solidFill>
                <a:latin typeface="Bahnschrift" pitchFamily="34"/>
                <a:ea typeface="Segoe UI" pitchFamily="2"/>
                <a:cs typeface="Segoe UI" pitchFamily="2"/>
              </a:rPr>
              <a:t>requestRenderer() </a:t>
            </a:r>
            <a:r>
              <a:rPr lang="zxx-none" sz="1800" b="0" i="0" u="none" strike="noStrike" kern="1200" spc="0">
                <a:ln>
                  <a:noFill/>
                </a:ln>
                <a:solidFill>
                  <a:srgbClr val="000000"/>
                </a:solidFill>
                <a:latin typeface="Bahnschrift" pitchFamily="34"/>
                <a:ea typeface="Segoe UI" pitchFamily="2"/>
                <a:cs typeface="Segoe UI" pitchFamily="2"/>
              </a:rPr>
              <a:t>per notificare al renderer di renderizzare il frame.</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MyGLSurfaceView</a:t>
            </a:r>
            <a:r>
              <a:rPr lang="zxx-none" sz="1050" b="0" i="0" u="none" strike="noStrike" kern="1200" spc="0">
                <a:ln>
                  <a:noFill/>
                </a:ln>
                <a:solidFill>
                  <a:srgbClr val="37474F"/>
                </a:solidFill>
                <a:latin typeface="Courier New" pitchFamily="49"/>
                <a:ea typeface="Courier New" pitchFamily="49"/>
                <a:cs typeface="Courier New" pitchFamily="49"/>
              </a:rPr>
              <a:t>(</a:t>
            </a:r>
            <a:r>
              <a:rPr lang="zxx-none" sz="1050" b="0" i="0" u="none" strike="noStrike" kern="1200" spc="0">
                <a:ln>
                  <a:noFill/>
                </a:ln>
                <a:solidFill>
                  <a:srgbClr val="9C27B0"/>
                </a:solidFill>
                <a:latin typeface="Courier New" pitchFamily="49"/>
                <a:ea typeface="Courier New" pitchFamily="49"/>
                <a:cs typeface="Courier New" pitchFamily="49"/>
              </a:rPr>
              <a:t>Context</a:t>
            </a:r>
            <a:r>
              <a:rPr lang="zxx-none" sz="1050" b="0" i="0" u="none" strike="noStrike" kern="1200" spc="0">
                <a:ln>
                  <a:noFill/>
                </a:ln>
                <a:solidFill>
                  <a:srgbClr val="37474F"/>
                </a:solidFill>
                <a:latin typeface="Courier New" pitchFamily="49"/>
                <a:ea typeface="Courier New" pitchFamily="49"/>
                <a:cs typeface="Courier New" pitchFamily="49"/>
              </a:rPr>
              <a:t> context)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D81B60"/>
                </a:solidFill>
                <a:latin typeface="Courier New" pitchFamily="49"/>
                <a:ea typeface="Courier New" pitchFamily="49"/>
                <a:cs typeface="Courier New" pitchFamily="49"/>
              </a:rPr>
              <a:t>// Render the view only when there is a change in the drawing data</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setRenderMode(</a:t>
            </a:r>
            <a:r>
              <a:rPr lang="zxx-none" sz="1050" b="0" i="0" u="none" strike="noStrike" kern="1200" spc="0">
                <a:ln>
                  <a:noFill/>
                </a:ln>
                <a:solidFill>
                  <a:srgbClr val="9C27B0"/>
                </a:solidFill>
                <a:latin typeface="Courier New" pitchFamily="49"/>
                <a:ea typeface="Courier New" pitchFamily="49"/>
                <a:cs typeface="Courier New" pitchFamily="49"/>
              </a:rPr>
              <a:t>GLSurfaceView</a:t>
            </a:r>
            <a:r>
              <a:rPr lang="zxx-none" sz="1050" b="0" i="0" u="none" strike="noStrike" kern="1200" spc="0">
                <a:ln>
                  <a:noFill/>
                </a:ln>
                <a:solidFill>
                  <a:srgbClr val="37474F"/>
                </a:solidFill>
                <a:latin typeface="Courier New" pitchFamily="49"/>
                <a:ea typeface="Courier New" pitchFamily="49"/>
                <a:cs typeface="Courier New" pitchFamily="49"/>
              </a:rPr>
              <a:t>.RENDERMODE_WHEN_DIRTY);</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3E802B40-8FFC-4105-8FFF-EB31D12BD70A}"/>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B05DE9D-3B87-459E-BBC6-E8ED343E4AC8}"/>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365A45D-C63F-4B6F-A976-468D2BA91820}"/>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CF816663-35E9-4F05-8419-3373CFFB34B1}"/>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D728FFD3-483C-41FB-A0C1-B1DCE9397101}"/>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A7B90D89-6320-4141-B01E-68AF463B3107}"/>
              </a:ext>
            </a:extLst>
          </p:cNvPr>
          <p:cNvSpPr/>
          <p:nvPr/>
        </p:nvSpPr>
        <p:spPr>
          <a:xfrm>
            <a:off x="5362920" y="2575439"/>
            <a:ext cx="6095880" cy="6048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a:ln>
                  <a:noFill/>
                </a:ln>
                <a:solidFill>
                  <a:srgbClr val="000000"/>
                </a:solidFill>
                <a:latin typeface="Bahnschrift" pitchFamily="34"/>
                <a:ea typeface="Segoe UI" pitchFamily="2"/>
                <a:cs typeface="Segoe UI" pitchFamily="2"/>
              </a:rPr>
              <a:t>Nel renderer va aggiunto un attributo per rappresentare l'angolo di rotazione, ma visto che il renderer è eseguito su unthread separato dal main thread, occorre definire l'angolocome variabile volatile in modo che possa essere letta anche nel main.</a:t>
            </a: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class</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MyGLRenderer</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implements</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9C27B0"/>
                </a:solidFill>
                <a:latin typeface="Courier New" pitchFamily="49"/>
                <a:ea typeface="Courier New" pitchFamily="49"/>
                <a:cs typeface="Courier New" pitchFamily="49"/>
              </a:rPr>
              <a:t>GLSurfaceView</a:t>
            </a:r>
            <a:r>
              <a:rPr lang="zxx-none" sz="1050" b="0" i="0" u="none" strike="noStrike" kern="1200" spc="0">
                <a:ln>
                  <a:noFill/>
                </a:ln>
                <a:solidFill>
                  <a:srgbClr val="37474F"/>
                </a:solidFill>
                <a:latin typeface="Courier New" pitchFamily="49"/>
                <a:ea typeface="Courier New" pitchFamily="49"/>
                <a:cs typeface="Courier New" pitchFamily="49"/>
              </a:rPr>
              <a:t>.</a:t>
            </a:r>
            <a:r>
              <a:rPr lang="zxx-none" sz="1050" b="0" i="0" u="none" strike="noStrike" kern="1200" spc="0">
                <a:ln>
                  <a:noFill/>
                </a:ln>
                <a:solidFill>
                  <a:srgbClr val="9C27B0"/>
                </a:solidFill>
                <a:latin typeface="Courier New" pitchFamily="49"/>
                <a:ea typeface="Courier New" pitchFamily="49"/>
                <a:cs typeface="Courier New" pitchFamily="49"/>
              </a:rPr>
              <a:t>Renderer</a:t>
            </a: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volatile</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mAngle;</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getAngle()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return</a:t>
            </a:r>
            <a:r>
              <a:rPr lang="zxx-none" sz="1050" b="0" i="0" u="none" strike="noStrike" kern="1200" spc="0">
                <a:ln>
                  <a:noFill/>
                </a:ln>
                <a:solidFill>
                  <a:srgbClr val="37474F"/>
                </a:solidFill>
                <a:latin typeface="Courier New" pitchFamily="49"/>
                <a:ea typeface="Courier New" pitchFamily="49"/>
                <a:cs typeface="Courier New" pitchFamily="49"/>
              </a:rPr>
              <a:t> mAngle;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public</a:t>
            </a:r>
            <a:r>
              <a:rPr lang="zxx-none" sz="1050" b="0" i="0" u="none" strike="noStrike" kern="1200" spc="0">
                <a:ln>
                  <a:noFill/>
                </a:ln>
                <a:solidFill>
                  <a:srgbClr val="37474F"/>
                </a:solidFill>
                <a:latin typeface="Courier New" pitchFamily="49"/>
                <a:ea typeface="Courier New" pitchFamily="49"/>
                <a:cs typeface="Courier New" pitchFamily="49"/>
              </a:rPr>
              <a:t> </a:t>
            </a:r>
            <a:r>
              <a:rPr lang="zxx-none" sz="1050" b="0" i="0" u="none" strike="noStrike" kern="1200" spc="0">
                <a:ln>
                  <a:noFill/>
                </a:ln>
                <a:solidFill>
                  <a:srgbClr val="3B78E7"/>
                </a:solidFill>
                <a:latin typeface="Courier New" pitchFamily="49"/>
                <a:ea typeface="Courier New" pitchFamily="49"/>
                <a:cs typeface="Courier New" pitchFamily="49"/>
              </a:rPr>
              <a:t>void</a:t>
            </a:r>
            <a:r>
              <a:rPr lang="zxx-none" sz="1050" b="0" i="0" u="none" strike="noStrike" kern="1200" spc="0">
                <a:ln>
                  <a:noFill/>
                </a:ln>
                <a:solidFill>
                  <a:srgbClr val="37474F"/>
                </a:solidFill>
                <a:latin typeface="Courier New" pitchFamily="49"/>
                <a:ea typeface="Courier New" pitchFamily="49"/>
                <a:cs typeface="Courier New" pitchFamily="49"/>
              </a:rPr>
              <a:t> setAngle(</a:t>
            </a:r>
            <a:r>
              <a:rPr lang="zxx-none" sz="1050" b="0" i="0" u="none" strike="noStrike" kern="1200" spc="0">
                <a:ln>
                  <a:noFill/>
                </a:ln>
                <a:solidFill>
                  <a:srgbClr val="3B78E7"/>
                </a:solidFill>
                <a:latin typeface="Courier New" pitchFamily="49"/>
                <a:ea typeface="Courier New" pitchFamily="49"/>
                <a:cs typeface="Courier New" pitchFamily="49"/>
              </a:rPr>
              <a:t>float</a:t>
            </a:r>
            <a:r>
              <a:rPr lang="zxx-none" sz="1050" b="0" i="0" u="none" strike="noStrike" kern="1200" spc="0">
                <a:ln>
                  <a:noFill/>
                </a:ln>
                <a:solidFill>
                  <a:srgbClr val="37474F"/>
                </a:solidFill>
                <a:latin typeface="Courier New" pitchFamily="49"/>
                <a:ea typeface="Courier New" pitchFamily="49"/>
                <a:cs typeface="Courier New" pitchFamily="49"/>
              </a:rPr>
              <a:t> angle)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mAngle = angle;</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    }</a:t>
            </a:r>
            <a:br>
              <a:rPr lang="zxx-none" sz="1050" b="0" i="0" u="none" strike="noStrike" kern="1200" spc="0">
                <a:ln>
                  <a:noFill/>
                </a:ln>
                <a:solidFill>
                  <a:srgbClr val="37474F"/>
                </a:solidFill>
                <a:latin typeface="Courier New" pitchFamily="49"/>
                <a:ea typeface="Courier New" pitchFamily="49"/>
                <a:cs typeface="Courier New" pitchFamily="49"/>
              </a:rPr>
            </a:br>
            <a:r>
              <a:rPr lang="zxx-none" sz="1050" b="0" i="0" u="none" strike="noStrike" kern="1200" spc="0">
                <a:ln>
                  <a:noFill/>
                </a:ln>
                <a:solidFill>
                  <a:srgbClr val="37474F"/>
                </a:solidFill>
                <a:latin typeface="Courier New" pitchFamily="49"/>
                <a:ea typeface="Courier New" pitchFamily="49"/>
                <a:cs typeface="Courier New" pitchFamily="49"/>
              </a:rPr>
              <a:t>}</a:t>
            </a:r>
            <a:br>
              <a:rPr lang="zxx-none" sz="1050" b="0" i="0" u="none" strike="noStrike" kern="1200" spc="0">
                <a:ln>
                  <a:noFill/>
                </a:ln>
                <a:solidFill>
                  <a:srgbClr val="37474F"/>
                </a:solidFill>
                <a:latin typeface="Courier New" pitchFamily="49"/>
                <a:ea typeface="Courier New" pitchFamily="49"/>
                <a:cs typeface="Courier New" pitchFamily="49"/>
              </a:rPr>
            </a:br>
            <a:endParaRPr lang="zxx-none" sz="1050" b="0" i="0" u="none" strike="noStrike" kern="1200" spc="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FEBBEBFD-F479-433E-B8DE-309C325F753B}"/>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D7EFA763-56E2-45A0-82E9-B3F801A64F1A}"/>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7C4A75E8-BC82-4F50-8E14-7FECE1DB1827}"/>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D78399C-4731-4D5E-840D-77CEAC28EB83}"/>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D122EBB-1D03-4E44-B448-915B31AA7041}"/>
              </a:ext>
            </a:extLst>
          </p:cNvPr>
          <p:cNvSpPr txBox="1">
            <a:spLocks noGrp="1"/>
          </p:cNvSpPr>
          <p:nvPr>
            <p:ph type="title" idx="4294967295"/>
          </p:nvPr>
        </p:nvSpPr>
        <p:spPr>
          <a:xfrm>
            <a:off x="5317200" y="33552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un primo esempio</a:t>
            </a:r>
          </a:p>
        </p:txBody>
      </p:sp>
      <p:sp>
        <p:nvSpPr>
          <p:cNvPr id="3" name="Rettangolo 10">
            <a:extLst>
              <a:ext uri="{FF2B5EF4-FFF2-40B4-BE49-F238E27FC236}">
                <a16:creationId xmlns:a16="http://schemas.microsoft.com/office/drawing/2014/main" id="{1A75DD37-C6D4-4474-8A21-A9D080FA853D}"/>
              </a:ext>
            </a:extLst>
          </p:cNvPr>
          <p:cNvSpPr/>
          <p:nvPr/>
        </p:nvSpPr>
        <p:spPr>
          <a:xfrm>
            <a:off x="5362920" y="2160000"/>
            <a:ext cx="6095880" cy="6535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zxx-none" sz="1800" b="0" i="0" u="none" strike="noStrike" kern="1200" spc="0" dirty="0">
                <a:ln>
                  <a:noFill/>
                </a:ln>
                <a:solidFill>
                  <a:srgbClr val="000000"/>
                </a:solidFill>
                <a:latin typeface="Bahnschrift" pitchFamily="34"/>
                <a:ea typeface="Segoe UI" pitchFamily="2"/>
                <a:cs typeface="Segoe UI" pitchFamily="2"/>
              </a:rPr>
              <a:t>Ora occorre solo applicare la rotazione, per fare questo bisogna commentare il codice nella </a:t>
            </a:r>
            <a:r>
              <a:rPr lang="zxx-none" sz="1800" b="0" i="0" u="none" strike="noStrike" kern="1200" spc="0" dirty="0">
                <a:ln>
                  <a:noFill/>
                </a:ln>
                <a:solidFill>
                  <a:srgbClr val="039BE5"/>
                </a:solidFill>
                <a:latin typeface="Bahnschrift" pitchFamily="34"/>
                <a:ea typeface="Courier New" pitchFamily="49"/>
                <a:cs typeface="Courier New" pitchFamily="49"/>
              </a:rPr>
              <a:t>onDrawFrame() </a:t>
            </a:r>
            <a:r>
              <a:rPr lang="zxx-none" sz="1800" b="0" i="0" u="none" strike="noStrike" kern="1200" spc="0" dirty="0">
                <a:ln>
                  <a:noFill/>
                </a:ln>
                <a:solidFill>
                  <a:srgbClr val="000000"/>
                </a:solidFill>
                <a:latin typeface="Bahnschrift" pitchFamily="34"/>
                <a:ea typeface="Courier New" pitchFamily="49"/>
                <a:cs typeface="Courier New" pitchFamily="49"/>
              </a:rPr>
              <a:t>che genera un angolo ed aggiungere una variabile che contenga l'angolo di rotazione generato al tocco.</a:t>
            </a: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Courier New" pitchFamily="49"/>
              <a:cs typeface="Courier New" pitchFamily="49"/>
            </a:endParaRPr>
          </a:p>
          <a:p>
            <a:pPr marL="0" marR="0" lvl="0" indent="0" rtl="0" hangingPunct="0">
              <a:lnSpc>
                <a:spcPct val="100000"/>
              </a:lnSpc>
              <a:spcBef>
                <a:spcPts val="0"/>
              </a:spcBef>
              <a:spcAft>
                <a:spcPts val="0"/>
              </a:spcAft>
              <a:buNone/>
              <a:tabLst>
                <a:tab pos="581760" algn="l"/>
                <a:tab pos="1163160" algn="l"/>
                <a:tab pos="1744919" algn="l"/>
                <a:tab pos="2326680" algn="l"/>
                <a:tab pos="2908440" algn="l"/>
                <a:tab pos="3489839" algn="l"/>
                <a:tab pos="4071600" algn="l"/>
                <a:tab pos="4653360" algn="l"/>
                <a:tab pos="5235120" algn="l"/>
                <a:tab pos="5816520" algn="l"/>
                <a:tab pos="6398280" algn="l"/>
                <a:tab pos="6980040" algn="l"/>
                <a:tab pos="7561440" algn="l"/>
                <a:tab pos="8143200" algn="l"/>
                <a:tab pos="8724960" algn="l"/>
                <a:tab pos="9306720" algn="l"/>
              </a:tabLst>
            </a:pPr>
            <a:r>
              <a:rPr lang="zxx-none" sz="1050" b="0" i="0" u="none" strike="noStrike" kern="1200" spc="0" dirty="0">
                <a:ln>
                  <a:noFill/>
                </a:ln>
                <a:solidFill>
                  <a:srgbClr val="3B78E7"/>
                </a:solidFill>
                <a:latin typeface="Courier New" pitchFamily="49"/>
                <a:ea typeface="Courier New" pitchFamily="49"/>
                <a:cs typeface="Courier New" pitchFamily="49"/>
              </a:rPr>
              <a:t>public</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void</a:t>
            </a:r>
            <a:r>
              <a:rPr lang="zxx-none" sz="1050" b="0" i="0" u="none" strike="noStrike" kern="1200" spc="0" dirty="0">
                <a:ln>
                  <a:noFill/>
                </a:ln>
                <a:solidFill>
                  <a:srgbClr val="37474F"/>
                </a:solidFill>
                <a:latin typeface="Courier New" pitchFamily="49"/>
                <a:ea typeface="Courier New" pitchFamily="49"/>
                <a:cs typeface="Courier New" pitchFamily="49"/>
              </a:rPr>
              <a:t> onDrawFrame(GL10 gl) {</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 scratch = </a:t>
            </a:r>
            <a:r>
              <a:rPr lang="zxx-none" sz="1050" b="0" i="0" u="none" strike="noStrike" kern="1200" spc="0" dirty="0">
                <a:ln>
                  <a:noFill/>
                </a:ln>
                <a:solidFill>
                  <a:srgbClr val="3B78E7"/>
                </a:solidFill>
                <a:latin typeface="Courier New" pitchFamily="49"/>
                <a:ea typeface="Courier New" pitchFamily="49"/>
                <a:cs typeface="Courier New" pitchFamily="49"/>
              </a:rPr>
              <a:t>new</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3B78E7"/>
                </a:solidFill>
                <a:latin typeface="Courier New" pitchFamily="49"/>
                <a:ea typeface="Courier New" pitchFamily="49"/>
                <a:cs typeface="Courier New" pitchFamily="49"/>
              </a:rPr>
              <a:t>float</a:t>
            </a:r>
            <a:r>
              <a:rPr lang="zxx-none" sz="1050" b="0" i="0" u="none" strike="noStrike" kern="1200" spc="0" dirty="0">
                <a:ln>
                  <a:noFill/>
                </a:ln>
                <a:solidFill>
                  <a:srgbClr val="37474F"/>
                </a:solidFill>
                <a:latin typeface="Courier New" pitchFamily="49"/>
                <a:ea typeface="Courier New" pitchFamily="49"/>
                <a:cs typeface="Courier New" pitchFamily="49"/>
              </a:rPr>
              <a:t>[</a:t>
            </a:r>
            <a:r>
              <a:rPr lang="zxx-none" sz="1050" b="0" i="0" u="none" strike="noStrike" kern="1200" spc="0" dirty="0">
                <a:ln>
                  <a:noFill/>
                </a:ln>
                <a:solidFill>
                  <a:srgbClr val="C53929"/>
                </a:solidFill>
                <a:latin typeface="Courier New" pitchFamily="49"/>
                <a:ea typeface="Courier New" pitchFamily="49"/>
                <a:cs typeface="Courier New" pitchFamily="49"/>
              </a:rPr>
              <a:t>16</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Create a rotation for the triangle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long time = SystemClock.uptimeMillis() % 4000L;</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float angle = 0.090f * ((int) time);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9C27B0"/>
                </a:solidFill>
                <a:latin typeface="Courier New" pitchFamily="49"/>
                <a:ea typeface="Courier New" pitchFamily="49"/>
                <a:cs typeface="Courier New" pitchFamily="49"/>
              </a:rPr>
              <a:t>Matrix</a:t>
            </a:r>
            <a:r>
              <a:rPr lang="zxx-none" sz="1050" b="0" i="0" u="none" strike="noStrike" kern="1200" spc="0" dirty="0">
                <a:ln>
                  <a:noFill/>
                </a:ln>
                <a:solidFill>
                  <a:srgbClr val="37474F"/>
                </a:solidFill>
                <a:latin typeface="Courier New" pitchFamily="49"/>
                <a:ea typeface="Courier New" pitchFamily="49"/>
                <a:cs typeface="Courier New" pitchFamily="49"/>
              </a:rPr>
              <a:t>.setRotateM(rotationMatrix,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mAngle,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C53929"/>
                </a:solidFill>
                <a:latin typeface="Courier New" pitchFamily="49"/>
                <a:ea typeface="Courier New" pitchFamily="49"/>
                <a:cs typeface="Courier New" pitchFamily="49"/>
              </a:rPr>
              <a:t>1.0f</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Combine the rotation matrix with the projection and camera view</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Note that the vPMatrix factor *must be first* in order</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for the matrix multiplication product to be correct.</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9C27B0"/>
                </a:solidFill>
                <a:latin typeface="Courier New" pitchFamily="49"/>
                <a:ea typeface="Courier New" pitchFamily="49"/>
                <a:cs typeface="Courier New" pitchFamily="49"/>
              </a:rPr>
              <a:t>Matrix</a:t>
            </a:r>
            <a:r>
              <a:rPr lang="zxx-none" sz="1050" b="0" i="0" u="none" strike="noStrike" kern="1200" spc="0" dirty="0">
                <a:ln>
                  <a:noFill/>
                </a:ln>
                <a:solidFill>
                  <a:srgbClr val="37474F"/>
                </a:solidFill>
                <a:latin typeface="Courier New" pitchFamily="49"/>
                <a:ea typeface="Courier New" pitchFamily="49"/>
                <a:cs typeface="Courier New" pitchFamily="49"/>
              </a:rPr>
              <a:t>.multiplyMM(scratch,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vPMatrix,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 rotationMatrix, </a:t>
            </a:r>
            <a:r>
              <a:rPr lang="zxx-none" sz="1050" b="0" i="0" u="none" strike="noStrike" kern="1200" spc="0" dirty="0">
                <a:ln>
                  <a:noFill/>
                </a:ln>
                <a:solidFill>
                  <a:srgbClr val="C53929"/>
                </a:solidFill>
                <a:latin typeface="Courier New" pitchFamily="49"/>
                <a:ea typeface="Courier New" pitchFamily="49"/>
                <a:cs typeface="Courier New" pitchFamily="49"/>
              </a:rPr>
              <a:t>0</a:t>
            </a: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a:t>
            </a:r>
            <a:r>
              <a:rPr lang="zxx-none" sz="1050" b="0" i="0" u="none" strike="noStrike" kern="1200" spc="0" dirty="0">
                <a:ln>
                  <a:noFill/>
                </a:ln>
                <a:solidFill>
                  <a:srgbClr val="D81B60"/>
                </a:solidFill>
                <a:latin typeface="Courier New" pitchFamily="49"/>
                <a:ea typeface="Courier New" pitchFamily="49"/>
                <a:cs typeface="Courier New" pitchFamily="49"/>
              </a:rPr>
              <a:t>// Draw triangle</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    mTriangle.draw(scratch);</a:t>
            </a:r>
            <a:br>
              <a:rPr lang="zxx-none" sz="1050" b="0" i="0" u="none" strike="noStrike" kern="1200" spc="0" dirty="0">
                <a:ln>
                  <a:noFill/>
                </a:ln>
                <a:solidFill>
                  <a:srgbClr val="37474F"/>
                </a:solidFill>
                <a:latin typeface="Courier New" pitchFamily="49"/>
                <a:ea typeface="Courier New" pitchFamily="49"/>
                <a:cs typeface="Courier New" pitchFamily="49"/>
              </a:rPr>
            </a:br>
            <a:r>
              <a:rPr lang="zxx-none" sz="1050" b="0" i="0" u="none" strike="noStrike" kern="1200" spc="0" dirty="0">
                <a:ln>
                  <a:noFill/>
                </a:ln>
                <a:solidFill>
                  <a:srgbClr val="37474F"/>
                </a:solidFill>
                <a:latin typeface="Courier New" pitchFamily="49"/>
                <a:ea typeface="Courier New" pitchFamily="49"/>
                <a:cs typeface="Courier New" pitchFamily="49"/>
              </a:rPr>
              <a:t>}</a:t>
            </a:r>
            <a:br>
              <a:rPr lang="zxx-none" sz="1050" b="0" i="0" u="none" strike="noStrike" kern="1200" spc="0" dirty="0">
                <a:ln>
                  <a:noFill/>
                </a:ln>
                <a:solidFill>
                  <a:srgbClr val="37474F"/>
                </a:solidFill>
                <a:latin typeface="Courier New" pitchFamily="49"/>
                <a:ea typeface="Courier New" pitchFamily="49"/>
                <a:cs typeface="Courier New" pitchFamily="49"/>
              </a:rPr>
            </a:br>
            <a:endParaRPr lang="zxx-none" sz="1050" b="0" i="0" u="none" strike="noStrike" kern="1200" spc="0" dirty="0">
              <a:ln>
                <a:noFill/>
              </a:ln>
              <a:solidFill>
                <a:srgbClr val="37474F"/>
              </a:solidFill>
              <a:latin typeface="Courier New" pitchFamily="49"/>
              <a:ea typeface="Courier New" pitchFamily="49"/>
              <a:cs typeface="Courier New" pitchFamily="49"/>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604436A2-C794-45B4-96AD-069CB2E8EE7D}"/>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72AAB122-845C-4E1C-8B84-E0DF4549E957}"/>
              </a:ext>
            </a:extLst>
          </p:cNvPr>
          <p:cNvSpPr/>
          <p:nvPr/>
        </p:nvSpPr>
        <p:spPr>
          <a:xfrm>
            <a:off x="5348160" y="5118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25A66A8E-92A6-4E00-AFD6-DAEB52DA2635}"/>
              </a:ext>
            </a:extLst>
          </p:cNvPr>
          <p:cNvSpPr/>
          <p:nvPr/>
        </p:nvSpPr>
        <p:spPr>
          <a:xfrm>
            <a:off x="5328000" y="396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73083519-241D-4CC7-884E-F1332F2D5A38}"/>
              </a:ext>
            </a:extLst>
          </p:cNvPr>
          <p:cNvSpPr/>
          <p:nvPr/>
        </p:nvSpPr>
        <p:spPr>
          <a:xfrm>
            <a:off x="5328000" y="252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3A6BBE71-5A9A-4611-9B50-9D70F282C0B2}"/>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la luce</a:t>
            </a:r>
          </a:p>
        </p:txBody>
      </p:sp>
      <p:sp>
        <p:nvSpPr>
          <p:cNvPr id="3" name="Rettangolo 10">
            <a:extLst>
              <a:ext uri="{FF2B5EF4-FFF2-40B4-BE49-F238E27FC236}">
                <a16:creationId xmlns:a16="http://schemas.microsoft.com/office/drawing/2014/main" id="{6E0990EA-3987-4DD1-84C1-7A167C0E504A}"/>
              </a:ext>
            </a:extLst>
          </p:cNvPr>
          <p:cNvSpPr/>
          <p:nvPr/>
        </p:nvSpPr>
        <p:spPr>
          <a:xfrm>
            <a:off x="5362920" y="2575439"/>
            <a:ext cx="6095880" cy="3382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La luce è un' altro aspetto di OpenGL che può essere manipolato dal programmatore tramite codice.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Ci sono due tipi di luce : la luce  ambientale e la luce diffusa.</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Entrambe possono essere calcolate in ogni sistema di coordinate.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B629E21A-85A0-4C97-8161-C18FFF11C79C}"/>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E926D597-03E5-43EA-8BCF-DC6715E0FE14}"/>
              </a:ext>
            </a:extLst>
          </p:cNvPr>
          <p:cNvSpPr/>
          <p:nvPr/>
        </p:nvSpPr>
        <p:spPr>
          <a:xfrm>
            <a:off x="5274360" y="460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5135EE36-3A46-4992-95B1-199F6F8D48AE}"/>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D4FCD7F-155C-43A5-80FF-24EECEB4CA7B}"/>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CC559B4E-9F1B-4141-8A0E-C86EB98D037E}"/>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luce ambientale</a:t>
            </a:r>
          </a:p>
        </p:txBody>
      </p:sp>
      <p:sp>
        <p:nvSpPr>
          <p:cNvPr id="3" name="Rettangolo 10">
            <a:extLst>
              <a:ext uri="{FF2B5EF4-FFF2-40B4-BE49-F238E27FC236}">
                <a16:creationId xmlns:a16="http://schemas.microsoft.com/office/drawing/2014/main" id="{E871FC6A-E267-4EDC-B59D-FF512ACC5BC2}"/>
              </a:ext>
            </a:extLst>
          </p:cNvPr>
          <p:cNvSpPr/>
          <p:nvPr/>
        </p:nvSpPr>
        <p:spPr>
          <a:xfrm>
            <a:off x="5362920" y="2575439"/>
            <a:ext cx="6095880" cy="387742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dirty="0">
                <a:ln>
                  <a:noFill/>
                </a:ln>
                <a:solidFill>
                  <a:srgbClr val="000000"/>
                </a:solidFill>
                <a:latin typeface="Bahnschrift" pitchFamily="34"/>
                <a:ea typeface="Segoe UI" pitchFamily="2"/>
                <a:cs typeface="Segoe UI" pitchFamily="2"/>
              </a:rPr>
              <a:t>La luce ambientale può essere vista come una luce di basso livello che pervade la scena.</a:t>
            </a: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dirty="0">
                <a:ln>
                  <a:noFill/>
                </a:ln>
                <a:solidFill>
                  <a:srgbClr val="000000"/>
                </a:solidFill>
                <a:latin typeface="Bahnschrift" pitchFamily="34"/>
                <a:ea typeface="Segoe UI" pitchFamily="2"/>
                <a:cs typeface="Segoe UI" pitchFamily="2"/>
              </a:rPr>
              <a:t>In questi termini, può essere calcolata semplicemente : 	</a:t>
            </a:r>
            <a:endParaRPr lang="zxx-none" sz="12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2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it-IT"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dirty="0">
                <a:ln>
                  <a:noFill/>
                </a:ln>
                <a:solidFill>
                  <a:srgbClr val="000000"/>
                </a:solidFill>
                <a:latin typeface="Bahnschrift" pitchFamily="34"/>
                <a:ea typeface="Segoe UI" pitchFamily="2"/>
                <a:cs typeface="Segoe UI" pitchFamily="2"/>
              </a:rPr>
              <a:t>Quindi,ad esempio, se un oggetto è di colore rosso e la luce è un bianco fioco :</a:t>
            </a:r>
          </a:p>
          <a:p>
            <a:pPr marL="0" marR="0" lvl="0" indent="0" algn="l" rtl="0" hangingPunct="1">
              <a:lnSpc>
                <a:spcPct val="100000"/>
              </a:lnSpc>
              <a:spcBef>
                <a:spcPts val="0"/>
              </a:spcBef>
              <a:spcAft>
                <a:spcPts val="0"/>
              </a:spcAft>
              <a:buNone/>
              <a:tabLst/>
              <a:defRPr sz="1800"/>
            </a:pPr>
            <a:r>
              <a:rPr lang="zxx-none" sz="1800" b="0" i="0" u="none" strike="noStrike" kern="1200" spc="0" dirty="0">
                <a:ln>
                  <a:noFill/>
                </a:ln>
                <a:solidFill>
                  <a:srgbClr val="000000"/>
                </a:solidFill>
                <a:latin typeface="Bahnschrift" pitchFamily="34"/>
                <a:ea typeface="Segoe UI" pitchFamily="2"/>
                <a:cs typeface="Segoe UI" pitchFamily="2"/>
              </a:rPr>
              <a:t>	colore finale = {1, 0, 0} * {0.1, 0.1, 0.1} = {0.1, 0.0, 0.0}</a:t>
            </a: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B3CA7577-176D-45F9-9EDE-0E3D8F317562}"/>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dirty="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339769A-748E-4947-9247-20EBECCA2D52}"/>
              </a:ext>
            </a:extLst>
          </p:cNvPr>
          <p:cNvSpPr/>
          <p:nvPr/>
        </p:nvSpPr>
        <p:spPr>
          <a:xfrm>
            <a:off x="5274360" y="460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1802F498-FE6E-4D5E-9A1F-7757311E5723}"/>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42D9532E-7526-473D-97E8-45DADE7AB00E}"/>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pic>
        <p:nvPicPr>
          <p:cNvPr id="15" name="Immagine 14">
            <a:extLst>
              <a:ext uri="{FF2B5EF4-FFF2-40B4-BE49-F238E27FC236}">
                <a16:creationId xmlns:a16="http://schemas.microsoft.com/office/drawing/2014/main" id="{9B4E5765-DA46-4515-8079-7B0CEB521C45}"/>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5473777" y="3957840"/>
            <a:ext cx="5535086" cy="230400"/>
          </a:xfrm>
          <a:prstGeom prst="rect">
            <a:avLst/>
          </a:prstGeom>
        </p:spPr>
      </p:pic>
      <p:pic>
        <p:nvPicPr>
          <p:cNvPr id="17" name="Immagine 16">
            <a:extLst>
              <a:ext uri="{FF2B5EF4-FFF2-40B4-BE49-F238E27FC236}">
                <a16:creationId xmlns:a16="http://schemas.microsoft.com/office/drawing/2014/main" id="{B285C292-07F6-4046-A847-E0C2D8EC7903}"/>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5473777" y="5834527"/>
            <a:ext cx="5216914" cy="227931"/>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60530287-B276-4188-B551-6AAF5A35B64D}"/>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luce diffusa</a:t>
            </a:r>
          </a:p>
        </p:txBody>
      </p:sp>
      <p:sp>
        <p:nvSpPr>
          <p:cNvPr id="3" name="Rettangolo 10">
            <a:extLst>
              <a:ext uri="{FF2B5EF4-FFF2-40B4-BE49-F238E27FC236}">
                <a16:creationId xmlns:a16="http://schemas.microsoft.com/office/drawing/2014/main" id="{25DFEC43-32AA-45DA-8EBE-A727986E5AB3}"/>
              </a:ext>
            </a:extLst>
          </p:cNvPr>
          <p:cNvSpPr/>
          <p:nvPr/>
        </p:nvSpPr>
        <p:spPr>
          <a:xfrm>
            <a:off x="5362920" y="2575439"/>
            <a:ext cx="6095880" cy="4479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Per la luce diffusa c'è bisogno di aggiungere la posizione della luce e l'attenuazione.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L'attenuazione si ottiene calcolando l'angolo tra la superficie e la luce mediante la legge di Lambert per il coseno.</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Si utilizzano due vettori, uno che va dalla posizione della luce ed incide sulla superfice e l'altro che rappresenta la normale alla superficie stessa.</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97EE06EC-1E47-4495-B8B1-D892FDFE58B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892124DC-5EFB-4D56-92C2-F938D10E298A}"/>
              </a:ext>
            </a:extLst>
          </p:cNvPr>
          <p:cNvSpPr/>
          <p:nvPr/>
        </p:nvSpPr>
        <p:spPr>
          <a:xfrm>
            <a:off x="5257800" y="477468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9D838C60-4D7D-488C-BB41-323C2E332958}"/>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5DC3A745-6D40-4DE9-9AB4-E4D8E1627D74}"/>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C108F930-C256-4419-853C-479636ECFFAC}"/>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luce diffusa</a:t>
            </a:r>
          </a:p>
        </p:txBody>
      </p:sp>
      <p:sp>
        <p:nvSpPr>
          <p:cNvPr id="3" name="Rettangolo 10">
            <a:extLst>
              <a:ext uri="{FF2B5EF4-FFF2-40B4-BE49-F238E27FC236}">
                <a16:creationId xmlns:a16="http://schemas.microsoft.com/office/drawing/2014/main" id="{CB23DE3B-49B3-4097-92F3-C7CC48B0B5DF}"/>
              </a:ext>
            </a:extLst>
          </p:cNvPr>
          <p:cNvSpPr/>
          <p:nvPr/>
        </p:nvSpPr>
        <p:spPr>
          <a:xfrm>
            <a:off x="5362920" y="2448720"/>
            <a:ext cx="6095880" cy="541464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dirty="0">
                <a:ln>
                  <a:noFill/>
                </a:ln>
                <a:solidFill>
                  <a:srgbClr val="000000"/>
                </a:solidFill>
                <a:latin typeface="Bahnschrift" pitchFamily="34"/>
                <a:ea typeface="Segoe UI" pitchFamily="2"/>
                <a:cs typeface="Segoe UI" pitchFamily="2"/>
              </a:rPr>
              <a:t>Il calcolo del fattore di Lambert (che fornirà l'angolo compreso tra i due vettori) può essere svolto normalizzando i due vettori e calcolandone il prodotto punto.</a:t>
            </a:r>
            <a:endParaRPr lang="it-IT"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	</a:t>
            </a:r>
          </a:p>
          <a:p>
            <a:pPr marL="0" marR="0" lvl="0" indent="0" algn="l" rtl="0" hangingPunct="1">
              <a:lnSpc>
                <a:spcPct val="100000"/>
              </a:lnSpc>
              <a:spcBef>
                <a:spcPts val="0"/>
              </a:spcBef>
              <a:spcAft>
                <a:spcPts val="0"/>
              </a:spcAft>
              <a:buNone/>
              <a:tabLst/>
            </a:pPr>
            <a:endParaRPr lang="it-IT" sz="2200" b="0" i="0" u="none" strike="noStrike" kern="1200" spc="0" dirty="0">
              <a:ln>
                <a:noFill/>
              </a:ln>
              <a:solidFill>
                <a:srgbClr val="000000"/>
              </a:solidFill>
              <a:latin typeface="Calibri" pitchFamily="18"/>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2200" b="0" i="0" u="none" strike="noStrike" kern="1200" spc="0" dirty="0">
              <a:ln>
                <a:noFill/>
              </a:ln>
              <a:solidFill>
                <a:srgbClr val="000000"/>
              </a:solidFill>
              <a:latin typeface="Calibri" pitchFamily="18"/>
              <a:ea typeface="Microsoft YaHei" pitchFamily="2"/>
              <a:cs typeface="Arial" pitchFamily="2"/>
            </a:endParaRPr>
          </a:p>
          <a:p>
            <a:pPr marL="0" marR="0" lvl="0" indent="0" algn="l" rtl="0" hangingPunct="1">
              <a:lnSpc>
                <a:spcPct val="100000"/>
              </a:lnSpc>
              <a:spcBef>
                <a:spcPts val="0"/>
              </a:spcBef>
              <a:spcAft>
                <a:spcPts val="0"/>
              </a:spcAft>
              <a:buNone/>
              <a:tabLst/>
            </a:pPr>
            <a:r>
              <a:rPr lang="it-IT" sz="2200" b="0" i="0" u="none" strike="noStrike" kern="1200" spc="0" dirty="0">
                <a:ln>
                  <a:noFill/>
                </a:ln>
                <a:solidFill>
                  <a:srgbClr val="000000"/>
                </a:solidFill>
                <a:latin typeface="Calibri" pitchFamily="18"/>
                <a:ea typeface="Microsoft YaHei" pitchFamily="2"/>
                <a:cs typeface="Arial" pitchFamily="2"/>
              </a:rPr>
              <a:t>Dato che il prodotto può dare un risultato fra -1 ed 1, limitiamo il risultato fra 0 ed 1, così da evitare valori negativi</a:t>
            </a: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4640DC38-AA4F-4330-B765-5FBD0CC3801E}"/>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A3D1511B-600A-4030-BA96-7E7FDE765D10}"/>
              </a:ext>
            </a:extLst>
          </p:cNvPr>
          <p:cNvSpPr/>
          <p:nvPr/>
        </p:nvSpPr>
        <p:spPr>
          <a:xfrm>
            <a:off x="5274360" y="612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CE31A967-CDE7-4C5D-9F31-3C1EF28B2C03}"/>
              </a:ext>
            </a:extLst>
          </p:cNvPr>
          <p:cNvSpPr/>
          <p:nvPr/>
        </p:nvSpPr>
        <p:spPr>
          <a:xfrm>
            <a:off x="5274360" y="424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D40F211-BF6D-4CC8-90F8-AED7BF385586}"/>
              </a:ext>
            </a:extLst>
          </p:cNvPr>
          <p:cNvSpPr/>
          <p:nvPr/>
        </p:nvSpPr>
        <p:spPr>
          <a:xfrm>
            <a:off x="5310720" y="2808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pic>
        <p:nvPicPr>
          <p:cNvPr id="13" name="Immagine 12">
            <a:extLst>
              <a:ext uri="{FF2B5EF4-FFF2-40B4-BE49-F238E27FC236}">
                <a16:creationId xmlns:a16="http://schemas.microsoft.com/office/drawing/2014/main" id="{80AC9950-61AD-4D30-A559-FE91DE40D586}"/>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5362920" y="3845383"/>
            <a:ext cx="5150171" cy="227657"/>
          </a:xfrm>
          <a:prstGeom prst="rect">
            <a:avLst/>
          </a:prstGeom>
        </p:spPr>
      </p:pic>
      <p:pic>
        <p:nvPicPr>
          <p:cNvPr id="15" name="Immagine 14">
            <a:extLst>
              <a:ext uri="{FF2B5EF4-FFF2-40B4-BE49-F238E27FC236}">
                <a16:creationId xmlns:a16="http://schemas.microsoft.com/office/drawing/2014/main" id="{87D57BF7-E133-4D83-987B-760E98B44C6E}"/>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5362920" y="4266224"/>
            <a:ext cx="6689829" cy="253257"/>
          </a:xfrm>
          <a:prstGeom prst="rect">
            <a:avLst/>
          </a:prstGeom>
        </p:spPr>
      </p:pic>
      <p:pic>
        <p:nvPicPr>
          <p:cNvPr id="17" name="Immagine 16">
            <a:extLst>
              <a:ext uri="{FF2B5EF4-FFF2-40B4-BE49-F238E27FC236}">
                <a16:creationId xmlns:a16="http://schemas.microsoft.com/office/drawing/2014/main" id="{FE48C52A-A9F5-470B-97BF-CF5DDAD91B6B}"/>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5362920" y="4731522"/>
            <a:ext cx="3550171" cy="253257"/>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40115D69-EFCE-42C3-896D-F1214C6373D0}"/>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luce diffusa</a:t>
            </a:r>
          </a:p>
        </p:txBody>
      </p:sp>
      <p:sp>
        <p:nvSpPr>
          <p:cNvPr id="3" name="Rettangolo 10">
            <a:extLst>
              <a:ext uri="{FF2B5EF4-FFF2-40B4-BE49-F238E27FC236}">
                <a16:creationId xmlns:a16="http://schemas.microsoft.com/office/drawing/2014/main" id="{64C5507B-704A-4516-AD25-9190289830AD}"/>
              </a:ext>
            </a:extLst>
          </p:cNvPr>
          <p:cNvSpPr/>
          <p:nvPr/>
        </p:nvSpPr>
        <p:spPr>
          <a:xfrm>
            <a:off x="5362920" y="2575439"/>
            <a:ext cx="6095880" cy="396976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dirty="0">
                <a:ln>
                  <a:noFill/>
                </a:ln>
                <a:solidFill>
                  <a:srgbClr val="000000"/>
                </a:solidFill>
                <a:latin typeface="Bahnschrift" pitchFamily="34"/>
                <a:ea typeface="Segoe UI" pitchFamily="2"/>
                <a:cs typeface="Segoe UI" pitchFamily="2"/>
              </a:rPr>
              <a:t>Il valore dell'attenuazione si ottiene utilizzando la legge del quadrato inverso</a:t>
            </a: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it-IT"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it-IT" dirty="0">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dirty="0">
                <a:ln>
                  <a:noFill/>
                </a:ln>
                <a:solidFill>
                  <a:srgbClr val="000000"/>
                </a:solidFill>
                <a:latin typeface="Bahnschrift" pitchFamily="34"/>
                <a:ea typeface="Segoe UI" pitchFamily="2"/>
                <a:cs typeface="Segoe UI" pitchFamily="2"/>
              </a:rPr>
              <a:t>dove la distanza è espressa da un punto qualsiasi alla sorgente della luce.</a:t>
            </a:r>
          </a:p>
          <a:p>
            <a:pPr marL="0" marR="0" lvl="0" indent="0" algn="l" rtl="0" hangingPunct="1">
              <a:lnSpc>
                <a:spcPct val="100000"/>
              </a:lnSpc>
              <a:spcBef>
                <a:spcPts val="0"/>
              </a:spcBef>
              <a:spcAft>
                <a:spcPts val="0"/>
              </a:spcAft>
              <a:buNone/>
              <a:tabLst/>
              <a:defRPr sz="1800"/>
            </a:pPr>
            <a:endParaRPr lang="it-IT"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dirty="0">
                <a:ln>
                  <a:noFill/>
                </a:ln>
                <a:solidFill>
                  <a:srgbClr val="000000"/>
                </a:solidFill>
                <a:latin typeface="Bahnschrift" pitchFamily="34"/>
                <a:ea typeface="Segoe UI" pitchFamily="2"/>
                <a:cs typeface="Segoe UI" pitchFamily="2"/>
              </a:rPr>
              <a:t>L'illuminazione finale sarà data da :</a:t>
            </a: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dirty="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29F313B3-A40D-4056-B2C9-BF98CCD54B67}"/>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11D0DCEB-B80B-439D-8A2E-2AAF541EE40F}"/>
              </a:ext>
            </a:extLst>
          </p:cNvPr>
          <p:cNvSpPr/>
          <p:nvPr/>
        </p:nvSpPr>
        <p:spPr>
          <a:xfrm>
            <a:off x="5257800" y="477468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386060DE-E637-441B-B8D6-F2973E413631}"/>
              </a:ext>
            </a:extLst>
          </p:cNvPr>
          <p:cNvSpPr/>
          <p:nvPr/>
        </p:nvSpPr>
        <p:spPr>
          <a:xfrm>
            <a:off x="5274360" y="375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6939247B-F355-4AD9-B8AD-A29E24DF6D5D}"/>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pic>
        <p:nvPicPr>
          <p:cNvPr id="11" name="Immagine 10">
            <a:extLst>
              <a:ext uri="{FF2B5EF4-FFF2-40B4-BE49-F238E27FC236}">
                <a16:creationId xmlns:a16="http://schemas.microsoft.com/office/drawing/2014/main" id="{59B4FFF7-7120-4A20-B0EC-59CAF930CF30}"/>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6197599" y="3429000"/>
            <a:ext cx="3399314" cy="349257"/>
          </a:xfrm>
          <a:prstGeom prst="rect">
            <a:avLst/>
          </a:prstGeom>
        </p:spPr>
      </p:pic>
      <p:pic>
        <p:nvPicPr>
          <p:cNvPr id="13" name="Immagine 12">
            <a:extLst>
              <a:ext uri="{FF2B5EF4-FFF2-40B4-BE49-F238E27FC236}">
                <a16:creationId xmlns:a16="http://schemas.microsoft.com/office/drawing/2014/main" id="{CB6C43DA-942D-4B8F-814B-17170236E77B}"/>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5362920" y="5550035"/>
            <a:ext cx="6444617" cy="2279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D307F29-B038-4AC0-BADD-4BACFD9C13A7}"/>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Come funziona OpenGL?</a:t>
            </a:r>
          </a:p>
        </p:txBody>
      </p:sp>
      <p:sp>
        <p:nvSpPr>
          <p:cNvPr id="3" name="Rettangolo 10">
            <a:extLst>
              <a:ext uri="{FF2B5EF4-FFF2-40B4-BE49-F238E27FC236}">
                <a16:creationId xmlns:a16="http://schemas.microsoft.com/office/drawing/2014/main" id="{D1949EF2-490F-4E83-85E4-9D8FA5B2AE7A}"/>
              </a:ext>
            </a:extLst>
          </p:cNvPr>
          <p:cNvSpPr/>
          <p:nvPr/>
        </p:nvSpPr>
        <p:spPr>
          <a:xfrm>
            <a:off x="5362920" y="2575439"/>
            <a:ext cx="6095880" cy="3382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Pipeline grafica rappresenta la sequenza di passi che OpenGL fa nell'operazione di rendering degli oggetti.</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La Pipeline è inizializzata quando viene fatta una prima operazione di rendering.</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Un'operazione di rendering richiede la presenza di un array di vertici e di un Program Object o Program Pipeline Object collegato, il quale fornisce gli shaders per gli stadi programmabili della Pipeline.</a:t>
            </a:r>
          </a:p>
        </p:txBody>
      </p:sp>
      <p:sp>
        <p:nvSpPr>
          <p:cNvPr id="4" name="Titolo 6">
            <a:extLst>
              <a:ext uri="{FF2B5EF4-FFF2-40B4-BE49-F238E27FC236}">
                <a16:creationId xmlns:a16="http://schemas.microsoft.com/office/drawing/2014/main" id="{72F3F562-F5FD-43C0-834C-6927198B918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18FC531B-5AC2-46F3-A620-F7E0F1D76FD0}"/>
              </a:ext>
            </a:extLst>
          </p:cNvPr>
          <p:cNvSpPr/>
          <p:nvPr/>
        </p:nvSpPr>
        <p:spPr>
          <a:xfrm>
            <a:off x="5310720" y="51710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22D3717F-EA92-499F-88D1-4B879190F561}"/>
              </a:ext>
            </a:extLst>
          </p:cNvPr>
          <p:cNvSpPr/>
          <p:nvPr/>
        </p:nvSpPr>
        <p:spPr>
          <a:xfrm>
            <a:off x="5310720" y="404711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7E1EEA23-A173-4FA0-99B3-800158AC4E06}"/>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FBB9FD82-EA29-4B54-A70A-1835213627C8}"/>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OpenGL ES : la luce</a:t>
            </a:r>
          </a:p>
        </p:txBody>
      </p:sp>
      <p:sp>
        <p:nvSpPr>
          <p:cNvPr id="3" name="Rettangolo 10">
            <a:extLst>
              <a:ext uri="{FF2B5EF4-FFF2-40B4-BE49-F238E27FC236}">
                <a16:creationId xmlns:a16="http://schemas.microsoft.com/office/drawing/2014/main" id="{C878E690-69C1-4380-969A-7E8AACA7C0C6}"/>
              </a:ext>
            </a:extLst>
          </p:cNvPr>
          <p:cNvSpPr/>
          <p:nvPr/>
        </p:nvSpPr>
        <p:spPr>
          <a:xfrm>
            <a:off x="5362920" y="2575439"/>
            <a:ext cx="6095880" cy="4479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In OpenGL ES la luce viene applicata mediante l'utilizzo degli shaders. L'effetto può essere applicato ad ogni pixel di un oggetto oppure ad ogni vertice.</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L' illuminazione per vertice ha un miglior effetto se si applica ad oggetti con facce levigate come i terreni o oggetti composti da molti triangoli.</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r>
              <a:rPr lang="zxx-none" sz="1800" b="0" i="0" u="none" strike="noStrike" kern="1200" spc="0">
                <a:ln>
                  <a:noFill/>
                </a:ln>
                <a:solidFill>
                  <a:srgbClr val="000000"/>
                </a:solidFill>
                <a:latin typeface="Bahnschrift" pitchFamily="34"/>
                <a:ea typeface="Segoe UI" pitchFamily="2"/>
                <a:cs typeface="Segoe UI" pitchFamily="2"/>
              </a:rPr>
              <a:t>Per oggetti che non hanno molti vertici, come i cubi, o con i vertici netti è meglio utilizzare l'illuminazione per pixel</a:t>
            </a: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a:p>
            <a:pPr marL="0" marR="0" lvl="0" indent="0" algn="l" rtl="0" hangingPunct="1">
              <a:lnSpc>
                <a:spcPct val="100000"/>
              </a:lnSpc>
              <a:spcBef>
                <a:spcPts val="0"/>
              </a:spcBef>
              <a:spcAft>
                <a:spcPts val="0"/>
              </a:spcAft>
              <a:buNone/>
              <a:tabLst/>
              <a:defRPr sz="1800"/>
            </a:pPr>
            <a:endParaRPr lang="zxx-none" sz="1800" b="0" i="0" u="none" strike="noStrike" kern="1200" spc="0">
              <a:ln>
                <a:noFill/>
              </a:ln>
              <a:solidFill>
                <a:srgbClr val="000000"/>
              </a:solidFill>
              <a:latin typeface="Bahnschrift" pitchFamily="34"/>
              <a:ea typeface="Segoe UI" pitchFamily="2"/>
              <a:cs typeface="Segoe UI" pitchFamily="2"/>
            </a:endParaRPr>
          </a:p>
        </p:txBody>
      </p:sp>
      <p:sp>
        <p:nvSpPr>
          <p:cNvPr id="4" name="Titolo 6">
            <a:extLst>
              <a:ext uri="{FF2B5EF4-FFF2-40B4-BE49-F238E27FC236}">
                <a16:creationId xmlns:a16="http://schemas.microsoft.com/office/drawing/2014/main" id="{B4BD58C8-4BB4-44BA-B9E4-60EA8FA6E3C1}"/>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defRPr sz="1800"/>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9D27D2F5-1F47-41A8-8B42-7AC9D5C72564}"/>
              </a:ext>
            </a:extLst>
          </p:cNvPr>
          <p:cNvSpPr/>
          <p:nvPr/>
        </p:nvSpPr>
        <p:spPr>
          <a:xfrm>
            <a:off x="5274360" y="5112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939990C7-116B-4EE1-B5DD-A1C64F56DD10}"/>
              </a:ext>
            </a:extLst>
          </p:cNvPr>
          <p:cNvSpPr/>
          <p:nvPr/>
        </p:nvSpPr>
        <p:spPr>
          <a:xfrm>
            <a:off x="5274360" y="403199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1955EE79-E440-402F-A814-029B5FE3D9E0}"/>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3817E8-8F2D-4728-91CF-858609D5FB98}"/>
              </a:ext>
            </a:extLst>
          </p:cNvPr>
          <p:cNvSpPr txBox="1">
            <a:spLocks noGrp="1"/>
          </p:cNvSpPr>
          <p:nvPr>
            <p:ph type="title" idx="4294967295"/>
          </p:nvPr>
        </p:nvSpPr>
        <p:spPr/>
        <p:txBody>
          <a:bodyPr/>
          <a:lstStyle/>
          <a:p>
            <a:pPr lvl="0"/>
            <a:r>
              <a:rPr lang="it-IT" sz="5400">
                <a:latin typeface="Bahnschrift" pitchFamily="34"/>
              </a:rPr>
              <a:t>REFERRED LINKS</a:t>
            </a:r>
          </a:p>
        </p:txBody>
      </p:sp>
      <p:sp>
        <p:nvSpPr>
          <p:cNvPr id="3" name="Segnaposto testo 2">
            <a:extLst>
              <a:ext uri="{FF2B5EF4-FFF2-40B4-BE49-F238E27FC236}">
                <a16:creationId xmlns:a16="http://schemas.microsoft.com/office/drawing/2014/main" id="{9555A0DF-198E-4AF9-9AAB-7B767D045A99}"/>
              </a:ext>
            </a:extLst>
          </p:cNvPr>
          <p:cNvSpPr txBox="1">
            <a:spLocks noGrp="1"/>
          </p:cNvSpPr>
          <p:nvPr>
            <p:ph type="body" idx="4294967295"/>
          </p:nvPr>
        </p:nvSpPr>
        <p:spPr/>
        <p:txBody>
          <a:bodyPr/>
          <a:lstStyle/>
          <a:p>
            <a:pPr lvl="0">
              <a:buSzPct val="45000"/>
              <a:buFont typeface="StarSymbol"/>
              <a:buChar char="●"/>
            </a:pPr>
            <a:r>
              <a:rPr lang="it-IT" sz="1800"/>
              <a:t>https://www.learnopengles.com</a:t>
            </a:r>
          </a:p>
          <a:p>
            <a:pPr lvl="0">
              <a:buSzPct val="45000"/>
              <a:buFont typeface="StarSymbol"/>
              <a:buChar char="●"/>
            </a:pPr>
            <a:r>
              <a:rPr lang="it-IT" sz="1800"/>
              <a:t>https://openglbook.com</a:t>
            </a:r>
          </a:p>
          <a:p>
            <a:pPr lvl="0">
              <a:buSzPct val="45000"/>
              <a:buFont typeface="StarSymbol"/>
              <a:buChar char="●"/>
            </a:pPr>
            <a:r>
              <a:rPr lang="it-IT" sz="1800"/>
              <a:t>https://developer.android.com/guide/topics/graphics/opengl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27D31614-1551-407D-BBA2-4758B1B56AB8}"/>
              </a:ext>
            </a:extLst>
          </p:cNvPr>
          <p:cNvSpPr txBox="1">
            <a:spLocks noGrp="1"/>
          </p:cNvSpPr>
          <p:nvPr>
            <p:ph type="title" idx="4294967295"/>
          </p:nvPr>
        </p:nvSpPr>
        <p:spPr>
          <a:xfrm>
            <a:off x="5257799" y="463140"/>
            <a:ext cx="6095880" cy="1086120"/>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OpenGL : la </a:t>
            </a:r>
            <a:r>
              <a:rPr lang="it-IT" sz="5400" b="1" dirty="0" err="1">
                <a:solidFill>
                  <a:srgbClr val="000000"/>
                </a:solidFill>
                <a:latin typeface="Bahnschrift" pitchFamily="34"/>
              </a:rPr>
              <a:t>pipline</a:t>
            </a:r>
            <a:endParaRPr lang="it-IT" sz="5400" b="1" dirty="0">
              <a:solidFill>
                <a:srgbClr val="000000"/>
              </a:solidFill>
              <a:latin typeface="Bahnschrift" pitchFamily="34"/>
            </a:endParaRPr>
          </a:p>
        </p:txBody>
      </p:sp>
      <p:sp>
        <p:nvSpPr>
          <p:cNvPr id="3" name="Rettangolo 10">
            <a:extLst>
              <a:ext uri="{FF2B5EF4-FFF2-40B4-BE49-F238E27FC236}">
                <a16:creationId xmlns:a16="http://schemas.microsoft.com/office/drawing/2014/main" id="{AACEE131-5F19-434F-8AE7-251F2E841252}"/>
              </a:ext>
            </a:extLst>
          </p:cNvPr>
          <p:cNvSpPr/>
          <p:nvPr/>
        </p:nvSpPr>
        <p:spPr>
          <a:xfrm>
            <a:off x="5353866" y="1693350"/>
            <a:ext cx="6095880" cy="5302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Prima di OpenGL 2.0, ogni stadio della pipeline aveva una funzione prefissata ed era configurabile solo entro certi limiti, ma dalla versione 2.0 in poi molti stadi sono completamente programmabili tramite il linguaggio GLSL.</a:t>
            </a: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OpenGL è una API procedurale che opera a basso livello e che richiede al programmatore di descrivere precisamente i passi per disegnare una scena.</a:t>
            </a: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Questo approccio contrasta quello delle API di altro livello che, operando su una struttura ad albero(grafo di scena), richiedono al programmatore solo una descrizione generica della scena, gestendo implicitamente la maggiore complessità dei dettagli di rendering.</a:t>
            </a: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p:txBody>
      </p:sp>
      <p:sp>
        <p:nvSpPr>
          <p:cNvPr id="4" name="Titolo 6">
            <a:extLst>
              <a:ext uri="{FF2B5EF4-FFF2-40B4-BE49-F238E27FC236}">
                <a16:creationId xmlns:a16="http://schemas.microsoft.com/office/drawing/2014/main" id="{352746E3-0919-49EC-A243-129C535B7E19}"/>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06C1E64E-D30E-4EE1-8D1A-2F966C2D6FF5}"/>
              </a:ext>
            </a:extLst>
          </p:cNvPr>
          <p:cNvSpPr/>
          <p:nvPr/>
        </p:nvSpPr>
        <p:spPr>
          <a:xfrm>
            <a:off x="5328000" y="5982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BE6EE689-8C4B-4223-A167-E303C67BC06A}"/>
              </a:ext>
            </a:extLst>
          </p:cNvPr>
          <p:cNvSpPr/>
          <p:nvPr/>
        </p:nvSpPr>
        <p:spPr>
          <a:xfrm>
            <a:off x="5274720" y="4599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2A7A46EC-F789-46B3-A100-7A614703E8FE}"/>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BDA3F73C-4B23-4162-BC6C-683A537EF8D3}"/>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Come funziona OpenGL?</a:t>
            </a:r>
          </a:p>
        </p:txBody>
      </p:sp>
      <p:sp>
        <p:nvSpPr>
          <p:cNvPr id="3" name="Rettangolo 10">
            <a:extLst>
              <a:ext uri="{FF2B5EF4-FFF2-40B4-BE49-F238E27FC236}">
                <a16:creationId xmlns:a16="http://schemas.microsoft.com/office/drawing/2014/main" id="{C05D156B-A798-4511-8D3B-879B403BEE37}"/>
              </a:ext>
            </a:extLst>
          </p:cNvPr>
          <p:cNvSpPr/>
          <p:nvPr/>
        </p:nvSpPr>
        <p:spPr>
          <a:xfrm>
            <a:off x="5362920" y="2575439"/>
            <a:ext cx="6095880" cy="3656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Quindi, OpenGL si occupa di due funzioni di base :</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1)Nasconde la complessità di interfacciarsi con diversi aceeleratori 3D,offrendo al programmatore una API unica ed uniforme.</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2)Nasconde le capacità offerte dai diversi acceleratori 3D, facendo si che tutta l'implementazione sia completamente supportata dal set di funzoni di OpenGL e ricorrendo all'emulazione software se necessaria.</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p:txBody>
      </p:sp>
      <p:sp>
        <p:nvSpPr>
          <p:cNvPr id="4" name="Titolo 6">
            <a:extLst>
              <a:ext uri="{FF2B5EF4-FFF2-40B4-BE49-F238E27FC236}">
                <a16:creationId xmlns:a16="http://schemas.microsoft.com/office/drawing/2014/main" id="{6ADD211E-E53B-4880-B818-E2060B220C1A}"/>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BCEF6B1E-DFC2-4E84-96F5-A7B35982AF38}"/>
              </a:ext>
            </a:extLst>
          </p:cNvPr>
          <p:cNvSpPr/>
          <p:nvPr/>
        </p:nvSpPr>
        <p:spPr>
          <a:xfrm>
            <a:off x="5310720" y="51710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54BBCB69-B92F-4FF3-BB78-AD4481571EBA}"/>
              </a:ext>
            </a:extLst>
          </p:cNvPr>
          <p:cNvSpPr/>
          <p:nvPr/>
        </p:nvSpPr>
        <p:spPr>
          <a:xfrm>
            <a:off x="5310720" y="404711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E8513E61-16C1-4382-8B41-49D863AAC874}"/>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7E72205D-E1EC-48BA-930D-663036DB0843}"/>
              </a:ext>
            </a:extLst>
          </p:cNvPr>
          <p:cNvSpPr txBox="1">
            <a:spLocks noGrp="1"/>
          </p:cNvSpPr>
          <p:nvPr>
            <p:ph type="title" idx="4294967295"/>
          </p:nvPr>
        </p:nvSpPr>
        <p:spPr>
          <a:xfrm>
            <a:off x="5301720" y="281880"/>
            <a:ext cx="6157080" cy="1448639"/>
          </a:xfrm>
        </p:spPr>
        <p:txBody>
          <a:bodyPr wrap="square" lIns="90000" tIns="45000" rIns="90000" bIns="45000" anchor="t">
            <a:noAutofit/>
          </a:bodyPr>
          <a:lstStyle/>
          <a:p>
            <a:pPr lvl="0" algn="l" hangingPunct="1">
              <a:lnSpc>
                <a:spcPct val="90000"/>
              </a:lnSpc>
            </a:pPr>
            <a:r>
              <a:rPr lang="it-IT" sz="5400" b="1" dirty="0">
                <a:solidFill>
                  <a:srgbClr val="000000"/>
                </a:solidFill>
                <a:latin typeface="Bahnschrift" pitchFamily="34"/>
              </a:rPr>
              <a:t>Gli shaders</a:t>
            </a:r>
          </a:p>
        </p:txBody>
      </p:sp>
      <p:sp>
        <p:nvSpPr>
          <p:cNvPr id="3" name="Rettangolo 10">
            <a:extLst>
              <a:ext uri="{FF2B5EF4-FFF2-40B4-BE49-F238E27FC236}">
                <a16:creationId xmlns:a16="http://schemas.microsoft.com/office/drawing/2014/main" id="{ABBC3028-EFAA-4201-8965-C5A694DB5755}"/>
              </a:ext>
            </a:extLst>
          </p:cNvPr>
          <p:cNvSpPr/>
          <p:nvPr/>
        </p:nvSpPr>
        <p:spPr>
          <a:xfrm>
            <a:off x="5362920" y="2222353"/>
            <a:ext cx="6095880" cy="4479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Negli anni 2000, Microsoft rilasciò Direct3D 8.0, che supportava una nuova feature : </a:t>
            </a:r>
            <a:r>
              <a:rPr lang="it-IT" sz="1800" b="0" i="0" u="none" strike="noStrike" kern="1200" spc="0" dirty="0" err="1">
                <a:ln>
                  <a:noFill/>
                </a:ln>
                <a:solidFill>
                  <a:srgbClr val="000000"/>
                </a:solidFill>
                <a:latin typeface="Bahnschrift" pitchFamily="34"/>
                <a:ea typeface="Microsoft YaHei" pitchFamily="2"/>
                <a:cs typeface="Arial" pitchFamily="2"/>
              </a:rPr>
              <a:t>gi</a:t>
            </a:r>
            <a:r>
              <a:rPr lang="it-IT" sz="1800" b="0" i="0" u="none" strike="noStrike" kern="1200" spc="0" dirty="0">
                <a:ln>
                  <a:noFill/>
                </a:ln>
                <a:solidFill>
                  <a:srgbClr val="000000"/>
                </a:solidFill>
                <a:latin typeface="Bahnschrift" pitchFamily="34"/>
                <a:ea typeface="Microsoft YaHei" pitchFamily="2"/>
                <a:cs typeface="Arial" pitchFamily="2"/>
              </a:rPr>
              <a:t> shader. Gli shader non sono altro che piccoli programmi in esecuzione direttamente sulla GPU, sfruttando così il potenziale delle schede grafiche e spostandovi alcune delle funzionalità che erano svolte dalla CPU.  </a:t>
            </a: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Il vertex shader è un programma eseguito per ogni vertice a cui è assegnato, mentre il pixel shader è eseguito per ogni pixel.</a:t>
            </a:r>
          </a:p>
          <a:p>
            <a:pPr marL="0" marR="0" lvl="0" indent="0" algn="l" rtl="0" hangingPunct="1">
              <a:lnSpc>
                <a:spcPct val="100000"/>
              </a:lnSpc>
              <a:spcBef>
                <a:spcPts val="0"/>
              </a:spcBef>
              <a:spcAft>
                <a:spcPts val="0"/>
              </a:spcAft>
              <a:buNone/>
              <a:tabLst/>
            </a:pPr>
            <a:endParaRPr lang="it-IT" sz="1800" b="0" i="0" u="none" strike="noStrike" kern="1200" spc="0" dirty="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dirty="0">
                <a:ln>
                  <a:noFill/>
                </a:ln>
                <a:solidFill>
                  <a:srgbClr val="000000"/>
                </a:solidFill>
                <a:latin typeface="Bahnschrift" pitchFamily="34"/>
                <a:ea typeface="Microsoft YaHei" pitchFamily="2"/>
                <a:cs typeface="Arial" pitchFamily="2"/>
              </a:rPr>
              <a:t>Nel 2003 Microsoft rilasciò  Direct3D 9.0, che permise la manipolazione degli shaders con linguaggi ad alto livello la cui sintassi era simile al C. I linguaggi di </a:t>
            </a:r>
            <a:r>
              <a:rPr lang="it-IT" sz="1800" b="0" i="0" u="none" strike="noStrike" kern="1200" spc="0" dirty="0" err="1">
                <a:ln>
                  <a:noFill/>
                </a:ln>
                <a:solidFill>
                  <a:srgbClr val="000000"/>
                </a:solidFill>
                <a:latin typeface="Bahnschrift" pitchFamily="34"/>
                <a:ea typeface="Microsoft YaHei" pitchFamily="2"/>
                <a:cs typeface="Arial" pitchFamily="2"/>
              </a:rPr>
              <a:t>shading</a:t>
            </a:r>
            <a:r>
              <a:rPr lang="it-IT" sz="1800" b="0" i="0" u="none" strike="noStrike" kern="1200" spc="0" dirty="0">
                <a:ln>
                  <a:noFill/>
                </a:ln>
                <a:solidFill>
                  <a:srgbClr val="000000"/>
                </a:solidFill>
                <a:latin typeface="Bahnschrift" pitchFamily="34"/>
                <a:ea typeface="Microsoft YaHei" pitchFamily="2"/>
                <a:cs typeface="Arial" pitchFamily="2"/>
              </a:rPr>
              <a:t> hanno sostituito le </a:t>
            </a:r>
            <a:r>
              <a:rPr lang="it-IT" sz="1800" b="0" i="0" u="none" strike="noStrike" kern="1200" spc="0" dirty="0" err="1">
                <a:ln>
                  <a:noFill/>
                </a:ln>
                <a:solidFill>
                  <a:srgbClr val="000000"/>
                </a:solidFill>
                <a:latin typeface="Bahnschrift" pitchFamily="34"/>
                <a:ea typeface="Microsoft YaHei" pitchFamily="2"/>
                <a:cs typeface="Arial" pitchFamily="2"/>
              </a:rPr>
              <a:t>funzoni</a:t>
            </a:r>
            <a:r>
              <a:rPr lang="it-IT" sz="1800" b="0" i="0" u="none" strike="noStrike" kern="1200" spc="0" dirty="0">
                <a:ln>
                  <a:noFill/>
                </a:ln>
                <a:solidFill>
                  <a:srgbClr val="000000"/>
                </a:solidFill>
                <a:latin typeface="Bahnschrift" pitchFamily="34"/>
                <a:ea typeface="Microsoft YaHei" pitchFamily="2"/>
                <a:cs typeface="Arial" pitchFamily="2"/>
              </a:rPr>
              <a:t> prefissate della pipeline, permettendo di creare effetti personalizzati.</a:t>
            </a:r>
          </a:p>
        </p:txBody>
      </p:sp>
      <p:sp>
        <p:nvSpPr>
          <p:cNvPr id="4" name="Titolo 6">
            <a:extLst>
              <a:ext uri="{FF2B5EF4-FFF2-40B4-BE49-F238E27FC236}">
                <a16:creationId xmlns:a16="http://schemas.microsoft.com/office/drawing/2014/main" id="{5707DD7D-0F12-48EF-8411-0FE369238334}"/>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8548FCDE-5989-42E9-AD66-76E23BA1AED2}"/>
              </a:ext>
            </a:extLst>
          </p:cNvPr>
          <p:cNvSpPr/>
          <p:nvPr/>
        </p:nvSpPr>
        <p:spPr>
          <a:xfrm>
            <a:off x="5274360" y="591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125A6F0D-49AB-456F-80EC-7EBE12F7327F}"/>
              </a:ext>
            </a:extLst>
          </p:cNvPr>
          <p:cNvSpPr/>
          <p:nvPr/>
        </p:nvSpPr>
        <p:spPr>
          <a:xfrm>
            <a:off x="5274360" y="4830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29AA441A-29D2-46CA-9897-EFD78BFBC425}"/>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olo 6">
            <a:extLst>
              <a:ext uri="{FF2B5EF4-FFF2-40B4-BE49-F238E27FC236}">
                <a16:creationId xmlns:a16="http://schemas.microsoft.com/office/drawing/2014/main" id="{906B9AC9-C087-4ECD-953C-CC3C77792B16}"/>
              </a:ext>
            </a:extLst>
          </p:cNvPr>
          <p:cNvSpPr txBox="1">
            <a:spLocks noGrp="1"/>
          </p:cNvSpPr>
          <p:nvPr>
            <p:ph type="title" idx="4294967295"/>
          </p:nvPr>
        </p:nvSpPr>
        <p:spPr>
          <a:xfrm>
            <a:off x="5317200" y="576000"/>
            <a:ext cx="6157080" cy="1448639"/>
          </a:xfrm>
        </p:spPr>
        <p:txBody>
          <a:bodyPr wrap="square" lIns="90000" tIns="45000" rIns="90000" bIns="45000" anchor="t">
            <a:noAutofit/>
          </a:bodyPr>
          <a:lstStyle/>
          <a:p>
            <a:pPr lvl="0" algn="l" hangingPunct="1">
              <a:lnSpc>
                <a:spcPct val="90000"/>
              </a:lnSpc>
            </a:pPr>
            <a:r>
              <a:rPr lang="it-IT" sz="5400" b="1">
                <a:solidFill>
                  <a:srgbClr val="000000"/>
                </a:solidFill>
                <a:latin typeface="Bahnschrift" pitchFamily="34"/>
              </a:rPr>
              <a:t>Gli shaders</a:t>
            </a:r>
          </a:p>
        </p:txBody>
      </p:sp>
      <p:sp>
        <p:nvSpPr>
          <p:cNvPr id="3" name="Rettangolo 10">
            <a:extLst>
              <a:ext uri="{FF2B5EF4-FFF2-40B4-BE49-F238E27FC236}">
                <a16:creationId xmlns:a16="http://schemas.microsoft.com/office/drawing/2014/main" id="{7DAA76F0-E335-4DFD-AB2D-C35EE2F352B3}"/>
              </a:ext>
            </a:extLst>
          </p:cNvPr>
          <p:cNvSpPr/>
          <p:nvPr/>
        </p:nvSpPr>
        <p:spPr>
          <a:xfrm>
            <a:off x="5362920" y="2575439"/>
            <a:ext cx="6095880" cy="3382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I linguaggi di shading hanno sostituito le funzoni prefissate della pipeline, permettendo di creare effetti personalizzati.</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Ci sono due tipi principali di shaders : i Vertex Shader ed i Fragment Shader</a:t>
            </a: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endParaRPr lang="it-IT" sz="1800" b="0" i="0" u="none" strike="noStrike" kern="1200" spc="0">
              <a:ln>
                <a:noFill/>
              </a:ln>
              <a:solidFill>
                <a:srgbClr val="000000"/>
              </a:solidFill>
              <a:latin typeface="Bahnschrift" pitchFamily="34"/>
              <a:ea typeface="Microsoft YaHei" pitchFamily="2"/>
              <a:cs typeface="Arial" pitchFamily="2"/>
            </a:endParaRPr>
          </a:p>
          <a:p>
            <a:pPr marL="0" marR="0" lvl="0" indent="0" algn="l" rtl="0" hangingPunct="1">
              <a:lnSpc>
                <a:spcPct val="100000"/>
              </a:lnSpc>
              <a:spcBef>
                <a:spcPts val="0"/>
              </a:spcBef>
              <a:spcAft>
                <a:spcPts val="0"/>
              </a:spcAft>
              <a:buNone/>
              <a:tabLst/>
            </a:pPr>
            <a:r>
              <a:rPr lang="it-IT" sz="1800" b="0" i="0" u="none" strike="noStrike" kern="1200" spc="0">
                <a:ln>
                  <a:noFill/>
                </a:ln>
                <a:solidFill>
                  <a:srgbClr val="000000"/>
                </a:solidFill>
                <a:latin typeface="Bahnschrift" pitchFamily="34"/>
                <a:ea typeface="Microsoft YaHei" pitchFamily="2"/>
                <a:cs typeface="Arial" pitchFamily="2"/>
              </a:rPr>
              <a:t>Entrambi vengono eseguiti durante due stadi della pipeline, rispettivamente lo stadio di processamento per vertici e lo stadio di processamento per frammenti</a:t>
            </a:r>
          </a:p>
        </p:txBody>
      </p:sp>
      <p:sp>
        <p:nvSpPr>
          <p:cNvPr id="4" name="Titolo 6">
            <a:extLst>
              <a:ext uri="{FF2B5EF4-FFF2-40B4-BE49-F238E27FC236}">
                <a16:creationId xmlns:a16="http://schemas.microsoft.com/office/drawing/2014/main" id="{78AD9483-A0DD-4374-A7C3-5F1E207DFBF1}"/>
              </a:ext>
            </a:extLst>
          </p:cNvPr>
          <p:cNvSpPr/>
          <p:nvPr/>
        </p:nvSpPr>
        <p:spPr>
          <a:xfrm>
            <a:off x="438119" y="1006200"/>
            <a:ext cx="4819680" cy="6133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0" compatLnSpc="0">
            <a:noAutofit/>
          </a:bodyPr>
          <a:lstStyle/>
          <a:p>
            <a:pPr marL="0" marR="0" lvl="0" indent="0" algn="l" rtl="0" hangingPunct="1">
              <a:lnSpc>
                <a:spcPct val="90000"/>
              </a:lnSpc>
              <a:spcBef>
                <a:spcPts val="0"/>
              </a:spcBef>
              <a:spcAft>
                <a:spcPts val="0"/>
              </a:spcAft>
              <a:buNone/>
              <a:tabLst/>
            </a:pPr>
            <a:r>
              <a:rPr lang="it-IT" sz="50000" b="1" i="0" u="none" strike="noStrike" kern="1200" spc="0">
                <a:ln>
                  <a:noFill/>
                </a:ln>
                <a:solidFill>
                  <a:srgbClr val="000000"/>
                </a:solidFill>
                <a:latin typeface="Bahnschrift" pitchFamily="34"/>
                <a:ea typeface="Microsoft YaHei" pitchFamily="2"/>
                <a:cs typeface="Arial" pitchFamily="2"/>
              </a:rPr>
              <a:t>?</a:t>
            </a:r>
          </a:p>
        </p:txBody>
      </p:sp>
      <p:sp>
        <p:nvSpPr>
          <p:cNvPr id="5" name="Rettangolo 24">
            <a:extLst>
              <a:ext uri="{FF2B5EF4-FFF2-40B4-BE49-F238E27FC236}">
                <a16:creationId xmlns:a16="http://schemas.microsoft.com/office/drawing/2014/main" id="{5A7D20A1-8D4D-462F-9A61-F1D5F23C88EE}"/>
              </a:ext>
            </a:extLst>
          </p:cNvPr>
          <p:cNvSpPr/>
          <p:nvPr/>
        </p:nvSpPr>
        <p:spPr>
          <a:xfrm>
            <a:off x="5274360" y="540000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6" name="Rettangolo 26">
            <a:extLst>
              <a:ext uri="{FF2B5EF4-FFF2-40B4-BE49-F238E27FC236}">
                <a16:creationId xmlns:a16="http://schemas.microsoft.com/office/drawing/2014/main" id="{DE990AE4-E02E-45CB-93F3-953A507593A5}"/>
              </a:ext>
            </a:extLst>
          </p:cNvPr>
          <p:cNvSpPr/>
          <p:nvPr/>
        </p:nvSpPr>
        <p:spPr>
          <a:xfrm>
            <a:off x="5274360" y="4326840"/>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
        <p:nvSpPr>
          <p:cNvPr id="7" name="Rettangolo 27">
            <a:extLst>
              <a:ext uri="{FF2B5EF4-FFF2-40B4-BE49-F238E27FC236}">
                <a16:creationId xmlns:a16="http://schemas.microsoft.com/office/drawing/2014/main" id="{AACB5D28-14DB-435E-9173-4EAEA93EC8DD}"/>
              </a:ext>
            </a:extLst>
          </p:cNvPr>
          <p:cNvSpPr/>
          <p:nvPr/>
        </p:nvSpPr>
        <p:spPr>
          <a:xfrm>
            <a:off x="5310720" y="2969279"/>
            <a:ext cx="0" cy="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60540"/>
          </a:solidFill>
          <a:ln>
            <a:no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it-IT" sz="1800" b="0" i="0" u="none" strike="noStrike" kern="1200">
              <a:ln>
                <a:noFill/>
              </a:ln>
              <a:latin typeface="Arial" pitchFamily="18"/>
              <a:ea typeface="Microsoft YaHei" pitchFamily="2"/>
              <a:cs typeface="Arial" pitchFamily="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2000"/>
  <p:tag name="ORIGINALHEIGHT" val="188,9764"/>
  <p:tag name="ORIGINALWIDTH" val="4539,933"/>
  <p:tag name="LATEXADDIN" val="\documentclass{article}&#10;\usepackage{amsmath}&#10;\pagestyle{empty}&#10;\begin{document}&#10;&#10;$ final color = material\_color*ambient\_light\_color $&#10;&#10;\end{document}"/>
  <p:tag name="IGUANATEXSIZE" val="20"/>
  <p:tag name="IGUANATEXCURSOR" val="135"/>
  <p:tag name="TRANSPARENCY" val="Vero"/>
  <p:tag name="FILENAME" val=""/>
  <p:tag name="LATEXENGINEID" val="0"/>
  <p:tag name="TEMPFOLDER" val="C:\temp\"/>
  <p:tag name="LATEXFORMHEIGHT" val="312"/>
  <p:tag name="LATEXFORMWIDTH" val="384"/>
  <p:tag name="LATEXFORMWRAP" val="Vero"/>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2000"/>
  <p:tag name="ORIGINALHEIGHT" val="207,724"/>
  <p:tag name="ORIGINALWIDTH" val="4754,406"/>
  <p:tag name="LATEXADDIN" val="\documentclass{article}&#10;\usepackage{amsmath}&#10;\pagestyle{empty}&#10;\begin{document}&#10;&#10;$ final color = \{1,0,0\}*\{0.1,0.1,0.1\} = \{0.1,0.0,0.0\}$&#10;&#10;\end{document}"/>
  <p:tag name="IGUANATEXSIZE" val="18"/>
  <p:tag name="IGUANATEXCURSOR" val="138"/>
  <p:tag name="TRANSPARENCY" val="Vero"/>
  <p:tag name="FILENAME" val=""/>
  <p:tag name="LATEXENGINEID" val="0"/>
  <p:tag name="TEMPFOLDER" val="C:\temp\"/>
  <p:tag name="LATEXFORMHEIGHT" val="312"/>
  <p:tag name="LATEXFORMWIDTH" val="384"/>
  <p:tag name="LATEXFORMWRAP" val="Vero"/>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2000"/>
  <p:tag name="ORIGINALHEIGHT" val="186,7267"/>
  <p:tag name="ORIGINALWIDTH" val="4224,222"/>
  <p:tag name="LATEXADDIN" val="\documentclass{article}&#10;\usepackage{amsmath}&#10;\pagestyle{empty}&#10;\begin{document}&#10;&#10;$ light\_vector = light\_position - object\_position $&#10;&#10;&#10;\end{document}"/>
  <p:tag name="IGUANATEXSIZE" val="20"/>
  <p:tag name="IGUANATEXCURSOR" val="134"/>
  <p:tag name="TRANSPARENCY" val="Vero"/>
  <p:tag name="FILENAME" val=""/>
  <p:tag name="LATEXENGINEID" val="0"/>
  <p:tag name="TEMPFOLDER" val="C:\temp\"/>
  <p:tag name="LATEXFORMHEIGHT" val="312"/>
  <p:tag name="LATEXFORMWIDTH" val="384"/>
  <p:tag name="LATEXFORMWRAP" val="Vero"/>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2000"/>
  <p:tag name="ORIGINALHEIGHT" val="207,724"/>
  <p:tag name="ORIGINALWIDTH" val="5487,064"/>
  <p:tag name="LATEXADDIN" val="\documentclass{article}&#10;\usepackage{amsmath}&#10;\pagestyle{empty}&#10;\begin{document}&#10;&#10;$ cosine = dot product(object\_normal, normalize(light\_vector)$&#10;&#10;&#10;\end{document}"/>
  <p:tag name="IGUANATEXSIZE" val="20"/>
  <p:tag name="IGUANATEXCURSOR" val="143"/>
  <p:tag name="TRANSPARENCY" val="Vero"/>
  <p:tag name="FILENAME" val=""/>
  <p:tag name="LATEXENGINEID" val="0"/>
  <p:tag name="TEMPFOLDER" val="C:\temp\"/>
  <p:tag name="LATEXFORMHEIGHT" val="312"/>
  <p:tag name="LATEXFORMWIDTH" val="384"/>
  <p:tag name="LATEXFORMWRAP" val="Vero"/>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2000"/>
  <p:tag name="ORIGINALHEIGHT" val="207,724"/>
  <p:tag name="ORIGINALWIDTH" val="2911,886"/>
  <p:tag name="LATEXADDIN" val="\documentclass{article}&#10;\usepackage{amsmath}&#10;\pagestyle{empty}&#10;\begin{document}&#10;&#10;$ lambert factor = max(cosine,0)$&#10;&#10;\end{document}"/>
  <p:tag name="IGUANATEXSIZE" val="20"/>
  <p:tag name="IGUANATEXCURSOR" val="91"/>
  <p:tag name="TRANSPARENCY" val="Vero"/>
  <p:tag name="FILENAME" val=""/>
  <p:tag name="LATEXENGINEID" val="0"/>
  <p:tag name="TEMPFOLDER" val="C:\temp\"/>
  <p:tag name="LATEXFORMHEIGHT" val="312"/>
  <p:tag name="LATEXFORMWIDTH" val="384"/>
  <p:tag name="LATEXFORMWRAP" val="Vero"/>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2000"/>
  <p:tag name="ORIGINALHEIGHT" val="286,4642"/>
  <p:tag name="ORIGINALWIDTH" val="2788,152"/>
  <p:tag name="LATEXADDIN" val="\documentclass{article}&#10;\usepackage{amsmath}&#10;\pagestyle{empty}&#10;\begin{document}&#10;&#10;$ luminosity = \frac{1}{(distance*distance)}$&#10;&#10;\end{document}"/>
  <p:tag name="IGUANATEXSIZE" val="20"/>
  <p:tag name="IGUANATEXCURSOR" val="123"/>
  <p:tag name="TRANSPARENCY" val="Vero"/>
  <p:tag name="FILENAME" val=""/>
  <p:tag name="LATEXENGINEID" val="0"/>
  <p:tag name="TEMPFOLDER" val="C:\temp\"/>
  <p:tag name="LATEXFORMHEIGHT" val="312"/>
  <p:tag name="LATEXFORMWIDTH" val="384"/>
  <p:tag name="LATEXFORMWRAP" val="Vero"/>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2000"/>
  <p:tag name="ORIGINALHEIGHT" val="207,724"/>
  <p:tag name="ORIGINALWIDTH" val="5873,266"/>
  <p:tag name="LATEXADDIN" val="\documentclass{article}&#10;\usepackage{amsmath}&#10;\pagestyle{empty}&#10;\begin{document}&#10;&#10;$ final color = material\_color*(light\_color*factor*luminosity)$&#10;&#10;\end{document}"/>
  <p:tag name="IGUANATEXSIZE" val="18"/>
  <p:tag name="IGUANATEXCURSOR" val="144"/>
  <p:tag name="TRANSPARENCY" val="Vero"/>
  <p:tag name="FILENAME" val=""/>
  <p:tag name="LATEXENGINEID" val="0"/>
  <p:tag name="TEMPFOLDER" val="C:\temp\"/>
  <p:tag name="LATEXFORMHEIGHT" val="312"/>
  <p:tag name="LATEXFORMWIDTH" val="384"/>
  <p:tag name="LATEXFORMWRAP" val="Vero"/>
  <p:tag name="BITMAPVECTOR" val="0"/>
</p:tagLst>
</file>

<file path=ppt/theme/theme1.xml><?xml version="1.0" encoding="utf-8"?>
<a:theme xmlns:a="http://schemas.openxmlformats.org/drawingml/2006/main" name="Predefini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6531</Words>
  <Application>Microsoft Office PowerPoint</Application>
  <PresentationFormat>Personalizzato</PresentationFormat>
  <Paragraphs>549</Paragraphs>
  <Slides>51</Slides>
  <Notes>51</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51</vt:i4>
      </vt:variant>
    </vt:vector>
  </HeadingPairs>
  <TitlesOfParts>
    <vt:vector size="60" baseType="lpstr">
      <vt:lpstr>Arial</vt:lpstr>
      <vt:lpstr>Bahnschrift</vt:lpstr>
      <vt:lpstr>Calibri</vt:lpstr>
      <vt:lpstr>Courier New</vt:lpstr>
      <vt:lpstr>Segoe UI</vt:lpstr>
      <vt:lpstr>StarSymbol</vt:lpstr>
      <vt:lpstr>Symbol</vt:lpstr>
      <vt:lpstr>Times New Roman</vt:lpstr>
      <vt:lpstr>Predefinito</vt:lpstr>
      <vt:lpstr>OpenGL</vt:lpstr>
      <vt:lpstr>Cos'è OpenGL?</vt:lpstr>
      <vt:lpstr>OpenGL : la nascita</vt:lpstr>
      <vt:lpstr>Come funziona OpenGL?</vt:lpstr>
      <vt:lpstr>Come funziona OpenGL?</vt:lpstr>
      <vt:lpstr>OpenGL : la pipline</vt:lpstr>
      <vt:lpstr>Come funziona OpenGL?</vt:lpstr>
      <vt:lpstr>Gli shaders</vt:lpstr>
      <vt:lpstr>Gli shaders</vt:lpstr>
      <vt:lpstr>Vertex Shader</vt:lpstr>
      <vt:lpstr>Fragment shader</vt:lpstr>
      <vt:lpstr>OpenGL ES</vt:lpstr>
      <vt:lpstr>OpenGL ES : versioni</vt:lpstr>
      <vt:lpstr>OpenGL ES : versioni</vt:lpstr>
      <vt:lpstr>OpenGL ES : versioni</vt:lpstr>
      <vt:lpstr>OpenGL ES : primo approccio</vt:lpstr>
      <vt:lpstr>OpenGL ES : primo approccio</vt:lpstr>
      <vt:lpstr>OpenGL ES : facce degli oggetti</vt:lpstr>
      <vt:lpstr>OpenGL ES : facce degli oggetti</vt:lpstr>
      <vt:lpstr>OpenGL ES : un prim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un primo esempio</vt:lpstr>
      <vt:lpstr>OpenGL ES : projection view</vt:lpstr>
      <vt:lpstr>OpenGL ES : camera view</vt:lpstr>
      <vt:lpstr>OpenGL ES : un primo esempio</vt:lpstr>
      <vt:lpstr>OpenGL ES : un primo esempio</vt:lpstr>
      <vt:lpstr>OpenGL ES : aggiunta di effetti</vt:lpstr>
      <vt:lpstr>OpenGL ES : un primo esempio</vt:lpstr>
      <vt:lpstr>OpenGL ES : un primo esempio</vt:lpstr>
      <vt:lpstr>OpenGL ES : un primo esempio</vt:lpstr>
      <vt:lpstr>OpenGL ES : un primo esempio</vt:lpstr>
      <vt:lpstr>OpenGL ES : un primo esempio</vt:lpstr>
      <vt:lpstr>OpenGL ES : la luce</vt:lpstr>
      <vt:lpstr>OpenGL ES : luce ambientale</vt:lpstr>
      <vt:lpstr>OpenGL ES : luce diffusa</vt:lpstr>
      <vt:lpstr>OpenGL ES : luce diffusa</vt:lpstr>
      <vt:lpstr>OpenGL ES : luce diffusa</vt:lpstr>
      <vt:lpstr>OpenGL ES : la luce</vt:lpstr>
      <vt:lpstr>REFERRED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OpenGL</dc:title>
  <dc:creator>Pierciro Caliandro</dc:creator>
  <cp:lastModifiedBy>pierciro caliandro</cp:lastModifiedBy>
  <cp:revision>82</cp:revision>
  <dcterms:created xsi:type="dcterms:W3CDTF">2020-04-30T17:58:22Z</dcterms:created>
  <dcterms:modified xsi:type="dcterms:W3CDTF">2020-05-20T15:18:37Z</dcterms:modified>
</cp:coreProperties>
</file>