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8FBE4-BDAC-7025-C6D1-16E50F58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220DD5-69D2-38F9-7B47-D538E24F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DD3EE-DA67-47C0-BE17-BBD7C35E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29B21-7213-C361-EFE5-AD5584AF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2760C-2059-A759-29E2-3E2FA58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91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89120-5FCD-141F-32FC-61D50DD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95707E-1058-7B40-7D58-267372C44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449F1-8307-7F2B-321D-E433BA77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221F2F-C417-9989-FAC2-40DDF690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3D43C3-2B0E-09EB-7166-DEDF1E0C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63F9E4-0ADD-894D-296E-B8D39275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A29333-83C2-03BC-7117-91553468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3EC22-08D1-4184-CEB6-FF25625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A74A2-6F0D-56BF-A958-C8439160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B481CF-DF7A-491B-6B21-C1491A7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04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14505-9987-CC31-CBE5-7E35851C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F840A5-0FF4-38B2-F629-26827CE8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4F5B1-3D58-CF86-A782-FEEA7865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9C1848-D01D-F9A5-622D-0140C67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25CBBC-34AE-B614-7CBB-4D3A16A9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65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2A71A-3725-8CB8-2E28-790BF90B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1AE8AD-0E41-7498-3DA1-CD0B4F4B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C7552-77D9-9E5A-5055-EFA8456C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04E-91BD-7A45-FFC3-6314E113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A56142-4B15-F4FD-374D-3A2CE12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13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4807D-02BF-32BF-95C5-C0734BD7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7A308-8C94-D8D7-CC3C-FDDCAA2E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5AA9D7-C3E6-6FD1-EB17-731AA74C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CE9DC2-AC7B-2623-FBD6-F8A9FE28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11813E-D5BB-4BF4-6B43-ABF453C9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A6D6AE-3C56-1880-72E0-9D5CBAC2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8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FF48-74A5-4ACB-3934-986858D2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2A7CF-8726-95A1-BBF1-0789930F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D55D1A-A94B-5C5A-924C-EE46F91F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6D1C53-7851-91BC-1B2F-BED886BE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FABAA4-ACE2-42D6-C87A-8AC2E2E61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15CF08-C89C-BFE2-C1FD-51C571BD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C4AF9A-DC02-4602-E2C8-0025F1D8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2E9A05-25D7-5960-A117-E871346B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6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49990-0FB2-57AE-7120-659086DB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606C56-437F-3A08-A784-01E82A4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042791-DC67-1FBA-71F5-8E53F6AF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D355AD-56E2-F841-9C7E-3A24BB28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1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A8757-A716-5B5A-4449-E62F2EC6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41E595-CB00-B139-915F-A0801C97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04CB5A-8EE6-3FE9-EE24-5B01305A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823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99FC-6E5F-4331-0340-4FFC0977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67FD7-FD00-2CD0-550D-0447F559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67CF7B-587F-0866-FB7C-B3B162CA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97D1A1-7A24-595B-4403-9B9F0A15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71C1F7-7800-1ACB-1956-168C3AD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A81364-5B88-08C4-00B7-4C299BB3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7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6548D-D32A-6890-1C9B-902B6A2F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843B42-8719-940E-7FDF-26A1D14E9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1AECC6-7997-8029-A908-31C31675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CBD448-13ED-BE44-CBB8-CFB2902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1F623B-7FC4-ABEE-E63B-0816848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178493-C425-BE9A-2BDA-912B918B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8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0805B1-01A3-30FF-6726-786FC69C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8CABDE-7E93-0AFE-7B0A-03C4B810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D3993D-8F42-8E19-6689-C1AB952A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A17D-D608-43F2-8EB4-C9C8F4233236}" type="datetimeFigureOut">
              <a:rPr lang="it-IT" smtClean="0"/>
              <a:t>09/11/2023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56F293-9742-C7E7-EF03-28E5C8C06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9C4759-7B14-6527-6BD4-195D1CD71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6007-2787-47C8-9177-BD249E8B1D1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39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ABA1E6-F0C6-8B36-8F6D-FC10DCB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45" y="2389238"/>
            <a:ext cx="4376429" cy="1039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latin typeface="+mn-lt"/>
              </a:rPr>
              <a:t>SPORT VILLAGE</a:t>
            </a:r>
          </a:p>
        </p:txBody>
      </p:sp>
      <p:pic>
        <p:nvPicPr>
          <p:cNvPr id="6" name="Immagine 5" descr="Immagine che contiene erba, calcio, edificio, Prato artificiale&#10;&#10;Descrizione generata automaticamente">
            <a:extLst>
              <a:ext uri="{FF2B5EF4-FFF2-40B4-BE49-F238E27FC236}">
                <a16:creationId xmlns:a16="http://schemas.microsoft.com/office/drawing/2014/main" id="{15983E2C-FFAA-FBC7-FF32-B26B56B1E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2" r="2214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163C62-103A-7874-F689-33F42576D6D6}"/>
              </a:ext>
            </a:extLst>
          </p:cNvPr>
          <p:cNvSpPr txBox="1"/>
          <p:nvPr/>
        </p:nvSpPr>
        <p:spPr>
          <a:xfrm>
            <a:off x="196645" y="6066503"/>
            <a:ext cx="403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Puorto Antonio 0124002520</a:t>
            </a:r>
          </a:p>
          <a:p>
            <a:r>
              <a:rPr lang="it-IT" dirty="0" err="1"/>
              <a:t>Puocci</a:t>
            </a:r>
            <a:r>
              <a:rPr lang="it-IT" dirty="0"/>
              <a:t> Armando    0124002653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16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872DC-602B-895B-B2B5-B4CBE2C1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73" y="214842"/>
            <a:ext cx="9249357" cy="1145485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+mn-lt"/>
              </a:rPr>
              <a:t>PRENOTA IL TUO CAMPO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5DE3A0-94CD-A3F2-73D0-C3ACCEC36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35" y="2049225"/>
            <a:ext cx="7569506" cy="3620854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Grazie alla nostra </a:t>
            </a:r>
            <a:r>
              <a:rPr lang="it-IT" sz="3200" dirty="0" err="1"/>
              <a:t>pwa</a:t>
            </a:r>
            <a:r>
              <a:rPr lang="it-IT" sz="3200" dirty="0"/>
              <a:t> è possibile prenotare online il campo sportivo in base allo sport che vuoi praticare, permettendoti di scegliere tra calcio, tennis, padel. Puoi prenotare ovunque ti trovi e organizzare subito la tua partita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A28EBB2-1F6F-2E1F-0CBF-F27430BFE11F}"/>
              </a:ext>
            </a:extLst>
          </p:cNvPr>
          <p:cNvGrpSpPr/>
          <p:nvPr/>
        </p:nvGrpSpPr>
        <p:grpSpPr>
          <a:xfrm>
            <a:off x="9031377" y="252223"/>
            <a:ext cx="3001229" cy="2787000"/>
            <a:chOff x="9085609" y="265150"/>
            <a:chExt cx="3001229" cy="2574181"/>
          </a:xfrm>
          <a:blipFill>
            <a:blip r:embed="rId2"/>
            <a:stretch>
              <a:fillRect/>
            </a:stretch>
          </a:blipFill>
        </p:grpSpPr>
        <p:sp>
          <p:nvSpPr>
            <p:cNvPr id="5" name="Esagono 4">
              <a:extLst>
                <a:ext uri="{FF2B5EF4-FFF2-40B4-BE49-F238E27FC236}">
                  <a16:creationId xmlns:a16="http://schemas.microsoft.com/office/drawing/2014/main" id="{C863F14C-A5ED-AB10-4F61-774F798DC6C4}"/>
                </a:ext>
              </a:extLst>
            </p:cNvPr>
            <p:cNvSpPr/>
            <p:nvPr/>
          </p:nvSpPr>
          <p:spPr>
            <a:xfrm>
              <a:off x="10906968" y="265150"/>
              <a:ext cx="1179870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Esagono 6">
              <a:extLst>
                <a:ext uri="{FF2B5EF4-FFF2-40B4-BE49-F238E27FC236}">
                  <a16:creationId xmlns:a16="http://schemas.microsoft.com/office/drawing/2014/main" id="{9A6E52F1-FF47-303F-9F8F-FB4091741A17}"/>
                </a:ext>
              </a:extLst>
            </p:cNvPr>
            <p:cNvSpPr/>
            <p:nvPr/>
          </p:nvSpPr>
          <p:spPr>
            <a:xfrm>
              <a:off x="10050562" y="89775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Esagono 8">
              <a:extLst>
                <a:ext uri="{FF2B5EF4-FFF2-40B4-BE49-F238E27FC236}">
                  <a16:creationId xmlns:a16="http://schemas.microsoft.com/office/drawing/2014/main" id="{0753C358-8EF5-ADFD-A569-8316E0287BB5}"/>
                </a:ext>
              </a:extLst>
            </p:cNvPr>
            <p:cNvSpPr/>
            <p:nvPr/>
          </p:nvSpPr>
          <p:spPr>
            <a:xfrm>
              <a:off x="11019778" y="1321334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Esagono 10">
              <a:extLst>
                <a:ext uri="{FF2B5EF4-FFF2-40B4-BE49-F238E27FC236}">
                  <a16:creationId xmlns:a16="http://schemas.microsoft.com/office/drawing/2014/main" id="{2B0CDE6D-F97D-B747-C932-57C0426000B5}"/>
                </a:ext>
              </a:extLst>
            </p:cNvPr>
            <p:cNvSpPr/>
            <p:nvPr/>
          </p:nvSpPr>
          <p:spPr>
            <a:xfrm>
              <a:off x="10093133" y="192493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Esagono 11">
              <a:extLst>
                <a:ext uri="{FF2B5EF4-FFF2-40B4-BE49-F238E27FC236}">
                  <a16:creationId xmlns:a16="http://schemas.microsoft.com/office/drawing/2014/main" id="{FBF5496D-82C2-525A-952C-342EC5FED8AA}"/>
                </a:ext>
              </a:extLst>
            </p:cNvPr>
            <p:cNvSpPr/>
            <p:nvPr/>
          </p:nvSpPr>
          <p:spPr>
            <a:xfrm>
              <a:off x="9085609" y="140555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FB4E730-F640-D0E1-1FC5-F6CE25663E70}"/>
              </a:ext>
            </a:extLst>
          </p:cNvPr>
          <p:cNvGrpSpPr/>
          <p:nvPr/>
        </p:nvGrpSpPr>
        <p:grpSpPr>
          <a:xfrm>
            <a:off x="9093295" y="2608571"/>
            <a:ext cx="3005550" cy="2574181"/>
            <a:chOff x="9190771" y="4633783"/>
            <a:chExt cx="3005550" cy="2574181"/>
          </a:xfrm>
          <a:blipFill>
            <a:blip r:embed="rId3"/>
            <a:stretch>
              <a:fillRect/>
            </a:stretch>
          </a:blipFill>
        </p:grpSpPr>
        <p:sp>
          <p:nvSpPr>
            <p:cNvPr id="15" name="Esagono 14">
              <a:extLst>
                <a:ext uri="{FF2B5EF4-FFF2-40B4-BE49-F238E27FC236}">
                  <a16:creationId xmlns:a16="http://schemas.microsoft.com/office/drawing/2014/main" id="{0ADA1431-5264-2A05-7E74-0C673A381201}"/>
                </a:ext>
              </a:extLst>
            </p:cNvPr>
            <p:cNvSpPr/>
            <p:nvPr/>
          </p:nvSpPr>
          <p:spPr>
            <a:xfrm>
              <a:off x="11016451" y="4633783"/>
              <a:ext cx="1179870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Esagono 15">
              <a:extLst>
                <a:ext uri="{FF2B5EF4-FFF2-40B4-BE49-F238E27FC236}">
                  <a16:creationId xmlns:a16="http://schemas.microsoft.com/office/drawing/2014/main" id="{67A27E2C-E6D7-44CD-D457-8D0A77C9F175}"/>
                </a:ext>
              </a:extLst>
            </p:cNvPr>
            <p:cNvSpPr/>
            <p:nvPr/>
          </p:nvSpPr>
          <p:spPr>
            <a:xfrm>
              <a:off x="10160045" y="526638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Esagono 16">
              <a:extLst>
                <a:ext uri="{FF2B5EF4-FFF2-40B4-BE49-F238E27FC236}">
                  <a16:creationId xmlns:a16="http://schemas.microsoft.com/office/drawing/2014/main" id="{5782E6C5-4B12-DEC7-416A-61312677A613}"/>
                </a:ext>
              </a:extLst>
            </p:cNvPr>
            <p:cNvSpPr/>
            <p:nvPr/>
          </p:nvSpPr>
          <p:spPr>
            <a:xfrm>
              <a:off x="11129261" y="5689967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Esagono 17">
              <a:extLst>
                <a:ext uri="{FF2B5EF4-FFF2-40B4-BE49-F238E27FC236}">
                  <a16:creationId xmlns:a16="http://schemas.microsoft.com/office/drawing/2014/main" id="{C05F3DB9-0C5D-D319-B322-B7E00ED8EF71}"/>
                </a:ext>
              </a:extLst>
            </p:cNvPr>
            <p:cNvSpPr/>
            <p:nvPr/>
          </p:nvSpPr>
          <p:spPr>
            <a:xfrm>
              <a:off x="10202616" y="629356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Esagono 18">
              <a:extLst>
                <a:ext uri="{FF2B5EF4-FFF2-40B4-BE49-F238E27FC236}">
                  <a16:creationId xmlns:a16="http://schemas.microsoft.com/office/drawing/2014/main" id="{98864E19-FD76-4964-8CD3-C88EE16BBB70}"/>
                </a:ext>
              </a:extLst>
            </p:cNvPr>
            <p:cNvSpPr/>
            <p:nvPr/>
          </p:nvSpPr>
          <p:spPr>
            <a:xfrm>
              <a:off x="9195092" y="577418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Esagono 32">
              <a:extLst>
                <a:ext uri="{FF2B5EF4-FFF2-40B4-BE49-F238E27FC236}">
                  <a16:creationId xmlns:a16="http://schemas.microsoft.com/office/drawing/2014/main" id="{E65E7C2D-D225-27C2-032A-07CF3CE3934B}"/>
                </a:ext>
              </a:extLst>
            </p:cNvPr>
            <p:cNvSpPr/>
            <p:nvPr/>
          </p:nvSpPr>
          <p:spPr>
            <a:xfrm>
              <a:off x="9190771" y="474694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BE9A7E57-7055-F3C5-22AF-12D21D2E32C1}"/>
              </a:ext>
            </a:extLst>
          </p:cNvPr>
          <p:cNvGrpSpPr/>
          <p:nvPr/>
        </p:nvGrpSpPr>
        <p:grpSpPr>
          <a:xfrm>
            <a:off x="8287078" y="4620090"/>
            <a:ext cx="3904922" cy="2159464"/>
            <a:chOff x="8287078" y="4620090"/>
            <a:chExt cx="3904922" cy="2159464"/>
          </a:xfrm>
          <a:blipFill>
            <a:blip r:embed="rId4"/>
            <a:stretch>
              <a:fillRect/>
            </a:stretch>
          </a:blipFill>
        </p:grpSpPr>
        <p:sp>
          <p:nvSpPr>
            <p:cNvPr id="36" name="Esagono 35">
              <a:extLst>
                <a:ext uri="{FF2B5EF4-FFF2-40B4-BE49-F238E27FC236}">
                  <a16:creationId xmlns:a16="http://schemas.microsoft.com/office/drawing/2014/main" id="{92DA1074-49D2-68E2-CFA3-DC9A22C6C912}"/>
                </a:ext>
              </a:extLst>
            </p:cNvPr>
            <p:cNvSpPr/>
            <p:nvPr/>
          </p:nvSpPr>
          <p:spPr>
            <a:xfrm>
              <a:off x="11146526" y="4620090"/>
              <a:ext cx="1045474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Esagono 36">
              <a:extLst>
                <a:ext uri="{FF2B5EF4-FFF2-40B4-BE49-F238E27FC236}">
                  <a16:creationId xmlns:a16="http://schemas.microsoft.com/office/drawing/2014/main" id="{DCD4724D-A767-BC17-6A87-8D5385C310F5}"/>
                </a:ext>
              </a:extLst>
            </p:cNvPr>
            <p:cNvSpPr/>
            <p:nvPr/>
          </p:nvSpPr>
          <p:spPr>
            <a:xfrm>
              <a:off x="10155724" y="535735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Esagono 37">
              <a:extLst>
                <a:ext uri="{FF2B5EF4-FFF2-40B4-BE49-F238E27FC236}">
                  <a16:creationId xmlns:a16="http://schemas.microsoft.com/office/drawing/2014/main" id="{B2C41EE6-BEC4-D883-C349-E17E5F825D4D}"/>
                </a:ext>
              </a:extLst>
            </p:cNvPr>
            <p:cNvSpPr/>
            <p:nvPr/>
          </p:nvSpPr>
          <p:spPr>
            <a:xfrm>
              <a:off x="8287078" y="5352273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Esagono 39">
              <a:extLst>
                <a:ext uri="{FF2B5EF4-FFF2-40B4-BE49-F238E27FC236}">
                  <a16:creationId xmlns:a16="http://schemas.microsoft.com/office/drawing/2014/main" id="{B67709AB-36C5-316D-BB66-D335C6CA76BA}"/>
                </a:ext>
              </a:extLst>
            </p:cNvPr>
            <p:cNvSpPr/>
            <p:nvPr/>
          </p:nvSpPr>
          <p:spPr>
            <a:xfrm>
              <a:off x="9190771" y="586515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Esagono 40">
              <a:extLst>
                <a:ext uri="{FF2B5EF4-FFF2-40B4-BE49-F238E27FC236}">
                  <a16:creationId xmlns:a16="http://schemas.microsoft.com/office/drawing/2014/main" id="{F87E7985-6CC8-50D0-4813-A174C343C047}"/>
                </a:ext>
              </a:extLst>
            </p:cNvPr>
            <p:cNvSpPr/>
            <p:nvPr/>
          </p:nvSpPr>
          <p:spPr>
            <a:xfrm>
              <a:off x="9186450" y="483790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2" name="Esagono 41">
              <a:extLst>
                <a:ext uri="{FF2B5EF4-FFF2-40B4-BE49-F238E27FC236}">
                  <a16:creationId xmlns:a16="http://schemas.microsoft.com/office/drawing/2014/main" id="{E331BB13-C0A9-546D-8BB0-032E5C2AFB0E}"/>
                </a:ext>
              </a:extLst>
            </p:cNvPr>
            <p:cNvSpPr/>
            <p:nvPr/>
          </p:nvSpPr>
          <p:spPr>
            <a:xfrm>
              <a:off x="11118992" y="578635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52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E56E-452C-969F-06A5-8E6ED3E05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235" y="252223"/>
            <a:ext cx="7405530" cy="842558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+mn-lt"/>
              </a:rPr>
              <a:t>Come funziona?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E12F98-CC03-AD05-366F-7BA04BA5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74" y="1323155"/>
            <a:ext cx="7774520" cy="5345016"/>
          </a:xfrm>
        </p:spPr>
        <p:txBody>
          <a:bodyPr>
            <a:noAutofit/>
          </a:bodyPr>
          <a:lstStyle/>
          <a:p>
            <a:pPr algn="l"/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Dopo aver effettuato la registrazione e aver inserito il tuo campo, ti permetterà di scegliere  tra le attività disponibili e selezionare la data e l’orario. Nel caso di una partita di calcio sarà necessario specificare il numero di partecipanti tra 5,8, 11. Mentre nel tennis specificare se è un singolo o un doppio. Verificando tutti i dettagli sarà richiesta la conferma della prenotazione e  verrà fornito  l’orario di inizio e di fine della nostra partita.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E754D61-D593-C756-E1CB-B9BB1EA6D936}"/>
              </a:ext>
            </a:extLst>
          </p:cNvPr>
          <p:cNvGrpSpPr/>
          <p:nvPr/>
        </p:nvGrpSpPr>
        <p:grpSpPr>
          <a:xfrm>
            <a:off x="9031377" y="252223"/>
            <a:ext cx="3001229" cy="2787000"/>
            <a:chOff x="9085609" y="265150"/>
            <a:chExt cx="3001229" cy="2574181"/>
          </a:xfrm>
          <a:blipFill>
            <a:blip r:embed="rId2"/>
            <a:stretch>
              <a:fillRect/>
            </a:stretch>
          </a:blipFill>
        </p:grpSpPr>
        <p:sp>
          <p:nvSpPr>
            <p:cNvPr id="5" name="Esagono 4">
              <a:extLst>
                <a:ext uri="{FF2B5EF4-FFF2-40B4-BE49-F238E27FC236}">
                  <a16:creationId xmlns:a16="http://schemas.microsoft.com/office/drawing/2014/main" id="{539EC206-F1A5-9777-FAAE-DF567D5421CF}"/>
                </a:ext>
              </a:extLst>
            </p:cNvPr>
            <p:cNvSpPr/>
            <p:nvPr/>
          </p:nvSpPr>
          <p:spPr>
            <a:xfrm>
              <a:off x="10906968" y="265150"/>
              <a:ext cx="1179870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Esagono 5">
              <a:extLst>
                <a:ext uri="{FF2B5EF4-FFF2-40B4-BE49-F238E27FC236}">
                  <a16:creationId xmlns:a16="http://schemas.microsoft.com/office/drawing/2014/main" id="{4F4FD2C4-187F-D8D7-2A02-A52116870248}"/>
                </a:ext>
              </a:extLst>
            </p:cNvPr>
            <p:cNvSpPr/>
            <p:nvPr/>
          </p:nvSpPr>
          <p:spPr>
            <a:xfrm>
              <a:off x="10050562" y="89775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Esagono 6">
              <a:extLst>
                <a:ext uri="{FF2B5EF4-FFF2-40B4-BE49-F238E27FC236}">
                  <a16:creationId xmlns:a16="http://schemas.microsoft.com/office/drawing/2014/main" id="{9A6BCCAD-BDDC-3167-F162-E02A4EF08BE2}"/>
                </a:ext>
              </a:extLst>
            </p:cNvPr>
            <p:cNvSpPr/>
            <p:nvPr/>
          </p:nvSpPr>
          <p:spPr>
            <a:xfrm>
              <a:off x="11019778" y="1321334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Esagono 7">
              <a:extLst>
                <a:ext uri="{FF2B5EF4-FFF2-40B4-BE49-F238E27FC236}">
                  <a16:creationId xmlns:a16="http://schemas.microsoft.com/office/drawing/2014/main" id="{F79F2A90-4808-2FA4-BBED-01932C2A648E}"/>
                </a:ext>
              </a:extLst>
            </p:cNvPr>
            <p:cNvSpPr/>
            <p:nvPr/>
          </p:nvSpPr>
          <p:spPr>
            <a:xfrm>
              <a:off x="10093133" y="192493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Esagono 8">
              <a:extLst>
                <a:ext uri="{FF2B5EF4-FFF2-40B4-BE49-F238E27FC236}">
                  <a16:creationId xmlns:a16="http://schemas.microsoft.com/office/drawing/2014/main" id="{AC1AA2EE-0679-6250-E18C-D5B113193C71}"/>
                </a:ext>
              </a:extLst>
            </p:cNvPr>
            <p:cNvSpPr/>
            <p:nvPr/>
          </p:nvSpPr>
          <p:spPr>
            <a:xfrm>
              <a:off x="9085609" y="140555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7F85690-0CCA-A706-C779-1D9B1FFF3A50}"/>
              </a:ext>
            </a:extLst>
          </p:cNvPr>
          <p:cNvGrpSpPr/>
          <p:nvPr/>
        </p:nvGrpSpPr>
        <p:grpSpPr>
          <a:xfrm>
            <a:off x="9093295" y="2608571"/>
            <a:ext cx="3005550" cy="2574181"/>
            <a:chOff x="9190771" y="4633783"/>
            <a:chExt cx="3005550" cy="2574181"/>
          </a:xfrm>
          <a:blipFill>
            <a:blip r:embed="rId3"/>
            <a:stretch>
              <a:fillRect/>
            </a:stretch>
          </a:blipFill>
        </p:grpSpPr>
        <p:sp>
          <p:nvSpPr>
            <p:cNvPr id="11" name="Esagono 10">
              <a:extLst>
                <a:ext uri="{FF2B5EF4-FFF2-40B4-BE49-F238E27FC236}">
                  <a16:creationId xmlns:a16="http://schemas.microsoft.com/office/drawing/2014/main" id="{F81E47A0-0124-D5D7-20FB-BFE9AE390B58}"/>
                </a:ext>
              </a:extLst>
            </p:cNvPr>
            <p:cNvSpPr/>
            <p:nvPr/>
          </p:nvSpPr>
          <p:spPr>
            <a:xfrm>
              <a:off x="11016451" y="4633783"/>
              <a:ext cx="1179870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Esagono 11">
              <a:extLst>
                <a:ext uri="{FF2B5EF4-FFF2-40B4-BE49-F238E27FC236}">
                  <a16:creationId xmlns:a16="http://schemas.microsoft.com/office/drawing/2014/main" id="{ADF44DC1-7C96-FFAD-FF45-A702AE053337}"/>
                </a:ext>
              </a:extLst>
            </p:cNvPr>
            <p:cNvSpPr/>
            <p:nvPr/>
          </p:nvSpPr>
          <p:spPr>
            <a:xfrm>
              <a:off x="10160045" y="526638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Esagono 12">
              <a:extLst>
                <a:ext uri="{FF2B5EF4-FFF2-40B4-BE49-F238E27FC236}">
                  <a16:creationId xmlns:a16="http://schemas.microsoft.com/office/drawing/2014/main" id="{F05C1E2A-1E00-53D4-4A61-4821225F28DE}"/>
                </a:ext>
              </a:extLst>
            </p:cNvPr>
            <p:cNvSpPr/>
            <p:nvPr/>
          </p:nvSpPr>
          <p:spPr>
            <a:xfrm>
              <a:off x="11129261" y="5689967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4" name="Esagono 13">
              <a:extLst>
                <a:ext uri="{FF2B5EF4-FFF2-40B4-BE49-F238E27FC236}">
                  <a16:creationId xmlns:a16="http://schemas.microsoft.com/office/drawing/2014/main" id="{B1969BFB-EDB4-5B54-2ED9-4260FD4B7AD2}"/>
                </a:ext>
              </a:extLst>
            </p:cNvPr>
            <p:cNvSpPr/>
            <p:nvPr/>
          </p:nvSpPr>
          <p:spPr>
            <a:xfrm>
              <a:off x="10202616" y="629356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Esagono 14">
              <a:extLst>
                <a:ext uri="{FF2B5EF4-FFF2-40B4-BE49-F238E27FC236}">
                  <a16:creationId xmlns:a16="http://schemas.microsoft.com/office/drawing/2014/main" id="{9CD93D67-BE22-BBCB-C93C-205BCFCF1602}"/>
                </a:ext>
              </a:extLst>
            </p:cNvPr>
            <p:cNvSpPr/>
            <p:nvPr/>
          </p:nvSpPr>
          <p:spPr>
            <a:xfrm>
              <a:off x="9195092" y="577418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Esagono 15">
              <a:extLst>
                <a:ext uri="{FF2B5EF4-FFF2-40B4-BE49-F238E27FC236}">
                  <a16:creationId xmlns:a16="http://schemas.microsoft.com/office/drawing/2014/main" id="{22D8832A-23F0-E693-6AF2-157C06EEE13C}"/>
                </a:ext>
              </a:extLst>
            </p:cNvPr>
            <p:cNvSpPr/>
            <p:nvPr/>
          </p:nvSpPr>
          <p:spPr>
            <a:xfrm>
              <a:off x="9190771" y="474694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EC21F45-C926-5FBF-BBDE-D3EB14605363}"/>
              </a:ext>
            </a:extLst>
          </p:cNvPr>
          <p:cNvGrpSpPr/>
          <p:nvPr/>
        </p:nvGrpSpPr>
        <p:grpSpPr>
          <a:xfrm>
            <a:off x="8201538" y="4582250"/>
            <a:ext cx="3904922" cy="2159464"/>
            <a:chOff x="8287078" y="4620090"/>
            <a:chExt cx="3904922" cy="2159464"/>
          </a:xfrm>
          <a:blipFill>
            <a:blip r:embed="rId4"/>
            <a:stretch>
              <a:fillRect/>
            </a:stretch>
          </a:blipFill>
        </p:grpSpPr>
        <p:sp>
          <p:nvSpPr>
            <p:cNvPr id="18" name="Esagono 17">
              <a:extLst>
                <a:ext uri="{FF2B5EF4-FFF2-40B4-BE49-F238E27FC236}">
                  <a16:creationId xmlns:a16="http://schemas.microsoft.com/office/drawing/2014/main" id="{51E95769-A368-E6E9-F8ED-827AF17756FF}"/>
                </a:ext>
              </a:extLst>
            </p:cNvPr>
            <p:cNvSpPr/>
            <p:nvPr/>
          </p:nvSpPr>
          <p:spPr>
            <a:xfrm>
              <a:off x="11146526" y="4620090"/>
              <a:ext cx="1045474" cy="9770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Esagono 18">
              <a:extLst>
                <a:ext uri="{FF2B5EF4-FFF2-40B4-BE49-F238E27FC236}">
                  <a16:creationId xmlns:a16="http://schemas.microsoft.com/office/drawing/2014/main" id="{B651A422-7A46-CF1E-C007-4638F5894FD7}"/>
                </a:ext>
              </a:extLst>
            </p:cNvPr>
            <p:cNvSpPr/>
            <p:nvPr/>
          </p:nvSpPr>
          <p:spPr>
            <a:xfrm>
              <a:off x="10155724" y="535735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Esagono 19">
              <a:extLst>
                <a:ext uri="{FF2B5EF4-FFF2-40B4-BE49-F238E27FC236}">
                  <a16:creationId xmlns:a16="http://schemas.microsoft.com/office/drawing/2014/main" id="{BA3C34B3-88C8-E732-07DF-85022E2D7285}"/>
                </a:ext>
              </a:extLst>
            </p:cNvPr>
            <p:cNvSpPr/>
            <p:nvPr/>
          </p:nvSpPr>
          <p:spPr>
            <a:xfrm>
              <a:off x="8287078" y="5352273"/>
              <a:ext cx="977712" cy="84255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Esagono 20">
              <a:extLst>
                <a:ext uri="{FF2B5EF4-FFF2-40B4-BE49-F238E27FC236}">
                  <a16:creationId xmlns:a16="http://schemas.microsoft.com/office/drawing/2014/main" id="{A0E1F69E-812A-9F99-942A-E44E0DA36E1C}"/>
                </a:ext>
              </a:extLst>
            </p:cNvPr>
            <p:cNvSpPr/>
            <p:nvPr/>
          </p:nvSpPr>
          <p:spPr>
            <a:xfrm>
              <a:off x="9190771" y="586515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Esagono 21">
              <a:extLst>
                <a:ext uri="{FF2B5EF4-FFF2-40B4-BE49-F238E27FC236}">
                  <a16:creationId xmlns:a16="http://schemas.microsoft.com/office/drawing/2014/main" id="{159BC2A9-C7A4-F900-E7DC-FE9A133B1A9C}"/>
                </a:ext>
              </a:extLst>
            </p:cNvPr>
            <p:cNvSpPr/>
            <p:nvPr/>
          </p:nvSpPr>
          <p:spPr>
            <a:xfrm>
              <a:off x="9186450" y="483790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Esagono 22">
              <a:extLst>
                <a:ext uri="{FF2B5EF4-FFF2-40B4-BE49-F238E27FC236}">
                  <a16:creationId xmlns:a16="http://schemas.microsoft.com/office/drawing/2014/main" id="{9CCA87AA-0E56-A106-69D6-CC93DE586688}"/>
                </a:ext>
              </a:extLst>
            </p:cNvPr>
            <p:cNvSpPr/>
            <p:nvPr/>
          </p:nvSpPr>
          <p:spPr>
            <a:xfrm>
              <a:off x="11118992" y="578635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618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SPORT VILLAGE</vt:lpstr>
      <vt:lpstr>PRENOTA IL TUO CAMPO</vt:lpstr>
      <vt:lpstr>Come funziona?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Puorto Antonio</dc:creator>
  <cp:lastModifiedBy>Di Puorto Antonio</cp:lastModifiedBy>
  <cp:revision>14</cp:revision>
  <dcterms:created xsi:type="dcterms:W3CDTF">2023-11-08T16:43:44Z</dcterms:created>
  <dcterms:modified xsi:type="dcterms:W3CDTF">2023-11-09T07:57:28Z</dcterms:modified>
</cp:coreProperties>
</file>