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9144000" cy="5143500"/>
  <p:notesSz cx="6858000" cy="9144000"/>
  <p:embeddedFontLst>
    <p:embeddedFont>
      <p:font typeface="Fira Sans Extra Condensed" panose="020B0503050000020004"/>
      <p:regular r:id="rId43"/>
    </p:embeddedFont>
    <p:embeddedFont>
      <p:font typeface="Roboto" panose="02000000000000000000"/>
      <p:regular r:id="rId44"/>
    </p:embeddedFont>
    <p:embeddedFont>
      <p:font typeface="Fira Sans Extra Condensed SemiBold" panose="020B0603050000020004"/>
      <p:bold r:id="rId45"/>
      <p:italic r:id="rId46"/>
      <p:boldItalic r:id="rId47"/>
    </p:embeddedFont>
    <p:embeddedFont>
      <p:font typeface="Proxima Nova Semibold" panose="02000506030000020004"/>
      <p:bold r:id="rId48"/>
    </p:embeddedFont>
    <p:embeddedFont>
      <p:font typeface="Proxima Nova" panose="02000506030000020004"/>
      <p:bold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56" userDrawn="1">
          <p15:clr>
            <a:srgbClr val="9AA0A6"/>
          </p15:clr>
        </p15:guide>
        <p15:guide id="2" pos="2880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81949EC-997E-4864-B3A0-9856A1AB07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56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9" Type="http://schemas.openxmlformats.org/officeDocument/2006/relationships/font" Target="fonts/font7.fntdata"/><Relationship Id="rId48" Type="http://schemas.openxmlformats.org/officeDocument/2006/relationships/font" Target="fonts/font6.fntdata"/><Relationship Id="rId47" Type="http://schemas.openxmlformats.org/officeDocument/2006/relationships/font" Target="fonts/font5.fntdata"/><Relationship Id="rId46" Type="http://schemas.openxmlformats.org/officeDocument/2006/relationships/font" Target="fonts/font4.fntdata"/><Relationship Id="rId45" Type="http://schemas.openxmlformats.org/officeDocument/2006/relationships/font" Target="fonts/font3.fntdata"/><Relationship Id="rId44" Type="http://schemas.openxmlformats.org/officeDocument/2006/relationships/font" Target="fonts/font2.fntdata"/><Relationship Id="rId43" Type="http://schemas.openxmlformats.org/officeDocument/2006/relationships/font" Target="fonts/font1.fntdata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1c05e91e28_0_2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1c05e91e28_0_2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1c05e91e28_0_3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1c05e91e28_0_3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1c05e91e28_0_40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1c05e91e28_0_4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1c05e91e28_0_49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1c05e91e28_0_49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1c05e91e28_0_58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1c05e91e28_0_58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1c05e91e28_0_67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1c05e91e28_0_6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1c05e91e28_0_78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1c05e91e28_0_7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1c05e91e28_0_86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1c05e91e28_0_8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1c05e91e28_0_94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1c05e91e28_0_94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1c05e91e28_0_10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11c05e91e28_0_10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c1d423937_0_1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c1d423937_0_1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1c05e91e28_0_11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1c05e91e28_0_11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1c05e91e28_0_13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1c05e91e28_0_13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11c05e91e28_0_120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11c05e91e28_0_12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1c05e91e28_0_129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1c05e91e28_0_129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1c05e91e28_0_149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11c05e91e28_0_149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11c05e91e28_0_157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11c05e91e28_0_15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11c05e91e28_0_16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11c05e91e28_0_16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11c05e91e28_0_17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11c05e91e28_0_17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11c05e91e28_0_186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11c05e91e28_0_18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11c05e91e28_0_19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11c05e91e28_0_19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990f172b1_0_16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990f172b1_0_16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1c05e91e28_0_199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1c05e91e28_0_199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11c05e91e28_0_207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11c05e91e28_0_20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11c05e91e28_0_21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11c05e91e28_0_21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112db78fe04_0_44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112db78fe04_0_4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112db78fe04_0_4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112db78fe04_0_4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112db78fe04_0_4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112db78fe04_0_4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990f172b1_0_17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990f172b1_0_17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990f172b1_0_180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990f172b1_0_180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c05e91e28_0_8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c05e91e28_0_8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c05e91e28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1c05e91e28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c05e91e28_0_1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1c05e91e28_0_1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c05e91e28_0_2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c05e91e28_0_2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654588" y="1145250"/>
            <a:ext cx="5032200" cy="24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500" b="0">
                <a:latin typeface="Fira Sans Extra Condensed SemiBold" panose="020B0603050000020004"/>
                <a:ea typeface="Fira Sans Extra Condensed SemiBold" panose="020B0603050000020004"/>
                <a:cs typeface="Fira Sans Extra Condensed SemiBold" panose="020B0603050000020004"/>
                <a:sym typeface="Fira Sans Extra Condensed SemiBold" panose="020B060305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3654587" y="3570475"/>
            <a:ext cx="50322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9.png"/><Relationship Id="rId2" Type="http://schemas.openxmlformats.org/officeDocument/2006/relationships/hyperlink" Target="https://docs.google.com/spreadsheets/d/1uyYXGlWE_ZgBl0urA_AgkZ38XdWvs3NavbeJ-9ZdqOA/copy#gid=1988204548" TargetMode="External"/><Relationship Id="rId1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0.png"/><Relationship Id="rId2" Type="http://schemas.openxmlformats.org/officeDocument/2006/relationships/hyperlink" Target="https://docs.google.com/spreadsheets/d/1uyYXGlWE_ZgBl0urA_AgkZ38XdWvs3NavbeJ-9ZdqOA/copy#gid=1047471918" TargetMode="External"/><Relationship Id="rId1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.png"/><Relationship Id="rId2" Type="http://schemas.openxmlformats.org/officeDocument/2006/relationships/hyperlink" Target="https://docs.google.com/spreadsheets/d/1uyYXGlWE_ZgBl0urA_AgkZ38XdWvs3NavbeJ-9ZdqOA/copy#gid=414753750" TargetMode="External"/><Relationship Id="rId1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2.png"/><Relationship Id="rId2" Type="http://schemas.openxmlformats.org/officeDocument/2006/relationships/hyperlink" Target="https://docs.google.com/spreadsheets/d/1uyYXGlWE_ZgBl0urA_AgkZ38XdWvs3NavbeJ-9ZdqOA/copy#gid=919007421" TargetMode="External"/><Relationship Id="rId1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3.png"/><Relationship Id="rId2" Type="http://schemas.openxmlformats.org/officeDocument/2006/relationships/hyperlink" Target="https://docs.google.com/spreadsheets/d/1uyYXGlWE_ZgBl0urA_AgkZ38XdWvs3NavbeJ-9ZdqOA/copy#gid=1175123158" TargetMode="External"/><Relationship Id="rId1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4.png"/><Relationship Id="rId2" Type="http://schemas.openxmlformats.org/officeDocument/2006/relationships/hyperlink" Target="https://docs.google.com/spreadsheets/d/1uyYXGlWE_ZgBl0urA_AgkZ38XdWvs3NavbeJ-9ZdqOA/copy#gid=166654777" TargetMode="External"/><Relationship Id="rId1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5.png"/><Relationship Id="rId2" Type="http://schemas.openxmlformats.org/officeDocument/2006/relationships/hyperlink" Target="https://docs.google.com/spreadsheets/d/1uyYXGlWE_ZgBl0urA_AgkZ38XdWvs3NavbeJ-9ZdqOA/copy#gid=1574119194" TargetMode="External"/><Relationship Id="rId1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6.png"/><Relationship Id="rId2" Type="http://schemas.openxmlformats.org/officeDocument/2006/relationships/hyperlink" Target="https://docs.google.com/spreadsheets/d/1uyYXGlWE_ZgBl0urA_AgkZ38XdWvs3NavbeJ-9ZdqOA/copy#gid=1187069195" TargetMode="External"/><Relationship Id="rId1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7.png"/><Relationship Id="rId2" Type="http://schemas.openxmlformats.org/officeDocument/2006/relationships/hyperlink" Target="https://docs.google.com/spreadsheets/d/1uyYXGlWE_ZgBl0urA_AgkZ38XdWvs3NavbeJ-9ZdqOA/copy#gid=860270752" TargetMode="External"/><Relationship Id="rId1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8.png"/><Relationship Id="rId2" Type="http://schemas.openxmlformats.org/officeDocument/2006/relationships/hyperlink" Target="https://docs.google.com/spreadsheets/d/1uyYXGlWE_ZgBl0urA_AgkZ38XdWvs3NavbeJ-9ZdqOA/copy#gid=669078767" TargetMode="External"/><Relationship Id="rId1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5.xml"/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image" Target="../media/image1.png"/><Relationship Id="rId1" Type="http://schemas.openxmlformats.org/officeDocument/2006/relationships/hyperlink" Target="https://docs.google.com/spreadsheets/d/1uyYXGlWE_ZgBl0urA_AgkZ38XdWvs3NavbeJ-9ZdqOA/copy" TargetMode="Externa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9.png"/><Relationship Id="rId2" Type="http://schemas.openxmlformats.org/officeDocument/2006/relationships/hyperlink" Target="https://docs.google.com/spreadsheets/d/1uyYXGlWE_ZgBl0urA_AgkZ38XdWvs3NavbeJ-9ZdqOA/copy#gid=576641494" TargetMode="External"/><Relationship Id="rId1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5.xml"/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image" Target="../media/image20.png"/><Relationship Id="rId1" Type="http://schemas.openxmlformats.org/officeDocument/2006/relationships/hyperlink" Target="https://docs.google.com/spreadsheets/d/1uyYXGlWE_ZgBl0urA_AgkZ38XdWvs3NavbeJ-9ZdqOA/copy#gid=1088756785" TargetMode="Externa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1.png"/><Relationship Id="rId2" Type="http://schemas.openxmlformats.org/officeDocument/2006/relationships/hyperlink" Target="https://docs.google.com/spreadsheets/d/1uyYXGlWE_ZgBl0urA_AgkZ38XdWvs3NavbeJ-9ZdqOA/copy#gid=2049417304" TargetMode="External"/><Relationship Id="rId1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2.png"/><Relationship Id="rId2" Type="http://schemas.openxmlformats.org/officeDocument/2006/relationships/hyperlink" Target="https://docs.google.com/spreadsheets/d/1uyYXGlWE_ZgBl0urA_AgkZ38XdWvs3NavbeJ-9ZdqOA/copy#gid=1176641888" TargetMode="External"/><Relationship Id="rId1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3.png"/><Relationship Id="rId2" Type="http://schemas.openxmlformats.org/officeDocument/2006/relationships/hyperlink" Target="https://docs.google.com/spreadsheets/d/1uyYXGlWE_ZgBl0urA_AgkZ38XdWvs3NavbeJ-9ZdqOA/copy#gid=1560505778" TargetMode="External"/><Relationship Id="rId1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4.png"/><Relationship Id="rId2" Type="http://schemas.openxmlformats.org/officeDocument/2006/relationships/hyperlink" Target="https://docs.google.com/spreadsheets/d/1uyYXGlWE_ZgBl0urA_AgkZ38XdWvs3NavbeJ-9ZdqOA/copy#gid=28594192" TargetMode="External"/><Relationship Id="rId1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5.xml"/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image" Target="../media/image25.png"/><Relationship Id="rId1" Type="http://schemas.openxmlformats.org/officeDocument/2006/relationships/hyperlink" Target="https://docs.google.com/spreadsheets/d/1uyYXGlWE_ZgBl0urA_AgkZ38XdWvs3NavbeJ-9ZdqOA/copy#gid=241993456" TargetMode="Externa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6.png"/><Relationship Id="rId2" Type="http://schemas.openxmlformats.org/officeDocument/2006/relationships/hyperlink" Target="https://docs.google.com/spreadsheets/d/1uyYXGlWE_ZgBl0urA_AgkZ38XdWvs3NavbeJ-9ZdqOA/copy#gid=2147376089" TargetMode="External"/><Relationship Id="rId1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7.png"/><Relationship Id="rId2" Type="http://schemas.openxmlformats.org/officeDocument/2006/relationships/hyperlink" Target="https://docs.google.com/spreadsheets/d/1uyYXGlWE_ZgBl0urA_AgkZ38XdWvs3NavbeJ-9ZdqOA/copy#gid=1237091260" TargetMode="External"/><Relationship Id="rId1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8.png"/><Relationship Id="rId2" Type="http://schemas.openxmlformats.org/officeDocument/2006/relationships/hyperlink" Target="https://docs.google.com/spreadsheets/d/1uyYXGlWE_ZgBl0urA_AgkZ38XdWvs3NavbeJ-9ZdqOA/copy#gid=662250619" TargetMode="External"/><Relationship Id="rId1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5.xml"/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image" Target="../media/image2.png"/><Relationship Id="rId1" Type="http://schemas.openxmlformats.org/officeDocument/2006/relationships/hyperlink" Target="https://docs.google.com/spreadsheets/d/1uyYXGlWE_ZgBl0urA_AgkZ38XdWvs3NavbeJ-9ZdqOA/copy#gid=1412682796" TargetMode="Externa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9.png"/><Relationship Id="rId2" Type="http://schemas.openxmlformats.org/officeDocument/2006/relationships/hyperlink" Target="https://docs.google.com/spreadsheets/d/1uyYXGlWE_ZgBl0urA_AgkZ38XdWvs3NavbeJ-9ZdqOA/copy#gid=472023867" TargetMode="External"/><Relationship Id="rId1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0.png"/><Relationship Id="rId2" Type="http://schemas.openxmlformats.org/officeDocument/2006/relationships/hyperlink" Target="https://docs.google.com/spreadsheets/d/1uyYXGlWE_ZgBl0urA_AgkZ38XdWvs3NavbeJ-9ZdqOA/copy#gid=93102990" TargetMode="External"/><Relationship Id="rId1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1.png"/><Relationship Id="rId2" Type="http://schemas.openxmlformats.org/officeDocument/2006/relationships/hyperlink" Target="https://docs.google.com/spreadsheets/d/1uyYXGlWE_ZgBl0urA_AgkZ38XdWvs3NavbeJ-9ZdqOA/copy#gid=951312092" TargetMode="External"/><Relationship Id="rId1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12.xml"/><Relationship Id="rId3" Type="http://schemas.openxmlformats.org/officeDocument/2006/relationships/hyperlink" Target="http://bit.ly/2PfT4lq" TargetMode="External"/><Relationship Id="rId2" Type="http://schemas.openxmlformats.org/officeDocument/2006/relationships/hyperlink" Target="http://bit.ly/30B07Gq" TargetMode="External"/><Relationship Id="rId1" Type="http://schemas.openxmlformats.org/officeDocument/2006/relationships/hyperlink" Target="http://bit.ly/33VAFh3" TargetMode="Externa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12.xml"/><Relationship Id="rId3" Type="http://schemas.openxmlformats.org/officeDocument/2006/relationships/hyperlink" Target="http://bit.ly/30B07Gq" TargetMode="External"/><Relationship Id="rId2" Type="http://schemas.openxmlformats.org/officeDocument/2006/relationships/hyperlink" Target="http://bit.ly/33VAFh3" TargetMode="External"/><Relationship Id="rId1" Type="http://schemas.openxmlformats.org/officeDocument/2006/relationships/hyperlink" Target="http://bit.ly/2PfT4lq" TargetMode="Externa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12.xml"/><Relationship Id="rId2" Type="http://schemas.openxmlformats.org/officeDocument/2006/relationships/hyperlink" Target="http://bit.ly/30B07Gq" TargetMode="External"/><Relationship Id="rId1" Type="http://schemas.openxmlformats.org/officeDocument/2006/relationships/hyperlink" Target="https://bit.ly/2ZjL1pd" TargetMode="Externa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.png"/><Relationship Id="rId2" Type="http://schemas.openxmlformats.org/officeDocument/2006/relationships/hyperlink" Target="https://docs.google.com/spreadsheets/d/1uyYXGlWE_ZgBl0urA_AgkZ38XdWvs3NavbeJ-9ZdqOA/copy#gid=599868883" TargetMode="External"/><Relationship Id="rId1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5.xml"/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image" Target="../media/image4.png"/><Relationship Id="rId1" Type="http://schemas.openxmlformats.org/officeDocument/2006/relationships/hyperlink" Target="https://docs.google.com/spreadsheets/d/1uyYXGlWE_ZgBl0urA_AgkZ38XdWvs3NavbeJ-9ZdqOA/copy#gid=1069100544" TargetMode="Externa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.png"/><Relationship Id="rId2" Type="http://schemas.openxmlformats.org/officeDocument/2006/relationships/hyperlink" Target="https://docs.google.com/spreadsheets/d/1uyYXGlWE_ZgBl0urA_AgkZ38XdWvs3NavbeJ-9ZdqOA/copy#gid=660710419" TargetMode="External"/><Relationship Id="rId1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6.png"/><Relationship Id="rId2" Type="http://schemas.openxmlformats.org/officeDocument/2006/relationships/hyperlink" Target="https://docs.google.com/spreadsheets/d/1uyYXGlWE_ZgBl0urA_AgkZ38XdWvs3NavbeJ-9ZdqOA/copy#gid=1371411324" TargetMode="External"/><Relationship Id="rId1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7.png"/><Relationship Id="rId2" Type="http://schemas.openxmlformats.org/officeDocument/2006/relationships/hyperlink" Target="https://docs.google.com/spreadsheets/d/1uyYXGlWE_ZgBl0urA_AgkZ38XdWvs3NavbeJ-9ZdqOA/copy#gid=605090304" TargetMode="External"/><Relationship Id="rId1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8.png"/><Relationship Id="rId2" Type="http://schemas.openxmlformats.org/officeDocument/2006/relationships/hyperlink" Target="https://docs.google.com/spreadsheets/d/1uyYXGlWE_ZgBl0urA_AgkZ38XdWvs3NavbeJ-9ZdqOA/copy#gid=1252856161" TargetMode="External"/><Relationship Id="rId1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ctrTitle"/>
          </p:nvPr>
        </p:nvSpPr>
        <p:spPr>
          <a:xfrm>
            <a:off x="3654588" y="1145250"/>
            <a:ext cx="5032200" cy="24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Ultimate Spreadsheet Charts for Business Infographics</a:t>
            </a:r>
            <a:endParaRPr lang="en-GB"/>
          </a:p>
        </p:txBody>
      </p:sp>
      <p:sp>
        <p:nvSpPr>
          <p:cNvPr id="47" name="Google Shape;47;p15"/>
          <p:cNvSpPr txBox="1"/>
          <p:nvPr>
            <p:ph type="subTitle" idx="1"/>
          </p:nvPr>
        </p:nvSpPr>
        <p:spPr>
          <a:xfrm>
            <a:off x="3654425" y="3468370"/>
            <a:ext cx="5032375" cy="1369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" altLang="en-GB"/>
              <a:t>Antonio de Jesús Muñoz Muñoz 	23130562</a:t>
            </a:r>
            <a:endParaRPr lang="" altLang="en-GB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" altLang="en-GB"/>
              <a:t>Agustín Alexis Reyes Castillo		23130568</a:t>
            </a:r>
            <a:endParaRPr lang="" altLang="en-GB"/>
          </a:p>
        </p:txBody>
      </p:sp>
      <p:grpSp>
        <p:nvGrpSpPr>
          <p:cNvPr id="48" name="Google Shape;48;p15"/>
          <p:cNvGrpSpPr/>
          <p:nvPr/>
        </p:nvGrpSpPr>
        <p:grpSpPr>
          <a:xfrm>
            <a:off x="534474" y="1388695"/>
            <a:ext cx="2686973" cy="2483705"/>
            <a:chOff x="534474" y="1388695"/>
            <a:chExt cx="2686973" cy="2483705"/>
          </a:xfrm>
        </p:grpSpPr>
        <p:grpSp>
          <p:nvGrpSpPr>
            <p:cNvPr id="49" name="Google Shape;49;p15"/>
            <p:cNvGrpSpPr/>
            <p:nvPr/>
          </p:nvGrpSpPr>
          <p:grpSpPr>
            <a:xfrm>
              <a:off x="583211" y="1388824"/>
              <a:ext cx="1102521" cy="1102317"/>
              <a:chOff x="5521469" y="1388520"/>
              <a:chExt cx="910798" cy="910630"/>
            </a:xfrm>
          </p:grpSpPr>
          <p:sp>
            <p:nvSpPr>
              <p:cNvPr id="50" name="Google Shape;50;p15"/>
              <p:cNvSpPr/>
              <p:nvPr/>
            </p:nvSpPr>
            <p:spPr>
              <a:xfrm>
                <a:off x="5521469" y="1421301"/>
                <a:ext cx="877861" cy="877848"/>
              </a:xfrm>
              <a:custGeom>
                <a:avLst/>
                <a:gdLst/>
                <a:ahLst/>
                <a:cxnLst/>
                <a:rect l="l" t="t" r="r" b="b"/>
                <a:pathLst>
                  <a:path w="67697" h="67696" extrusionOk="0">
                    <a:moveTo>
                      <a:pt x="33849" y="0"/>
                    </a:moveTo>
                    <a:lnTo>
                      <a:pt x="32983" y="12"/>
                    </a:lnTo>
                    <a:lnTo>
                      <a:pt x="32107" y="45"/>
                    </a:lnTo>
                    <a:lnTo>
                      <a:pt x="31253" y="102"/>
                    </a:lnTo>
                    <a:lnTo>
                      <a:pt x="30387" y="180"/>
                    </a:lnTo>
                    <a:lnTo>
                      <a:pt x="29545" y="281"/>
                    </a:lnTo>
                    <a:lnTo>
                      <a:pt x="28702" y="394"/>
                    </a:lnTo>
                    <a:lnTo>
                      <a:pt x="27859" y="540"/>
                    </a:lnTo>
                    <a:lnTo>
                      <a:pt x="27027" y="697"/>
                    </a:lnTo>
                    <a:lnTo>
                      <a:pt x="26207" y="877"/>
                    </a:lnTo>
                    <a:lnTo>
                      <a:pt x="25398" y="1068"/>
                    </a:lnTo>
                    <a:lnTo>
                      <a:pt x="24589" y="1293"/>
                    </a:lnTo>
                    <a:lnTo>
                      <a:pt x="23791" y="1529"/>
                    </a:lnTo>
                    <a:lnTo>
                      <a:pt x="22993" y="1787"/>
                    </a:lnTo>
                    <a:lnTo>
                      <a:pt x="22218" y="2057"/>
                    </a:lnTo>
                    <a:lnTo>
                      <a:pt x="21442" y="2349"/>
                    </a:lnTo>
                    <a:lnTo>
                      <a:pt x="20678" y="2664"/>
                    </a:lnTo>
                    <a:lnTo>
                      <a:pt x="19925" y="3001"/>
                    </a:lnTo>
                    <a:lnTo>
                      <a:pt x="19184" y="3338"/>
                    </a:lnTo>
                    <a:lnTo>
                      <a:pt x="18442" y="3709"/>
                    </a:lnTo>
                    <a:lnTo>
                      <a:pt x="17723" y="4091"/>
                    </a:lnTo>
                    <a:lnTo>
                      <a:pt x="17003" y="4496"/>
                    </a:lnTo>
                    <a:lnTo>
                      <a:pt x="16307" y="4911"/>
                    </a:lnTo>
                    <a:lnTo>
                      <a:pt x="15610" y="5338"/>
                    </a:lnTo>
                    <a:lnTo>
                      <a:pt x="14924" y="5788"/>
                    </a:lnTo>
                    <a:lnTo>
                      <a:pt x="14261" y="6249"/>
                    </a:lnTo>
                    <a:lnTo>
                      <a:pt x="13598" y="6732"/>
                    </a:lnTo>
                    <a:lnTo>
                      <a:pt x="12958" y="7226"/>
                    </a:lnTo>
                    <a:lnTo>
                      <a:pt x="12317" y="7732"/>
                    </a:lnTo>
                    <a:lnTo>
                      <a:pt x="11699" y="8260"/>
                    </a:lnTo>
                    <a:lnTo>
                      <a:pt x="11092" y="8800"/>
                    </a:lnTo>
                    <a:lnTo>
                      <a:pt x="10497" y="9350"/>
                    </a:lnTo>
                    <a:lnTo>
                      <a:pt x="9924" y="9923"/>
                    </a:lnTo>
                    <a:lnTo>
                      <a:pt x="9351" y="10496"/>
                    </a:lnTo>
                    <a:lnTo>
                      <a:pt x="8800" y="11092"/>
                    </a:lnTo>
                    <a:lnTo>
                      <a:pt x="8261" y="11699"/>
                    </a:lnTo>
                    <a:lnTo>
                      <a:pt x="7732" y="12317"/>
                    </a:lnTo>
                    <a:lnTo>
                      <a:pt x="7227" y="12957"/>
                    </a:lnTo>
                    <a:lnTo>
                      <a:pt x="6732" y="13598"/>
                    </a:lnTo>
                    <a:lnTo>
                      <a:pt x="6249" y="14261"/>
                    </a:lnTo>
                    <a:lnTo>
                      <a:pt x="5788" y="14924"/>
                    </a:lnTo>
                    <a:lnTo>
                      <a:pt x="5339" y="15609"/>
                    </a:lnTo>
                    <a:lnTo>
                      <a:pt x="4901" y="16306"/>
                    </a:lnTo>
                    <a:lnTo>
                      <a:pt x="4485" y="17003"/>
                    </a:lnTo>
                    <a:lnTo>
                      <a:pt x="4091" y="17722"/>
                    </a:lnTo>
                    <a:lnTo>
                      <a:pt x="3709" y="18441"/>
                    </a:lnTo>
                    <a:lnTo>
                      <a:pt x="3339" y="19183"/>
                    </a:lnTo>
                    <a:lnTo>
                      <a:pt x="2990" y="19925"/>
                    </a:lnTo>
                    <a:lnTo>
                      <a:pt x="2664" y="20678"/>
                    </a:lnTo>
                    <a:lnTo>
                      <a:pt x="2350" y="21442"/>
                    </a:lnTo>
                    <a:lnTo>
                      <a:pt x="2057" y="22217"/>
                    </a:lnTo>
                    <a:lnTo>
                      <a:pt x="1788" y="22993"/>
                    </a:lnTo>
                    <a:lnTo>
                      <a:pt x="1529" y="23790"/>
                    </a:lnTo>
                    <a:lnTo>
                      <a:pt x="1293" y="24588"/>
                    </a:lnTo>
                    <a:lnTo>
                      <a:pt x="1069" y="25397"/>
                    </a:lnTo>
                    <a:lnTo>
                      <a:pt x="877" y="26207"/>
                    </a:lnTo>
                    <a:lnTo>
                      <a:pt x="698" y="27027"/>
                    </a:lnTo>
                    <a:lnTo>
                      <a:pt x="529" y="27858"/>
                    </a:lnTo>
                    <a:lnTo>
                      <a:pt x="394" y="28701"/>
                    </a:lnTo>
                    <a:lnTo>
                      <a:pt x="282" y="29544"/>
                    </a:lnTo>
                    <a:lnTo>
                      <a:pt x="181" y="30387"/>
                    </a:lnTo>
                    <a:lnTo>
                      <a:pt x="102" y="31252"/>
                    </a:lnTo>
                    <a:lnTo>
                      <a:pt x="46" y="32106"/>
                    </a:lnTo>
                    <a:lnTo>
                      <a:pt x="12" y="32983"/>
                    </a:lnTo>
                    <a:lnTo>
                      <a:pt x="1" y="33848"/>
                    </a:lnTo>
                    <a:lnTo>
                      <a:pt x="12" y="34725"/>
                    </a:lnTo>
                    <a:lnTo>
                      <a:pt x="46" y="35590"/>
                    </a:lnTo>
                    <a:lnTo>
                      <a:pt x="102" y="36455"/>
                    </a:lnTo>
                    <a:lnTo>
                      <a:pt x="181" y="37309"/>
                    </a:lnTo>
                    <a:lnTo>
                      <a:pt x="282" y="38163"/>
                    </a:lnTo>
                    <a:lnTo>
                      <a:pt x="394" y="39006"/>
                    </a:lnTo>
                    <a:lnTo>
                      <a:pt x="529" y="39838"/>
                    </a:lnTo>
                    <a:lnTo>
                      <a:pt x="698" y="40669"/>
                    </a:lnTo>
                    <a:lnTo>
                      <a:pt x="877" y="41501"/>
                    </a:lnTo>
                    <a:lnTo>
                      <a:pt x="1069" y="42310"/>
                    </a:lnTo>
                    <a:lnTo>
                      <a:pt x="1293" y="43119"/>
                    </a:lnTo>
                    <a:lnTo>
                      <a:pt x="1529" y="43917"/>
                    </a:lnTo>
                    <a:lnTo>
                      <a:pt x="1788" y="44704"/>
                    </a:lnTo>
                    <a:lnTo>
                      <a:pt x="2057" y="45490"/>
                    </a:lnTo>
                    <a:lnTo>
                      <a:pt x="2350" y="46266"/>
                    </a:lnTo>
                    <a:lnTo>
                      <a:pt x="2664" y="47030"/>
                    </a:lnTo>
                    <a:lnTo>
                      <a:pt x="2990" y="47783"/>
                    </a:lnTo>
                    <a:lnTo>
                      <a:pt x="3339" y="48524"/>
                    </a:lnTo>
                    <a:lnTo>
                      <a:pt x="3709" y="49255"/>
                    </a:lnTo>
                    <a:lnTo>
                      <a:pt x="4091" y="49985"/>
                    </a:lnTo>
                    <a:lnTo>
                      <a:pt x="4485" y="50693"/>
                    </a:lnTo>
                    <a:lnTo>
                      <a:pt x="4901" y="51401"/>
                    </a:lnTo>
                    <a:lnTo>
                      <a:pt x="5339" y="52098"/>
                    </a:lnTo>
                    <a:lnTo>
                      <a:pt x="5788" y="52772"/>
                    </a:lnTo>
                    <a:lnTo>
                      <a:pt x="6249" y="53446"/>
                    </a:lnTo>
                    <a:lnTo>
                      <a:pt x="6732" y="54098"/>
                    </a:lnTo>
                    <a:lnTo>
                      <a:pt x="7227" y="54750"/>
                    </a:lnTo>
                    <a:lnTo>
                      <a:pt x="7732" y="55379"/>
                    </a:lnTo>
                    <a:lnTo>
                      <a:pt x="8261" y="55997"/>
                    </a:lnTo>
                    <a:lnTo>
                      <a:pt x="8800" y="56604"/>
                    </a:lnTo>
                    <a:lnTo>
                      <a:pt x="9351" y="57200"/>
                    </a:lnTo>
                    <a:lnTo>
                      <a:pt x="9924" y="57784"/>
                    </a:lnTo>
                    <a:lnTo>
                      <a:pt x="10497" y="58357"/>
                    </a:lnTo>
                    <a:lnTo>
                      <a:pt x="11092" y="58908"/>
                    </a:lnTo>
                    <a:lnTo>
                      <a:pt x="11699" y="59447"/>
                    </a:lnTo>
                    <a:lnTo>
                      <a:pt x="12317" y="59964"/>
                    </a:lnTo>
                    <a:lnTo>
                      <a:pt x="12958" y="60481"/>
                    </a:lnTo>
                    <a:lnTo>
                      <a:pt x="13598" y="60976"/>
                    </a:lnTo>
                    <a:lnTo>
                      <a:pt x="14261" y="61459"/>
                    </a:lnTo>
                    <a:lnTo>
                      <a:pt x="14924" y="61920"/>
                    </a:lnTo>
                    <a:lnTo>
                      <a:pt x="15610" y="62369"/>
                    </a:lnTo>
                    <a:lnTo>
                      <a:pt x="16307" y="62796"/>
                    </a:lnTo>
                    <a:lnTo>
                      <a:pt x="17003" y="63212"/>
                    </a:lnTo>
                    <a:lnTo>
                      <a:pt x="17723" y="63617"/>
                    </a:lnTo>
                    <a:lnTo>
                      <a:pt x="18442" y="63999"/>
                    </a:lnTo>
                    <a:lnTo>
                      <a:pt x="19184" y="64358"/>
                    </a:lnTo>
                    <a:lnTo>
                      <a:pt x="19925" y="64707"/>
                    </a:lnTo>
                    <a:lnTo>
                      <a:pt x="20678" y="65044"/>
                    </a:lnTo>
                    <a:lnTo>
                      <a:pt x="21442" y="65347"/>
                    </a:lnTo>
                    <a:lnTo>
                      <a:pt x="22218" y="65639"/>
                    </a:lnTo>
                    <a:lnTo>
                      <a:pt x="22993" y="65920"/>
                    </a:lnTo>
                    <a:lnTo>
                      <a:pt x="23791" y="66179"/>
                    </a:lnTo>
                    <a:lnTo>
                      <a:pt x="24589" y="66415"/>
                    </a:lnTo>
                    <a:lnTo>
                      <a:pt x="25398" y="66628"/>
                    </a:lnTo>
                    <a:lnTo>
                      <a:pt x="26207" y="66830"/>
                    </a:lnTo>
                    <a:lnTo>
                      <a:pt x="27027" y="67010"/>
                    </a:lnTo>
                    <a:lnTo>
                      <a:pt x="27859" y="67168"/>
                    </a:lnTo>
                    <a:lnTo>
                      <a:pt x="28702" y="67302"/>
                    </a:lnTo>
                    <a:lnTo>
                      <a:pt x="29545" y="67426"/>
                    </a:lnTo>
                    <a:lnTo>
                      <a:pt x="30387" y="67527"/>
                    </a:lnTo>
                    <a:lnTo>
                      <a:pt x="31253" y="67595"/>
                    </a:lnTo>
                    <a:lnTo>
                      <a:pt x="32107" y="67651"/>
                    </a:lnTo>
                    <a:lnTo>
                      <a:pt x="32983" y="67685"/>
                    </a:lnTo>
                    <a:lnTo>
                      <a:pt x="33849" y="67696"/>
                    </a:lnTo>
                    <a:lnTo>
                      <a:pt x="34725" y="67685"/>
                    </a:lnTo>
                    <a:lnTo>
                      <a:pt x="35590" y="67651"/>
                    </a:lnTo>
                    <a:lnTo>
                      <a:pt x="36456" y="67595"/>
                    </a:lnTo>
                    <a:lnTo>
                      <a:pt x="37310" y="67527"/>
                    </a:lnTo>
                    <a:lnTo>
                      <a:pt x="38164" y="67426"/>
                    </a:lnTo>
                    <a:lnTo>
                      <a:pt x="39007" y="67302"/>
                    </a:lnTo>
                    <a:lnTo>
                      <a:pt x="39838" y="67168"/>
                    </a:lnTo>
                    <a:lnTo>
                      <a:pt x="40670" y="67010"/>
                    </a:lnTo>
                    <a:lnTo>
                      <a:pt x="41490" y="66830"/>
                    </a:lnTo>
                    <a:lnTo>
                      <a:pt x="42311" y="66628"/>
                    </a:lnTo>
                    <a:lnTo>
                      <a:pt x="43120" y="66415"/>
                    </a:lnTo>
                    <a:lnTo>
                      <a:pt x="43918" y="66179"/>
                    </a:lnTo>
                    <a:lnTo>
                      <a:pt x="44704" y="65920"/>
                    </a:lnTo>
                    <a:lnTo>
                      <a:pt x="45491" y="65639"/>
                    </a:lnTo>
                    <a:lnTo>
                      <a:pt x="46266" y="65347"/>
                    </a:lnTo>
                    <a:lnTo>
                      <a:pt x="47030" y="65044"/>
                    </a:lnTo>
                    <a:lnTo>
                      <a:pt x="47783" y="64707"/>
                    </a:lnTo>
                    <a:lnTo>
                      <a:pt x="48525" y="64358"/>
                    </a:lnTo>
                    <a:lnTo>
                      <a:pt x="49255" y="63999"/>
                    </a:lnTo>
                    <a:lnTo>
                      <a:pt x="49986" y="63617"/>
                    </a:lnTo>
                    <a:lnTo>
                      <a:pt x="50694" y="63212"/>
                    </a:lnTo>
                    <a:lnTo>
                      <a:pt x="51402" y="62796"/>
                    </a:lnTo>
                    <a:lnTo>
                      <a:pt x="52099" y="62369"/>
                    </a:lnTo>
                    <a:lnTo>
                      <a:pt x="52773" y="61920"/>
                    </a:lnTo>
                    <a:lnTo>
                      <a:pt x="53447" y="61459"/>
                    </a:lnTo>
                    <a:lnTo>
                      <a:pt x="54099" y="60976"/>
                    </a:lnTo>
                    <a:lnTo>
                      <a:pt x="54751" y="60481"/>
                    </a:lnTo>
                    <a:lnTo>
                      <a:pt x="55380" y="59964"/>
                    </a:lnTo>
                    <a:lnTo>
                      <a:pt x="55998" y="59447"/>
                    </a:lnTo>
                    <a:lnTo>
                      <a:pt x="56605" y="58908"/>
                    </a:lnTo>
                    <a:lnTo>
                      <a:pt x="57200" y="58357"/>
                    </a:lnTo>
                    <a:lnTo>
                      <a:pt x="57785" y="57784"/>
                    </a:lnTo>
                    <a:lnTo>
                      <a:pt x="58347" y="57200"/>
                    </a:lnTo>
                    <a:lnTo>
                      <a:pt x="58909" y="56604"/>
                    </a:lnTo>
                    <a:lnTo>
                      <a:pt x="59448" y="55997"/>
                    </a:lnTo>
                    <a:lnTo>
                      <a:pt x="59965" y="55379"/>
                    </a:lnTo>
                    <a:lnTo>
                      <a:pt x="60482" y="54750"/>
                    </a:lnTo>
                    <a:lnTo>
                      <a:pt x="60976" y="54098"/>
                    </a:lnTo>
                    <a:lnTo>
                      <a:pt x="61448" y="53446"/>
                    </a:lnTo>
                    <a:lnTo>
                      <a:pt x="61920" y="52772"/>
                    </a:lnTo>
                    <a:lnTo>
                      <a:pt x="62370" y="52098"/>
                    </a:lnTo>
                    <a:lnTo>
                      <a:pt x="62797" y="51401"/>
                    </a:lnTo>
                    <a:lnTo>
                      <a:pt x="63213" y="50693"/>
                    </a:lnTo>
                    <a:lnTo>
                      <a:pt x="63617" y="49985"/>
                    </a:lnTo>
                    <a:lnTo>
                      <a:pt x="63999" y="49255"/>
                    </a:lnTo>
                    <a:lnTo>
                      <a:pt x="64359" y="48524"/>
                    </a:lnTo>
                    <a:lnTo>
                      <a:pt x="64707" y="47783"/>
                    </a:lnTo>
                    <a:lnTo>
                      <a:pt x="65033" y="47030"/>
                    </a:lnTo>
                    <a:lnTo>
                      <a:pt x="65348" y="46266"/>
                    </a:lnTo>
                    <a:lnTo>
                      <a:pt x="65640" y="45490"/>
                    </a:lnTo>
                    <a:lnTo>
                      <a:pt x="65921" y="44704"/>
                    </a:lnTo>
                    <a:lnTo>
                      <a:pt x="66179" y="43917"/>
                    </a:lnTo>
                    <a:lnTo>
                      <a:pt x="66415" y="43119"/>
                    </a:lnTo>
                    <a:lnTo>
                      <a:pt x="66629" y="42310"/>
                    </a:lnTo>
                    <a:lnTo>
                      <a:pt x="66831" y="41501"/>
                    </a:lnTo>
                    <a:lnTo>
                      <a:pt x="67011" y="40669"/>
                    </a:lnTo>
                    <a:lnTo>
                      <a:pt x="67168" y="39838"/>
                    </a:lnTo>
                    <a:lnTo>
                      <a:pt x="67303" y="39006"/>
                    </a:lnTo>
                    <a:lnTo>
                      <a:pt x="67427" y="38163"/>
                    </a:lnTo>
                    <a:lnTo>
                      <a:pt x="67528" y="37309"/>
                    </a:lnTo>
                    <a:lnTo>
                      <a:pt x="67595" y="36455"/>
                    </a:lnTo>
                    <a:lnTo>
                      <a:pt x="67651" y="35590"/>
                    </a:lnTo>
                    <a:lnTo>
                      <a:pt x="67685" y="34725"/>
                    </a:lnTo>
                    <a:lnTo>
                      <a:pt x="67696" y="33848"/>
                    </a:lnTo>
                    <a:lnTo>
                      <a:pt x="33849" y="33848"/>
                    </a:lnTo>
                    <a:lnTo>
                      <a:pt x="338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" name="Google Shape;51;p15"/>
              <p:cNvSpPr/>
              <p:nvPr/>
            </p:nvSpPr>
            <p:spPr>
              <a:xfrm>
                <a:off x="5993331" y="1388520"/>
                <a:ext cx="438937" cy="438781"/>
              </a:xfrm>
              <a:custGeom>
                <a:avLst/>
                <a:gdLst/>
                <a:ahLst/>
                <a:cxnLst/>
                <a:rect l="l" t="t" r="r" b="b"/>
                <a:pathLst>
                  <a:path w="33849" h="33837" extrusionOk="0">
                    <a:moveTo>
                      <a:pt x="0" y="0"/>
                    </a:moveTo>
                    <a:lnTo>
                      <a:pt x="0" y="33836"/>
                    </a:lnTo>
                    <a:lnTo>
                      <a:pt x="33848" y="33836"/>
                    </a:lnTo>
                    <a:lnTo>
                      <a:pt x="33837" y="32971"/>
                    </a:lnTo>
                    <a:lnTo>
                      <a:pt x="33803" y="32095"/>
                    </a:lnTo>
                    <a:lnTo>
                      <a:pt x="33747" y="31241"/>
                    </a:lnTo>
                    <a:lnTo>
                      <a:pt x="33679" y="30375"/>
                    </a:lnTo>
                    <a:lnTo>
                      <a:pt x="33578" y="29532"/>
                    </a:lnTo>
                    <a:lnTo>
                      <a:pt x="33455" y="28690"/>
                    </a:lnTo>
                    <a:lnTo>
                      <a:pt x="33320" y="27847"/>
                    </a:lnTo>
                    <a:lnTo>
                      <a:pt x="33163" y="27015"/>
                    </a:lnTo>
                    <a:lnTo>
                      <a:pt x="32983" y="26195"/>
                    </a:lnTo>
                    <a:lnTo>
                      <a:pt x="32780" y="25386"/>
                    </a:lnTo>
                    <a:lnTo>
                      <a:pt x="32567" y="24577"/>
                    </a:lnTo>
                    <a:lnTo>
                      <a:pt x="32331" y="23779"/>
                    </a:lnTo>
                    <a:lnTo>
                      <a:pt x="32072" y="22981"/>
                    </a:lnTo>
                    <a:lnTo>
                      <a:pt x="31792" y="22206"/>
                    </a:lnTo>
                    <a:lnTo>
                      <a:pt x="31499" y="21430"/>
                    </a:lnTo>
                    <a:lnTo>
                      <a:pt x="31185" y="20666"/>
                    </a:lnTo>
                    <a:lnTo>
                      <a:pt x="30859" y="19913"/>
                    </a:lnTo>
                    <a:lnTo>
                      <a:pt x="30510" y="19171"/>
                    </a:lnTo>
                    <a:lnTo>
                      <a:pt x="30151" y="18430"/>
                    </a:lnTo>
                    <a:lnTo>
                      <a:pt x="29769" y="17710"/>
                    </a:lnTo>
                    <a:lnTo>
                      <a:pt x="29364" y="16991"/>
                    </a:lnTo>
                    <a:lnTo>
                      <a:pt x="28948" y="16295"/>
                    </a:lnTo>
                    <a:lnTo>
                      <a:pt x="28521" y="15598"/>
                    </a:lnTo>
                    <a:lnTo>
                      <a:pt x="28072" y="14912"/>
                    </a:lnTo>
                    <a:lnTo>
                      <a:pt x="27600" y="14249"/>
                    </a:lnTo>
                    <a:lnTo>
                      <a:pt x="27128" y="13586"/>
                    </a:lnTo>
                    <a:lnTo>
                      <a:pt x="26633" y="12946"/>
                    </a:lnTo>
                    <a:lnTo>
                      <a:pt x="26117" y="12316"/>
                    </a:lnTo>
                    <a:lnTo>
                      <a:pt x="25600" y="11687"/>
                    </a:lnTo>
                    <a:lnTo>
                      <a:pt x="25060" y="11080"/>
                    </a:lnTo>
                    <a:lnTo>
                      <a:pt x="24498" y="10485"/>
                    </a:lnTo>
                    <a:lnTo>
                      <a:pt x="23936" y="9912"/>
                    </a:lnTo>
                    <a:lnTo>
                      <a:pt x="23352" y="9338"/>
                    </a:lnTo>
                    <a:lnTo>
                      <a:pt x="22756" y="8788"/>
                    </a:lnTo>
                    <a:lnTo>
                      <a:pt x="22150" y="8248"/>
                    </a:lnTo>
                    <a:lnTo>
                      <a:pt x="21532" y="7720"/>
                    </a:lnTo>
                    <a:lnTo>
                      <a:pt x="20902" y="7215"/>
                    </a:lnTo>
                    <a:lnTo>
                      <a:pt x="20251" y="6720"/>
                    </a:lnTo>
                    <a:lnTo>
                      <a:pt x="19599" y="6237"/>
                    </a:lnTo>
                    <a:lnTo>
                      <a:pt x="18924" y="5776"/>
                    </a:lnTo>
                    <a:lnTo>
                      <a:pt x="18250" y="5327"/>
                    </a:lnTo>
                    <a:lnTo>
                      <a:pt x="17553" y="4900"/>
                    </a:lnTo>
                    <a:lnTo>
                      <a:pt x="16846" y="4484"/>
                    </a:lnTo>
                    <a:lnTo>
                      <a:pt x="16138" y="4079"/>
                    </a:lnTo>
                    <a:lnTo>
                      <a:pt x="15407" y="3697"/>
                    </a:lnTo>
                    <a:lnTo>
                      <a:pt x="14677" y="3338"/>
                    </a:lnTo>
                    <a:lnTo>
                      <a:pt x="13935" y="2989"/>
                    </a:lnTo>
                    <a:lnTo>
                      <a:pt x="13182" y="2652"/>
                    </a:lnTo>
                    <a:lnTo>
                      <a:pt x="12418" y="2337"/>
                    </a:lnTo>
                    <a:lnTo>
                      <a:pt x="11642" y="2045"/>
                    </a:lnTo>
                    <a:lnTo>
                      <a:pt x="10856" y="1776"/>
                    </a:lnTo>
                    <a:lnTo>
                      <a:pt x="10069" y="1517"/>
                    </a:lnTo>
                    <a:lnTo>
                      <a:pt x="9271" y="1281"/>
                    </a:lnTo>
                    <a:lnTo>
                      <a:pt x="8462" y="1056"/>
                    </a:lnTo>
                    <a:lnTo>
                      <a:pt x="7642" y="865"/>
                    </a:lnTo>
                    <a:lnTo>
                      <a:pt x="6822" y="685"/>
                    </a:lnTo>
                    <a:lnTo>
                      <a:pt x="5990" y="528"/>
                    </a:lnTo>
                    <a:lnTo>
                      <a:pt x="5158" y="382"/>
                    </a:lnTo>
                    <a:lnTo>
                      <a:pt x="4316" y="270"/>
                    </a:lnTo>
                    <a:lnTo>
                      <a:pt x="3462" y="169"/>
                    </a:lnTo>
                    <a:lnTo>
                      <a:pt x="2607" y="90"/>
                    </a:lnTo>
                    <a:lnTo>
                      <a:pt x="1742" y="34"/>
                    </a:lnTo>
                    <a:lnTo>
                      <a:pt x="877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2" name="Google Shape;52;p15"/>
            <p:cNvGrpSpPr/>
            <p:nvPr/>
          </p:nvGrpSpPr>
          <p:grpSpPr>
            <a:xfrm>
              <a:off x="2118874" y="1388695"/>
              <a:ext cx="1102573" cy="1102589"/>
              <a:chOff x="5489395" y="2541829"/>
              <a:chExt cx="891256" cy="891269"/>
            </a:xfrm>
          </p:grpSpPr>
          <p:sp>
            <p:nvSpPr>
              <p:cNvPr id="53" name="Google Shape;53;p15"/>
              <p:cNvSpPr/>
              <p:nvPr/>
            </p:nvSpPr>
            <p:spPr>
              <a:xfrm>
                <a:off x="5489395" y="2541829"/>
                <a:ext cx="891256" cy="891269"/>
              </a:xfrm>
              <a:custGeom>
                <a:avLst/>
                <a:gdLst/>
                <a:ahLst/>
                <a:cxnLst/>
                <a:rect l="l" t="t" r="r" b="b"/>
                <a:pathLst>
                  <a:path w="68730" h="68731" extrusionOk="0">
                    <a:moveTo>
                      <a:pt x="0" y="1"/>
                    </a:moveTo>
                    <a:lnTo>
                      <a:pt x="0" y="68730"/>
                    </a:lnTo>
                    <a:lnTo>
                      <a:pt x="68729" y="68730"/>
                    </a:lnTo>
                    <a:lnTo>
                      <a:pt x="68729" y="67213"/>
                    </a:lnTo>
                    <a:lnTo>
                      <a:pt x="1517" y="67213"/>
                    </a:lnTo>
                    <a:lnTo>
                      <a:pt x="15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5565307" y="2725306"/>
                <a:ext cx="815345" cy="631867"/>
              </a:xfrm>
              <a:custGeom>
                <a:avLst/>
                <a:gdLst/>
                <a:ahLst/>
                <a:cxnLst/>
                <a:rect l="l" t="t" r="r" b="b"/>
                <a:pathLst>
                  <a:path w="62876" h="48727" extrusionOk="0">
                    <a:moveTo>
                      <a:pt x="40209" y="0"/>
                    </a:moveTo>
                    <a:lnTo>
                      <a:pt x="28230" y="17081"/>
                    </a:lnTo>
                    <a:lnTo>
                      <a:pt x="14767" y="7282"/>
                    </a:lnTo>
                    <a:lnTo>
                      <a:pt x="1" y="26880"/>
                    </a:lnTo>
                    <a:lnTo>
                      <a:pt x="1" y="48726"/>
                    </a:lnTo>
                    <a:lnTo>
                      <a:pt x="62875" y="48726"/>
                    </a:lnTo>
                    <a:lnTo>
                      <a:pt x="62875" y="5315"/>
                    </a:lnTo>
                    <a:lnTo>
                      <a:pt x="50682" y="11024"/>
                    </a:lnTo>
                    <a:lnTo>
                      <a:pt x="402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5565307" y="2882537"/>
                <a:ext cx="815345" cy="474636"/>
              </a:xfrm>
              <a:custGeom>
                <a:avLst/>
                <a:gdLst/>
                <a:ahLst/>
                <a:cxnLst/>
                <a:rect l="l" t="t" r="r" b="b"/>
                <a:pathLst>
                  <a:path w="62876" h="36602" extrusionOk="0">
                    <a:moveTo>
                      <a:pt x="40209" y="0"/>
                    </a:moveTo>
                    <a:lnTo>
                      <a:pt x="28230" y="10833"/>
                    </a:lnTo>
                    <a:lnTo>
                      <a:pt x="14767" y="4979"/>
                    </a:lnTo>
                    <a:lnTo>
                      <a:pt x="1" y="14755"/>
                    </a:lnTo>
                    <a:lnTo>
                      <a:pt x="1" y="36601"/>
                    </a:lnTo>
                    <a:lnTo>
                      <a:pt x="62875" y="36601"/>
                    </a:lnTo>
                    <a:lnTo>
                      <a:pt x="62875" y="3787"/>
                    </a:lnTo>
                    <a:lnTo>
                      <a:pt x="50682" y="8799"/>
                    </a:lnTo>
                    <a:lnTo>
                      <a:pt x="4020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6" name="Google Shape;56;p15"/>
            <p:cNvGrpSpPr/>
            <p:nvPr/>
          </p:nvGrpSpPr>
          <p:grpSpPr>
            <a:xfrm>
              <a:off x="2094567" y="2770113"/>
              <a:ext cx="1102480" cy="1101928"/>
              <a:chOff x="6767994" y="2547017"/>
              <a:chExt cx="881349" cy="880908"/>
            </a:xfrm>
          </p:grpSpPr>
          <p:sp>
            <p:nvSpPr>
              <p:cNvPr id="57" name="Google Shape;57;p15"/>
              <p:cNvSpPr/>
              <p:nvPr/>
            </p:nvSpPr>
            <p:spPr>
              <a:xfrm>
                <a:off x="7496327" y="2771731"/>
                <a:ext cx="153016" cy="337790"/>
              </a:xfrm>
              <a:custGeom>
                <a:avLst/>
                <a:gdLst/>
                <a:ahLst/>
                <a:cxnLst/>
                <a:rect l="l" t="t" r="r" b="b"/>
                <a:pathLst>
                  <a:path w="11800" h="26049" extrusionOk="0">
                    <a:moveTo>
                      <a:pt x="7451" y="0"/>
                    </a:moveTo>
                    <a:lnTo>
                      <a:pt x="0" y="4551"/>
                    </a:lnTo>
                    <a:lnTo>
                      <a:pt x="360" y="5237"/>
                    </a:lnTo>
                    <a:lnTo>
                      <a:pt x="697" y="5922"/>
                    </a:lnTo>
                    <a:lnTo>
                      <a:pt x="1012" y="6619"/>
                    </a:lnTo>
                    <a:lnTo>
                      <a:pt x="1304" y="7338"/>
                    </a:lnTo>
                    <a:lnTo>
                      <a:pt x="1573" y="8057"/>
                    </a:lnTo>
                    <a:lnTo>
                      <a:pt x="1832" y="8799"/>
                    </a:lnTo>
                    <a:lnTo>
                      <a:pt x="2057" y="9541"/>
                    </a:lnTo>
                    <a:lnTo>
                      <a:pt x="2270" y="10294"/>
                    </a:lnTo>
                    <a:lnTo>
                      <a:pt x="2450" y="11058"/>
                    </a:lnTo>
                    <a:lnTo>
                      <a:pt x="2607" y="11822"/>
                    </a:lnTo>
                    <a:lnTo>
                      <a:pt x="2753" y="12609"/>
                    </a:lnTo>
                    <a:lnTo>
                      <a:pt x="2866" y="13395"/>
                    </a:lnTo>
                    <a:lnTo>
                      <a:pt x="2956" y="14193"/>
                    </a:lnTo>
                    <a:lnTo>
                      <a:pt x="3012" y="14991"/>
                    </a:lnTo>
                    <a:lnTo>
                      <a:pt x="3057" y="15800"/>
                    </a:lnTo>
                    <a:lnTo>
                      <a:pt x="3068" y="16621"/>
                    </a:lnTo>
                    <a:lnTo>
                      <a:pt x="3068" y="17048"/>
                    </a:lnTo>
                    <a:lnTo>
                      <a:pt x="3057" y="17486"/>
                    </a:lnTo>
                    <a:lnTo>
                      <a:pt x="3034" y="17913"/>
                    </a:lnTo>
                    <a:lnTo>
                      <a:pt x="3012" y="18340"/>
                    </a:lnTo>
                    <a:lnTo>
                      <a:pt x="2978" y="18767"/>
                    </a:lnTo>
                    <a:lnTo>
                      <a:pt x="2933" y="19194"/>
                    </a:lnTo>
                    <a:lnTo>
                      <a:pt x="2888" y="19610"/>
                    </a:lnTo>
                    <a:lnTo>
                      <a:pt x="2832" y="20037"/>
                    </a:lnTo>
                    <a:lnTo>
                      <a:pt x="2776" y="20453"/>
                    </a:lnTo>
                    <a:lnTo>
                      <a:pt x="2708" y="20868"/>
                    </a:lnTo>
                    <a:lnTo>
                      <a:pt x="2630" y="21284"/>
                    </a:lnTo>
                    <a:lnTo>
                      <a:pt x="2551" y="21689"/>
                    </a:lnTo>
                    <a:lnTo>
                      <a:pt x="2461" y="22104"/>
                    </a:lnTo>
                    <a:lnTo>
                      <a:pt x="2371" y="22509"/>
                    </a:lnTo>
                    <a:lnTo>
                      <a:pt x="2270" y="22914"/>
                    </a:lnTo>
                    <a:lnTo>
                      <a:pt x="2158" y="23307"/>
                    </a:lnTo>
                    <a:lnTo>
                      <a:pt x="10462" y="26049"/>
                    </a:lnTo>
                    <a:lnTo>
                      <a:pt x="10620" y="25487"/>
                    </a:lnTo>
                    <a:lnTo>
                      <a:pt x="10766" y="24925"/>
                    </a:lnTo>
                    <a:lnTo>
                      <a:pt x="10912" y="24352"/>
                    </a:lnTo>
                    <a:lnTo>
                      <a:pt x="11035" y="23779"/>
                    </a:lnTo>
                    <a:lnTo>
                      <a:pt x="11159" y="23194"/>
                    </a:lnTo>
                    <a:lnTo>
                      <a:pt x="11260" y="22610"/>
                    </a:lnTo>
                    <a:lnTo>
                      <a:pt x="11361" y="22026"/>
                    </a:lnTo>
                    <a:lnTo>
                      <a:pt x="11451" y="21441"/>
                    </a:lnTo>
                    <a:lnTo>
                      <a:pt x="11530" y="20846"/>
                    </a:lnTo>
                    <a:lnTo>
                      <a:pt x="11609" y="20250"/>
                    </a:lnTo>
                    <a:lnTo>
                      <a:pt x="11665" y="19655"/>
                    </a:lnTo>
                    <a:lnTo>
                      <a:pt x="11710" y="19048"/>
                    </a:lnTo>
                    <a:lnTo>
                      <a:pt x="11755" y="18452"/>
                    </a:lnTo>
                    <a:lnTo>
                      <a:pt x="11777" y="17845"/>
                    </a:lnTo>
                    <a:lnTo>
                      <a:pt x="11800" y="17227"/>
                    </a:lnTo>
                    <a:lnTo>
                      <a:pt x="11800" y="16621"/>
                    </a:lnTo>
                    <a:lnTo>
                      <a:pt x="11800" y="16059"/>
                    </a:lnTo>
                    <a:lnTo>
                      <a:pt x="11777" y="15486"/>
                    </a:lnTo>
                    <a:lnTo>
                      <a:pt x="11755" y="14935"/>
                    </a:lnTo>
                    <a:lnTo>
                      <a:pt x="11721" y="14373"/>
                    </a:lnTo>
                    <a:lnTo>
                      <a:pt x="11687" y="13811"/>
                    </a:lnTo>
                    <a:lnTo>
                      <a:pt x="11631" y="13260"/>
                    </a:lnTo>
                    <a:lnTo>
                      <a:pt x="11575" y="12710"/>
                    </a:lnTo>
                    <a:lnTo>
                      <a:pt x="11507" y="12170"/>
                    </a:lnTo>
                    <a:lnTo>
                      <a:pt x="11429" y="11620"/>
                    </a:lnTo>
                    <a:lnTo>
                      <a:pt x="11350" y="11080"/>
                    </a:lnTo>
                    <a:lnTo>
                      <a:pt x="11260" y="10541"/>
                    </a:lnTo>
                    <a:lnTo>
                      <a:pt x="11148" y="10002"/>
                    </a:lnTo>
                    <a:lnTo>
                      <a:pt x="11047" y="9473"/>
                    </a:lnTo>
                    <a:lnTo>
                      <a:pt x="10923" y="8934"/>
                    </a:lnTo>
                    <a:lnTo>
                      <a:pt x="10799" y="8406"/>
                    </a:lnTo>
                    <a:lnTo>
                      <a:pt x="10665" y="7889"/>
                    </a:lnTo>
                    <a:lnTo>
                      <a:pt x="10519" y="7361"/>
                    </a:lnTo>
                    <a:lnTo>
                      <a:pt x="10372" y="6844"/>
                    </a:lnTo>
                    <a:lnTo>
                      <a:pt x="10215" y="6338"/>
                    </a:lnTo>
                    <a:lnTo>
                      <a:pt x="10047" y="5821"/>
                    </a:lnTo>
                    <a:lnTo>
                      <a:pt x="9867" y="5315"/>
                    </a:lnTo>
                    <a:lnTo>
                      <a:pt x="9687" y="4810"/>
                    </a:lnTo>
                    <a:lnTo>
                      <a:pt x="9496" y="4315"/>
                    </a:lnTo>
                    <a:lnTo>
                      <a:pt x="9294" y="3821"/>
                    </a:lnTo>
                    <a:lnTo>
                      <a:pt x="9091" y="3326"/>
                    </a:lnTo>
                    <a:lnTo>
                      <a:pt x="8878" y="2843"/>
                    </a:lnTo>
                    <a:lnTo>
                      <a:pt x="8664" y="2360"/>
                    </a:lnTo>
                    <a:lnTo>
                      <a:pt x="8440" y="1877"/>
                    </a:lnTo>
                    <a:lnTo>
                      <a:pt x="8204" y="1405"/>
                    </a:lnTo>
                    <a:lnTo>
                      <a:pt x="7956" y="933"/>
                    </a:lnTo>
                    <a:lnTo>
                      <a:pt x="7709" y="461"/>
                    </a:lnTo>
                    <a:lnTo>
                      <a:pt x="7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7225124" y="2547017"/>
                <a:ext cx="350628" cy="255615"/>
              </a:xfrm>
              <a:custGeom>
                <a:avLst/>
                <a:gdLst/>
                <a:ahLst/>
                <a:cxnLst/>
                <a:rect l="l" t="t" r="r" b="b"/>
                <a:pathLst>
                  <a:path w="27039" h="19712" extrusionOk="0">
                    <a:moveTo>
                      <a:pt x="1" y="1"/>
                    </a:moveTo>
                    <a:lnTo>
                      <a:pt x="1" y="8732"/>
                    </a:lnTo>
                    <a:lnTo>
                      <a:pt x="765" y="8777"/>
                    </a:lnTo>
                    <a:lnTo>
                      <a:pt x="1518" y="8856"/>
                    </a:lnTo>
                    <a:lnTo>
                      <a:pt x="2260" y="8946"/>
                    </a:lnTo>
                    <a:lnTo>
                      <a:pt x="3001" y="9058"/>
                    </a:lnTo>
                    <a:lnTo>
                      <a:pt x="3732" y="9193"/>
                    </a:lnTo>
                    <a:lnTo>
                      <a:pt x="4462" y="9350"/>
                    </a:lnTo>
                    <a:lnTo>
                      <a:pt x="5181" y="9530"/>
                    </a:lnTo>
                    <a:lnTo>
                      <a:pt x="5889" y="9732"/>
                    </a:lnTo>
                    <a:lnTo>
                      <a:pt x="6586" y="9946"/>
                    </a:lnTo>
                    <a:lnTo>
                      <a:pt x="7283" y="10182"/>
                    </a:lnTo>
                    <a:lnTo>
                      <a:pt x="7957" y="10440"/>
                    </a:lnTo>
                    <a:lnTo>
                      <a:pt x="8631" y="10710"/>
                    </a:lnTo>
                    <a:lnTo>
                      <a:pt x="9294" y="11014"/>
                    </a:lnTo>
                    <a:lnTo>
                      <a:pt x="9946" y="11317"/>
                    </a:lnTo>
                    <a:lnTo>
                      <a:pt x="10587" y="11654"/>
                    </a:lnTo>
                    <a:lnTo>
                      <a:pt x="11227" y="12002"/>
                    </a:lnTo>
                    <a:lnTo>
                      <a:pt x="11845" y="12362"/>
                    </a:lnTo>
                    <a:lnTo>
                      <a:pt x="12452" y="12755"/>
                    </a:lnTo>
                    <a:lnTo>
                      <a:pt x="13048" y="13149"/>
                    </a:lnTo>
                    <a:lnTo>
                      <a:pt x="13632" y="13564"/>
                    </a:lnTo>
                    <a:lnTo>
                      <a:pt x="14205" y="13992"/>
                    </a:lnTo>
                    <a:lnTo>
                      <a:pt x="14767" y="14441"/>
                    </a:lnTo>
                    <a:lnTo>
                      <a:pt x="15307" y="14902"/>
                    </a:lnTo>
                    <a:lnTo>
                      <a:pt x="15846" y="15385"/>
                    </a:lnTo>
                    <a:lnTo>
                      <a:pt x="16363" y="15879"/>
                    </a:lnTo>
                    <a:lnTo>
                      <a:pt x="16869" y="16385"/>
                    </a:lnTo>
                    <a:lnTo>
                      <a:pt x="17363" y="16902"/>
                    </a:lnTo>
                    <a:lnTo>
                      <a:pt x="17835" y="17441"/>
                    </a:lnTo>
                    <a:lnTo>
                      <a:pt x="18296" y="17992"/>
                    </a:lnTo>
                    <a:lnTo>
                      <a:pt x="18734" y="18554"/>
                    </a:lnTo>
                    <a:lnTo>
                      <a:pt x="19172" y="19127"/>
                    </a:lnTo>
                    <a:lnTo>
                      <a:pt x="19577" y="19711"/>
                    </a:lnTo>
                    <a:lnTo>
                      <a:pt x="27039" y="15149"/>
                    </a:lnTo>
                    <a:lnTo>
                      <a:pt x="26758" y="14744"/>
                    </a:lnTo>
                    <a:lnTo>
                      <a:pt x="26477" y="14329"/>
                    </a:lnTo>
                    <a:lnTo>
                      <a:pt x="26185" y="13935"/>
                    </a:lnTo>
                    <a:lnTo>
                      <a:pt x="25892" y="13531"/>
                    </a:lnTo>
                    <a:lnTo>
                      <a:pt x="25589" y="13137"/>
                    </a:lnTo>
                    <a:lnTo>
                      <a:pt x="25286" y="12744"/>
                    </a:lnTo>
                    <a:lnTo>
                      <a:pt x="24971" y="12362"/>
                    </a:lnTo>
                    <a:lnTo>
                      <a:pt x="24656" y="11980"/>
                    </a:lnTo>
                    <a:lnTo>
                      <a:pt x="24330" y="11609"/>
                    </a:lnTo>
                    <a:lnTo>
                      <a:pt x="24004" y="11238"/>
                    </a:lnTo>
                    <a:lnTo>
                      <a:pt x="23667" y="10879"/>
                    </a:lnTo>
                    <a:lnTo>
                      <a:pt x="23330" y="10508"/>
                    </a:lnTo>
                    <a:lnTo>
                      <a:pt x="22993" y="10159"/>
                    </a:lnTo>
                    <a:lnTo>
                      <a:pt x="22645" y="9811"/>
                    </a:lnTo>
                    <a:lnTo>
                      <a:pt x="22285" y="9463"/>
                    </a:lnTo>
                    <a:lnTo>
                      <a:pt x="21926" y="9126"/>
                    </a:lnTo>
                    <a:lnTo>
                      <a:pt x="21566" y="8789"/>
                    </a:lnTo>
                    <a:lnTo>
                      <a:pt x="21195" y="8451"/>
                    </a:lnTo>
                    <a:lnTo>
                      <a:pt x="20824" y="8137"/>
                    </a:lnTo>
                    <a:lnTo>
                      <a:pt x="20442" y="7811"/>
                    </a:lnTo>
                    <a:lnTo>
                      <a:pt x="20060" y="7496"/>
                    </a:lnTo>
                    <a:lnTo>
                      <a:pt x="19667" y="7193"/>
                    </a:lnTo>
                    <a:lnTo>
                      <a:pt x="19285" y="6889"/>
                    </a:lnTo>
                    <a:lnTo>
                      <a:pt x="18880" y="6586"/>
                    </a:lnTo>
                    <a:lnTo>
                      <a:pt x="18487" y="6294"/>
                    </a:lnTo>
                    <a:lnTo>
                      <a:pt x="18071" y="6013"/>
                    </a:lnTo>
                    <a:lnTo>
                      <a:pt x="17666" y="5732"/>
                    </a:lnTo>
                    <a:lnTo>
                      <a:pt x="17251" y="5462"/>
                    </a:lnTo>
                    <a:lnTo>
                      <a:pt x="16835" y="5192"/>
                    </a:lnTo>
                    <a:lnTo>
                      <a:pt x="16408" y="4934"/>
                    </a:lnTo>
                    <a:lnTo>
                      <a:pt x="15981" y="4676"/>
                    </a:lnTo>
                    <a:lnTo>
                      <a:pt x="15554" y="4428"/>
                    </a:lnTo>
                    <a:lnTo>
                      <a:pt x="15116" y="4181"/>
                    </a:lnTo>
                    <a:lnTo>
                      <a:pt x="14677" y="3945"/>
                    </a:lnTo>
                    <a:lnTo>
                      <a:pt x="14239" y="3709"/>
                    </a:lnTo>
                    <a:lnTo>
                      <a:pt x="13789" y="3484"/>
                    </a:lnTo>
                    <a:lnTo>
                      <a:pt x="13340" y="3271"/>
                    </a:lnTo>
                    <a:lnTo>
                      <a:pt x="12890" y="3057"/>
                    </a:lnTo>
                    <a:lnTo>
                      <a:pt x="12430" y="2844"/>
                    </a:lnTo>
                    <a:lnTo>
                      <a:pt x="11969" y="2653"/>
                    </a:lnTo>
                    <a:lnTo>
                      <a:pt x="11508" y="2462"/>
                    </a:lnTo>
                    <a:lnTo>
                      <a:pt x="11036" y="2271"/>
                    </a:lnTo>
                    <a:lnTo>
                      <a:pt x="10564" y="2091"/>
                    </a:lnTo>
                    <a:lnTo>
                      <a:pt x="10092" y="1922"/>
                    </a:lnTo>
                    <a:lnTo>
                      <a:pt x="9620" y="1754"/>
                    </a:lnTo>
                    <a:lnTo>
                      <a:pt x="9137" y="1596"/>
                    </a:lnTo>
                    <a:lnTo>
                      <a:pt x="8654" y="1450"/>
                    </a:lnTo>
                    <a:lnTo>
                      <a:pt x="8171" y="1304"/>
                    </a:lnTo>
                    <a:lnTo>
                      <a:pt x="7676" y="1158"/>
                    </a:lnTo>
                    <a:lnTo>
                      <a:pt x="7182" y="1035"/>
                    </a:lnTo>
                    <a:lnTo>
                      <a:pt x="6687" y="911"/>
                    </a:lnTo>
                    <a:lnTo>
                      <a:pt x="6193" y="799"/>
                    </a:lnTo>
                    <a:lnTo>
                      <a:pt x="5687" y="686"/>
                    </a:lnTo>
                    <a:lnTo>
                      <a:pt x="5181" y="585"/>
                    </a:lnTo>
                    <a:lnTo>
                      <a:pt x="4676" y="495"/>
                    </a:lnTo>
                    <a:lnTo>
                      <a:pt x="4170" y="405"/>
                    </a:lnTo>
                    <a:lnTo>
                      <a:pt x="3653" y="327"/>
                    </a:lnTo>
                    <a:lnTo>
                      <a:pt x="3136" y="259"/>
                    </a:lnTo>
                    <a:lnTo>
                      <a:pt x="2619" y="192"/>
                    </a:lnTo>
                    <a:lnTo>
                      <a:pt x="2102" y="136"/>
                    </a:lnTo>
                    <a:lnTo>
                      <a:pt x="1585" y="91"/>
                    </a:lnTo>
                    <a:lnTo>
                      <a:pt x="1057" y="57"/>
                    </a:lnTo>
                    <a:lnTo>
                      <a:pt x="529" y="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6767994" y="2547017"/>
                <a:ext cx="424063" cy="841137"/>
              </a:xfrm>
              <a:custGeom>
                <a:avLst/>
                <a:gdLst/>
                <a:ahLst/>
                <a:cxnLst/>
                <a:rect l="l" t="t" r="r" b="b"/>
                <a:pathLst>
                  <a:path w="32702" h="64865" extrusionOk="0">
                    <a:moveTo>
                      <a:pt x="32702" y="1"/>
                    </a:moveTo>
                    <a:lnTo>
                      <a:pt x="31859" y="34"/>
                    </a:lnTo>
                    <a:lnTo>
                      <a:pt x="31016" y="102"/>
                    </a:lnTo>
                    <a:lnTo>
                      <a:pt x="30174" y="181"/>
                    </a:lnTo>
                    <a:lnTo>
                      <a:pt x="29342" y="293"/>
                    </a:lnTo>
                    <a:lnTo>
                      <a:pt x="28522" y="416"/>
                    </a:lnTo>
                    <a:lnTo>
                      <a:pt x="27701" y="551"/>
                    </a:lnTo>
                    <a:lnTo>
                      <a:pt x="26892" y="720"/>
                    </a:lnTo>
                    <a:lnTo>
                      <a:pt x="26083" y="900"/>
                    </a:lnTo>
                    <a:lnTo>
                      <a:pt x="25285" y="1102"/>
                    </a:lnTo>
                    <a:lnTo>
                      <a:pt x="24499" y="1316"/>
                    </a:lnTo>
                    <a:lnTo>
                      <a:pt x="23712" y="1551"/>
                    </a:lnTo>
                    <a:lnTo>
                      <a:pt x="22937" y="1810"/>
                    </a:lnTo>
                    <a:lnTo>
                      <a:pt x="22172" y="2080"/>
                    </a:lnTo>
                    <a:lnTo>
                      <a:pt x="21419" y="2372"/>
                    </a:lnTo>
                    <a:lnTo>
                      <a:pt x="20667" y="2675"/>
                    </a:lnTo>
                    <a:lnTo>
                      <a:pt x="19925" y="3001"/>
                    </a:lnTo>
                    <a:lnTo>
                      <a:pt x="19194" y="3350"/>
                    </a:lnTo>
                    <a:lnTo>
                      <a:pt x="18475" y="3709"/>
                    </a:lnTo>
                    <a:lnTo>
                      <a:pt x="17767" y="4080"/>
                    </a:lnTo>
                    <a:lnTo>
                      <a:pt x="17070" y="4473"/>
                    </a:lnTo>
                    <a:lnTo>
                      <a:pt x="16374" y="4878"/>
                    </a:lnTo>
                    <a:lnTo>
                      <a:pt x="15699" y="5305"/>
                    </a:lnTo>
                    <a:lnTo>
                      <a:pt x="15025" y="5743"/>
                    </a:lnTo>
                    <a:lnTo>
                      <a:pt x="14373" y="6204"/>
                    </a:lnTo>
                    <a:lnTo>
                      <a:pt x="13722" y="6665"/>
                    </a:lnTo>
                    <a:lnTo>
                      <a:pt x="13092" y="7148"/>
                    </a:lnTo>
                    <a:lnTo>
                      <a:pt x="12463" y="7654"/>
                    </a:lnTo>
                    <a:lnTo>
                      <a:pt x="11856" y="8159"/>
                    </a:lnTo>
                    <a:lnTo>
                      <a:pt x="11261" y="8687"/>
                    </a:lnTo>
                    <a:lnTo>
                      <a:pt x="10665" y="9227"/>
                    </a:lnTo>
                    <a:lnTo>
                      <a:pt x="10092" y="9777"/>
                    </a:lnTo>
                    <a:lnTo>
                      <a:pt x="9541" y="10351"/>
                    </a:lnTo>
                    <a:lnTo>
                      <a:pt x="8991" y="10924"/>
                    </a:lnTo>
                    <a:lnTo>
                      <a:pt x="8451" y="11519"/>
                    </a:lnTo>
                    <a:lnTo>
                      <a:pt x="7934" y="12126"/>
                    </a:lnTo>
                    <a:lnTo>
                      <a:pt x="7429" y="12744"/>
                    </a:lnTo>
                    <a:lnTo>
                      <a:pt x="6945" y="13362"/>
                    </a:lnTo>
                    <a:lnTo>
                      <a:pt x="6462" y="14003"/>
                    </a:lnTo>
                    <a:lnTo>
                      <a:pt x="6001" y="14655"/>
                    </a:lnTo>
                    <a:lnTo>
                      <a:pt x="5552" y="15318"/>
                    </a:lnTo>
                    <a:lnTo>
                      <a:pt x="5125" y="15992"/>
                    </a:lnTo>
                    <a:lnTo>
                      <a:pt x="4709" y="16677"/>
                    </a:lnTo>
                    <a:lnTo>
                      <a:pt x="4305" y="17374"/>
                    </a:lnTo>
                    <a:lnTo>
                      <a:pt x="3922" y="18082"/>
                    </a:lnTo>
                    <a:lnTo>
                      <a:pt x="3552" y="18801"/>
                    </a:lnTo>
                    <a:lnTo>
                      <a:pt x="3203" y="19520"/>
                    </a:lnTo>
                    <a:lnTo>
                      <a:pt x="2866" y="20251"/>
                    </a:lnTo>
                    <a:lnTo>
                      <a:pt x="2551" y="21004"/>
                    </a:lnTo>
                    <a:lnTo>
                      <a:pt x="2248" y="21757"/>
                    </a:lnTo>
                    <a:lnTo>
                      <a:pt x="1967" y="22510"/>
                    </a:lnTo>
                    <a:lnTo>
                      <a:pt x="1709" y="23285"/>
                    </a:lnTo>
                    <a:lnTo>
                      <a:pt x="1461" y="24060"/>
                    </a:lnTo>
                    <a:lnTo>
                      <a:pt x="1225" y="24847"/>
                    </a:lnTo>
                    <a:lnTo>
                      <a:pt x="1023" y="25645"/>
                    </a:lnTo>
                    <a:lnTo>
                      <a:pt x="832" y="26443"/>
                    </a:lnTo>
                    <a:lnTo>
                      <a:pt x="664" y="27252"/>
                    </a:lnTo>
                    <a:lnTo>
                      <a:pt x="506" y="28061"/>
                    </a:lnTo>
                    <a:lnTo>
                      <a:pt x="371" y="28893"/>
                    </a:lnTo>
                    <a:lnTo>
                      <a:pt x="259" y="29713"/>
                    </a:lnTo>
                    <a:lnTo>
                      <a:pt x="169" y="30556"/>
                    </a:lnTo>
                    <a:lnTo>
                      <a:pt x="90" y="31387"/>
                    </a:lnTo>
                    <a:lnTo>
                      <a:pt x="45" y="32241"/>
                    </a:lnTo>
                    <a:lnTo>
                      <a:pt x="12" y="33095"/>
                    </a:lnTo>
                    <a:lnTo>
                      <a:pt x="1" y="33950"/>
                    </a:lnTo>
                    <a:lnTo>
                      <a:pt x="1" y="34590"/>
                    </a:lnTo>
                    <a:lnTo>
                      <a:pt x="23" y="35231"/>
                    </a:lnTo>
                    <a:lnTo>
                      <a:pt x="57" y="35871"/>
                    </a:lnTo>
                    <a:lnTo>
                      <a:pt x="90" y="36500"/>
                    </a:lnTo>
                    <a:lnTo>
                      <a:pt x="147" y="37130"/>
                    </a:lnTo>
                    <a:lnTo>
                      <a:pt x="214" y="37759"/>
                    </a:lnTo>
                    <a:lnTo>
                      <a:pt x="281" y="38377"/>
                    </a:lnTo>
                    <a:lnTo>
                      <a:pt x="371" y="38995"/>
                    </a:lnTo>
                    <a:lnTo>
                      <a:pt x="473" y="39613"/>
                    </a:lnTo>
                    <a:lnTo>
                      <a:pt x="574" y="40231"/>
                    </a:lnTo>
                    <a:lnTo>
                      <a:pt x="697" y="40838"/>
                    </a:lnTo>
                    <a:lnTo>
                      <a:pt x="832" y="41445"/>
                    </a:lnTo>
                    <a:lnTo>
                      <a:pt x="967" y="42041"/>
                    </a:lnTo>
                    <a:lnTo>
                      <a:pt x="1124" y="42636"/>
                    </a:lnTo>
                    <a:lnTo>
                      <a:pt x="1282" y="43232"/>
                    </a:lnTo>
                    <a:lnTo>
                      <a:pt x="1450" y="43816"/>
                    </a:lnTo>
                    <a:lnTo>
                      <a:pt x="1641" y="44400"/>
                    </a:lnTo>
                    <a:lnTo>
                      <a:pt x="1832" y="44985"/>
                    </a:lnTo>
                    <a:lnTo>
                      <a:pt x="2035" y="45558"/>
                    </a:lnTo>
                    <a:lnTo>
                      <a:pt x="2248" y="46120"/>
                    </a:lnTo>
                    <a:lnTo>
                      <a:pt x="2473" y="46693"/>
                    </a:lnTo>
                    <a:lnTo>
                      <a:pt x="2698" y="47244"/>
                    </a:lnTo>
                    <a:lnTo>
                      <a:pt x="2945" y="47805"/>
                    </a:lnTo>
                    <a:lnTo>
                      <a:pt x="3192" y="48356"/>
                    </a:lnTo>
                    <a:lnTo>
                      <a:pt x="3462" y="48896"/>
                    </a:lnTo>
                    <a:lnTo>
                      <a:pt x="3731" y="49435"/>
                    </a:lnTo>
                    <a:lnTo>
                      <a:pt x="4012" y="49963"/>
                    </a:lnTo>
                    <a:lnTo>
                      <a:pt x="4293" y="50491"/>
                    </a:lnTo>
                    <a:lnTo>
                      <a:pt x="4597" y="51019"/>
                    </a:lnTo>
                    <a:lnTo>
                      <a:pt x="4900" y="51536"/>
                    </a:lnTo>
                    <a:lnTo>
                      <a:pt x="5215" y="52042"/>
                    </a:lnTo>
                    <a:lnTo>
                      <a:pt x="5541" y="52548"/>
                    </a:lnTo>
                    <a:lnTo>
                      <a:pt x="5867" y="53042"/>
                    </a:lnTo>
                    <a:lnTo>
                      <a:pt x="6215" y="53537"/>
                    </a:lnTo>
                    <a:lnTo>
                      <a:pt x="6563" y="54020"/>
                    </a:lnTo>
                    <a:lnTo>
                      <a:pt x="6923" y="54503"/>
                    </a:lnTo>
                    <a:lnTo>
                      <a:pt x="7283" y="54975"/>
                    </a:lnTo>
                    <a:lnTo>
                      <a:pt x="7665" y="55436"/>
                    </a:lnTo>
                    <a:lnTo>
                      <a:pt x="8047" y="55897"/>
                    </a:lnTo>
                    <a:lnTo>
                      <a:pt x="8429" y="56346"/>
                    </a:lnTo>
                    <a:lnTo>
                      <a:pt x="8833" y="56796"/>
                    </a:lnTo>
                    <a:lnTo>
                      <a:pt x="9238" y="57234"/>
                    </a:lnTo>
                    <a:lnTo>
                      <a:pt x="9654" y="57661"/>
                    </a:lnTo>
                    <a:lnTo>
                      <a:pt x="10069" y="58088"/>
                    </a:lnTo>
                    <a:lnTo>
                      <a:pt x="10496" y="58504"/>
                    </a:lnTo>
                    <a:lnTo>
                      <a:pt x="10935" y="58908"/>
                    </a:lnTo>
                    <a:lnTo>
                      <a:pt x="11373" y="59313"/>
                    </a:lnTo>
                    <a:lnTo>
                      <a:pt x="11823" y="59706"/>
                    </a:lnTo>
                    <a:lnTo>
                      <a:pt x="12283" y="60088"/>
                    </a:lnTo>
                    <a:lnTo>
                      <a:pt x="12744" y="60470"/>
                    </a:lnTo>
                    <a:lnTo>
                      <a:pt x="13205" y="60830"/>
                    </a:lnTo>
                    <a:lnTo>
                      <a:pt x="13688" y="61201"/>
                    </a:lnTo>
                    <a:lnTo>
                      <a:pt x="14171" y="61549"/>
                    </a:lnTo>
                    <a:lnTo>
                      <a:pt x="14654" y="61897"/>
                    </a:lnTo>
                    <a:lnTo>
                      <a:pt x="15149" y="62235"/>
                    </a:lnTo>
                    <a:lnTo>
                      <a:pt x="15655" y="62560"/>
                    </a:lnTo>
                    <a:lnTo>
                      <a:pt x="16160" y="62875"/>
                    </a:lnTo>
                    <a:lnTo>
                      <a:pt x="16677" y="63190"/>
                    </a:lnTo>
                    <a:lnTo>
                      <a:pt x="17194" y="63493"/>
                    </a:lnTo>
                    <a:lnTo>
                      <a:pt x="17722" y="63785"/>
                    </a:lnTo>
                    <a:lnTo>
                      <a:pt x="18250" y="64066"/>
                    </a:lnTo>
                    <a:lnTo>
                      <a:pt x="18790" y="64336"/>
                    </a:lnTo>
                    <a:lnTo>
                      <a:pt x="19329" y="64606"/>
                    </a:lnTo>
                    <a:lnTo>
                      <a:pt x="19869" y="64864"/>
                    </a:lnTo>
                    <a:lnTo>
                      <a:pt x="23206" y="56784"/>
                    </a:lnTo>
                    <a:lnTo>
                      <a:pt x="22802" y="56593"/>
                    </a:lnTo>
                    <a:lnTo>
                      <a:pt x="22408" y="56391"/>
                    </a:lnTo>
                    <a:lnTo>
                      <a:pt x="22015" y="56189"/>
                    </a:lnTo>
                    <a:lnTo>
                      <a:pt x="21633" y="55975"/>
                    </a:lnTo>
                    <a:lnTo>
                      <a:pt x="21251" y="55750"/>
                    </a:lnTo>
                    <a:lnTo>
                      <a:pt x="20869" y="55526"/>
                    </a:lnTo>
                    <a:lnTo>
                      <a:pt x="20498" y="55290"/>
                    </a:lnTo>
                    <a:lnTo>
                      <a:pt x="20127" y="55054"/>
                    </a:lnTo>
                    <a:lnTo>
                      <a:pt x="19756" y="54806"/>
                    </a:lnTo>
                    <a:lnTo>
                      <a:pt x="19397" y="54559"/>
                    </a:lnTo>
                    <a:lnTo>
                      <a:pt x="19037" y="54301"/>
                    </a:lnTo>
                    <a:lnTo>
                      <a:pt x="18689" y="54042"/>
                    </a:lnTo>
                    <a:lnTo>
                      <a:pt x="18340" y="53773"/>
                    </a:lnTo>
                    <a:lnTo>
                      <a:pt x="18003" y="53492"/>
                    </a:lnTo>
                    <a:lnTo>
                      <a:pt x="17666" y="53211"/>
                    </a:lnTo>
                    <a:lnTo>
                      <a:pt x="17329" y="52930"/>
                    </a:lnTo>
                    <a:lnTo>
                      <a:pt x="17003" y="52638"/>
                    </a:lnTo>
                    <a:lnTo>
                      <a:pt x="16688" y="52334"/>
                    </a:lnTo>
                    <a:lnTo>
                      <a:pt x="16363" y="52031"/>
                    </a:lnTo>
                    <a:lnTo>
                      <a:pt x="16059" y="51727"/>
                    </a:lnTo>
                    <a:lnTo>
                      <a:pt x="15744" y="51413"/>
                    </a:lnTo>
                    <a:lnTo>
                      <a:pt x="15452" y="51098"/>
                    </a:lnTo>
                    <a:lnTo>
                      <a:pt x="15149" y="50772"/>
                    </a:lnTo>
                    <a:lnTo>
                      <a:pt x="14868" y="50446"/>
                    </a:lnTo>
                    <a:lnTo>
                      <a:pt x="14576" y="50109"/>
                    </a:lnTo>
                    <a:lnTo>
                      <a:pt x="14306" y="49772"/>
                    </a:lnTo>
                    <a:lnTo>
                      <a:pt x="14025" y="49424"/>
                    </a:lnTo>
                    <a:lnTo>
                      <a:pt x="13767" y="49075"/>
                    </a:lnTo>
                    <a:lnTo>
                      <a:pt x="13508" y="48716"/>
                    </a:lnTo>
                    <a:lnTo>
                      <a:pt x="13250" y="48367"/>
                    </a:lnTo>
                    <a:lnTo>
                      <a:pt x="13002" y="47997"/>
                    </a:lnTo>
                    <a:lnTo>
                      <a:pt x="12755" y="47637"/>
                    </a:lnTo>
                    <a:lnTo>
                      <a:pt x="12519" y="47255"/>
                    </a:lnTo>
                    <a:lnTo>
                      <a:pt x="12294" y="46884"/>
                    </a:lnTo>
                    <a:lnTo>
                      <a:pt x="12070" y="46502"/>
                    </a:lnTo>
                    <a:lnTo>
                      <a:pt x="11856" y="46120"/>
                    </a:lnTo>
                    <a:lnTo>
                      <a:pt x="11643" y="45727"/>
                    </a:lnTo>
                    <a:lnTo>
                      <a:pt x="11440" y="45333"/>
                    </a:lnTo>
                    <a:lnTo>
                      <a:pt x="11249" y="44940"/>
                    </a:lnTo>
                    <a:lnTo>
                      <a:pt x="11058" y="44535"/>
                    </a:lnTo>
                    <a:lnTo>
                      <a:pt x="10867" y="44131"/>
                    </a:lnTo>
                    <a:lnTo>
                      <a:pt x="10699" y="43726"/>
                    </a:lnTo>
                    <a:lnTo>
                      <a:pt x="10530" y="43310"/>
                    </a:lnTo>
                    <a:lnTo>
                      <a:pt x="10362" y="42895"/>
                    </a:lnTo>
                    <a:lnTo>
                      <a:pt x="10216" y="42479"/>
                    </a:lnTo>
                    <a:lnTo>
                      <a:pt x="10058" y="42063"/>
                    </a:lnTo>
                    <a:lnTo>
                      <a:pt x="9923" y="41636"/>
                    </a:lnTo>
                    <a:lnTo>
                      <a:pt x="9788" y="41198"/>
                    </a:lnTo>
                    <a:lnTo>
                      <a:pt x="9665" y="40771"/>
                    </a:lnTo>
                    <a:lnTo>
                      <a:pt x="9541" y="40332"/>
                    </a:lnTo>
                    <a:lnTo>
                      <a:pt x="9440" y="39894"/>
                    </a:lnTo>
                    <a:lnTo>
                      <a:pt x="9339" y="39456"/>
                    </a:lnTo>
                    <a:lnTo>
                      <a:pt x="9238" y="39006"/>
                    </a:lnTo>
                    <a:lnTo>
                      <a:pt x="9148" y="38568"/>
                    </a:lnTo>
                    <a:lnTo>
                      <a:pt x="9069" y="38107"/>
                    </a:lnTo>
                    <a:lnTo>
                      <a:pt x="9002" y="37658"/>
                    </a:lnTo>
                    <a:lnTo>
                      <a:pt x="8934" y="37208"/>
                    </a:lnTo>
                    <a:lnTo>
                      <a:pt x="8889" y="36748"/>
                    </a:lnTo>
                    <a:lnTo>
                      <a:pt x="8833" y="36287"/>
                    </a:lnTo>
                    <a:lnTo>
                      <a:pt x="8800" y="35826"/>
                    </a:lnTo>
                    <a:lnTo>
                      <a:pt x="8766" y="35354"/>
                    </a:lnTo>
                    <a:lnTo>
                      <a:pt x="8743" y="34893"/>
                    </a:lnTo>
                    <a:lnTo>
                      <a:pt x="8732" y="34421"/>
                    </a:lnTo>
                    <a:lnTo>
                      <a:pt x="8732" y="33950"/>
                    </a:lnTo>
                    <a:lnTo>
                      <a:pt x="8743" y="33320"/>
                    </a:lnTo>
                    <a:lnTo>
                      <a:pt x="8766" y="32691"/>
                    </a:lnTo>
                    <a:lnTo>
                      <a:pt x="8800" y="32062"/>
                    </a:lnTo>
                    <a:lnTo>
                      <a:pt x="8856" y="31444"/>
                    </a:lnTo>
                    <a:lnTo>
                      <a:pt x="8923" y="30825"/>
                    </a:lnTo>
                    <a:lnTo>
                      <a:pt x="9002" y="30219"/>
                    </a:lnTo>
                    <a:lnTo>
                      <a:pt x="9103" y="29612"/>
                    </a:lnTo>
                    <a:lnTo>
                      <a:pt x="9215" y="29005"/>
                    </a:lnTo>
                    <a:lnTo>
                      <a:pt x="9339" y="28409"/>
                    </a:lnTo>
                    <a:lnTo>
                      <a:pt x="9485" y="27825"/>
                    </a:lnTo>
                    <a:lnTo>
                      <a:pt x="9631" y="27241"/>
                    </a:lnTo>
                    <a:lnTo>
                      <a:pt x="9800" y="26656"/>
                    </a:lnTo>
                    <a:lnTo>
                      <a:pt x="9980" y="26083"/>
                    </a:lnTo>
                    <a:lnTo>
                      <a:pt x="10171" y="25510"/>
                    </a:lnTo>
                    <a:lnTo>
                      <a:pt x="10384" y="24948"/>
                    </a:lnTo>
                    <a:lnTo>
                      <a:pt x="10598" y="24398"/>
                    </a:lnTo>
                    <a:lnTo>
                      <a:pt x="10834" y="23847"/>
                    </a:lnTo>
                    <a:lnTo>
                      <a:pt x="11081" y="23307"/>
                    </a:lnTo>
                    <a:lnTo>
                      <a:pt x="11339" y="22768"/>
                    </a:lnTo>
                    <a:lnTo>
                      <a:pt x="11598" y="22240"/>
                    </a:lnTo>
                    <a:lnTo>
                      <a:pt x="11879" y="21723"/>
                    </a:lnTo>
                    <a:lnTo>
                      <a:pt x="12182" y="21206"/>
                    </a:lnTo>
                    <a:lnTo>
                      <a:pt x="12486" y="20700"/>
                    </a:lnTo>
                    <a:lnTo>
                      <a:pt x="12800" y="20206"/>
                    </a:lnTo>
                    <a:lnTo>
                      <a:pt x="13126" y="19711"/>
                    </a:lnTo>
                    <a:lnTo>
                      <a:pt x="13463" y="19228"/>
                    </a:lnTo>
                    <a:lnTo>
                      <a:pt x="13812" y="18756"/>
                    </a:lnTo>
                    <a:lnTo>
                      <a:pt x="14171" y="18296"/>
                    </a:lnTo>
                    <a:lnTo>
                      <a:pt x="14542" y="17835"/>
                    </a:lnTo>
                    <a:lnTo>
                      <a:pt x="14924" y="17385"/>
                    </a:lnTo>
                    <a:lnTo>
                      <a:pt x="15306" y="16947"/>
                    </a:lnTo>
                    <a:lnTo>
                      <a:pt x="15711" y="16520"/>
                    </a:lnTo>
                    <a:lnTo>
                      <a:pt x="16127" y="16093"/>
                    </a:lnTo>
                    <a:lnTo>
                      <a:pt x="16542" y="15688"/>
                    </a:lnTo>
                    <a:lnTo>
                      <a:pt x="16969" y="15284"/>
                    </a:lnTo>
                    <a:lnTo>
                      <a:pt x="17408" y="14902"/>
                    </a:lnTo>
                    <a:lnTo>
                      <a:pt x="17857" y="14520"/>
                    </a:lnTo>
                    <a:lnTo>
                      <a:pt x="18318" y="14149"/>
                    </a:lnTo>
                    <a:lnTo>
                      <a:pt x="18779" y="13789"/>
                    </a:lnTo>
                    <a:lnTo>
                      <a:pt x="19251" y="13441"/>
                    </a:lnTo>
                    <a:lnTo>
                      <a:pt x="19734" y="13093"/>
                    </a:lnTo>
                    <a:lnTo>
                      <a:pt x="20228" y="12767"/>
                    </a:lnTo>
                    <a:lnTo>
                      <a:pt x="20723" y="12452"/>
                    </a:lnTo>
                    <a:lnTo>
                      <a:pt x="21228" y="12149"/>
                    </a:lnTo>
                    <a:lnTo>
                      <a:pt x="21745" y="11856"/>
                    </a:lnTo>
                    <a:lnTo>
                      <a:pt x="22262" y="11575"/>
                    </a:lnTo>
                    <a:lnTo>
                      <a:pt x="22790" y="11306"/>
                    </a:lnTo>
                    <a:lnTo>
                      <a:pt x="23330" y="11047"/>
                    </a:lnTo>
                    <a:lnTo>
                      <a:pt x="23869" y="10800"/>
                    </a:lnTo>
                    <a:lnTo>
                      <a:pt x="24420" y="10575"/>
                    </a:lnTo>
                    <a:lnTo>
                      <a:pt x="24971" y="10351"/>
                    </a:lnTo>
                    <a:lnTo>
                      <a:pt x="25532" y="10148"/>
                    </a:lnTo>
                    <a:lnTo>
                      <a:pt x="26106" y="9946"/>
                    </a:lnTo>
                    <a:lnTo>
                      <a:pt x="26679" y="9766"/>
                    </a:lnTo>
                    <a:lnTo>
                      <a:pt x="27263" y="9609"/>
                    </a:lnTo>
                    <a:lnTo>
                      <a:pt x="27847" y="9452"/>
                    </a:lnTo>
                    <a:lnTo>
                      <a:pt x="28432" y="9305"/>
                    </a:lnTo>
                    <a:lnTo>
                      <a:pt x="29027" y="9182"/>
                    </a:lnTo>
                    <a:lnTo>
                      <a:pt x="29634" y="9069"/>
                    </a:lnTo>
                    <a:lnTo>
                      <a:pt x="30241" y="8980"/>
                    </a:lnTo>
                    <a:lnTo>
                      <a:pt x="30848" y="8890"/>
                    </a:lnTo>
                    <a:lnTo>
                      <a:pt x="31466" y="8822"/>
                    </a:lnTo>
                    <a:lnTo>
                      <a:pt x="32084" y="8766"/>
                    </a:lnTo>
                    <a:lnTo>
                      <a:pt x="32702" y="8732"/>
                    </a:lnTo>
                    <a:lnTo>
                      <a:pt x="327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7056236" y="3105436"/>
                <a:ext cx="565565" cy="322489"/>
              </a:xfrm>
              <a:custGeom>
                <a:avLst/>
                <a:gdLst/>
                <a:ahLst/>
                <a:cxnLst/>
                <a:rect l="l" t="t" r="r" b="b"/>
                <a:pathLst>
                  <a:path w="43614" h="24869" extrusionOk="0">
                    <a:moveTo>
                      <a:pt x="35298" y="0"/>
                    </a:moveTo>
                    <a:lnTo>
                      <a:pt x="35129" y="438"/>
                    </a:lnTo>
                    <a:lnTo>
                      <a:pt x="34938" y="877"/>
                    </a:lnTo>
                    <a:lnTo>
                      <a:pt x="34747" y="1304"/>
                    </a:lnTo>
                    <a:lnTo>
                      <a:pt x="34556" y="1731"/>
                    </a:lnTo>
                    <a:lnTo>
                      <a:pt x="34343" y="2158"/>
                    </a:lnTo>
                    <a:lnTo>
                      <a:pt x="34129" y="2574"/>
                    </a:lnTo>
                    <a:lnTo>
                      <a:pt x="33904" y="2989"/>
                    </a:lnTo>
                    <a:lnTo>
                      <a:pt x="33680" y="3405"/>
                    </a:lnTo>
                    <a:lnTo>
                      <a:pt x="33444" y="3810"/>
                    </a:lnTo>
                    <a:lnTo>
                      <a:pt x="33196" y="4203"/>
                    </a:lnTo>
                    <a:lnTo>
                      <a:pt x="32949" y="4608"/>
                    </a:lnTo>
                    <a:lnTo>
                      <a:pt x="32691" y="4990"/>
                    </a:lnTo>
                    <a:lnTo>
                      <a:pt x="32421" y="5383"/>
                    </a:lnTo>
                    <a:lnTo>
                      <a:pt x="32151" y="5754"/>
                    </a:lnTo>
                    <a:lnTo>
                      <a:pt x="31870" y="6136"/>
                    </a:lnTo>
                    <a:lnTo>
                      <a:pt x="31589" y="6507"/>
                    </a:lnTo>
                    <a:lnTo>
                      <a:pt x="31297" y="6866"/>
                    </a:lnTo>
                    <a:lnTo>
                      <a:pt x="30994" y="7226"/>
                    </a:lnTo>
                    <a:lnTo>
                      <a:pt x="30690" y="7574"/>
                    </a:lnTo>
                    <a:lnTo>
                      <a:pt x="30387" y="7923"/>
                    </a:lnTo>
                    <a:lnTo>
                      <a:pt x="30061" y="8260"/>
                    </a:lnTo>
                    <a:lnTo>
                      <a:pt x="29735" y="8597"/>
                    </a:lnTo>
                    <a:lnTo>
                      <a:pt x="29409" y="8934"/>
                    </a:lnTo>
                    <a:lnTo>
                      <a:pt x="29072" y="9249"/>
                    </a:lnTo>
                    <a:lnTo>
                      <a:pt x="28735" y="9575"/>
                    </a:lnTo>
                    <a:lnTo>
                      <a:pt x="28387" y="9878"/>
                    </a:lnTo>
                    <a:lnTo>
                      <a:pt x="28027" y="10181"/>
                    </a:lnTo>
                    <a:lnTo>
                      <a:pt x="27668" y="10485"/>
                    </a:lnTo>
                    <a:lnTo>
                      <a:pt x="27308" y="10777"/>
                    </a:lnTo>
                    <a:lnTo>
                      <a:pt x="26937" y="11058"/>
                    </a:lnTo>
                    <a:lnTo>
                      <a:pt x="26566" y="11339"/>
                    </a:lnTo>
                    <a:lnTo>
                      <a:pt x="26184" y="11609"/>
                    </a:lnTo>
                    <a:lnTo>
                      <a:pt x="25791" y="11867"/>
                    </a:lnTo>
                    <a:lnTo>
                      <a:pt x="25409" y="12126"/>
                    </a:lnTo>
                    <a:lnTo>
                      <a:pt x="25004" y="12373"/>
                    </a:lnTo>
                    <a:lnTo>
                      <a:pt x="24611" y="12620"/>
                    </a:lnTo>
                    <a:lnTo>
                      <a:pt x="24206" y="12856"/>
                    </a:lnTo>
                    <a:lnTo>
                      <a:pt x="23791" y="13081"/>
                    </a:lnTo>
                    <a:lnTo>
                      <a:pt x="23375" y="13306"/>
                    </a:lnTo>
                    <a:lnTo>
                      <a:pt x="22959" y="13519"/>
                    </a:lnTo>
                    <a:lnTo>
                      <a:pt x="22532" y="13721"/>
                    </a:lnTo>
                    <a:lnTo>
                      <a:pt x="22105" y="13924"/>
                    </a:lnTo>
                    <a:lnTo>
                      <a:pt x="21667" y="14115"/>
                    </a:lnTo>
                    <a:lnTo>
                      <a:pt x="21240" y="14294"/>
                    </a:lnTo>
                    <a:lnTo>
                      <a:pt x="20790" y="14463"/>
                    </a:lnTo>
                    <a:lnTo>
                      <a:pt x="20352" y="14632"/>
                    </a:lnTo>
                    <a:lnTo>
                      <a:pt x="19902" y="14789"/>
                    </a:lnTo>
                    <a:lnTo>
                      <a:pt x="19442" y="14946"/>
                    </a:lnTo>
                    <a:lnTo>
                      <a:pt x="18992" y="15081"/>
                    </a:lnTo>
                    <a:lnTo>
                      <a:pt x="18531" y="15216"/>
                    </a:lnTo>
                    <a:lnTo>
                      <a:pt x="18071" y="15340"/>
                    </a:lnTo>
                    <a:lnTo>
                      <a:pt x="17599" y="15452"/>
                    </a:lnTo>
                    <a:lnTo>
                      <a:pt x="17127" y="15564"/>
                    </a:lnTo>
                    <a:lnTo>
                      <a:pt x="16655" y="15665"/>
                    </a:lnTo>
                    <a:lnTo>
                      <a:pt x="16183" y="15755"/>
                    </a:lnTo>
                    <a:lnTo>
                      <a:pt x="15699" y="15834"/>
                    </a:lnTo>
                    <a:lnTo>
                      <a:pt x="15216" y="15901"/>
                    </a:lnTo>
                    <a:lnTo>
                      <a:pt x="14733" y="15958"/>
                    </a:lnTo>
                    <a:lnTo>
                      <a:pt x="14239" y="16014"/>
                    </a:lnTo>
                    <a:lnTo>
                      <a:pt x="13744" y="16059"/>
                    </a:lnTo>
                    <a:lnTo>
                      <a:pt x="13250" y="16092"/>
                    </a:lnTo>
                    <a:lnTo>
                      <a:pt x="12755" y="16115"/>
                    </a:lnTo>
                    <a:lnTo>
                      <a:pt x="12261" y="16126"/>
                    </a:lnTo>
                    <a:lnTo>
                      <a:pt x="11755" y="16137"/>
                    </a:lnTo>
                    <a:lnTo>
                      <a:pt x="11204" y="16126"/>
                    </a:lnTo>
                    <a:lnTo>
                      <a:pt x="10654" y="16115"/>
                    </a:lnTo>
                    <a:lnTo>
                      <a:pt x="10103" y="16081"/>
                    </a:lnTo>
                    <a:lnTo>
                      <a:pt x="9564" y="16036"/>
                    </a:lnTo>
                    <a:lnTo>
                      <a:pt x="9024" y="15991"/>
                    </a:lnTo>
                    <a:lnTo>
                      <a:pt x="8485" y="15924"/>
                    </a:lnTo>
                    <a:lnTo>
                      <a:pt x="7957" y="15845"/>
                    </a:lnTo>
                    <a:lnTo>
                      <a:pt x="7417" y="15767"/>
                    </a:lnTo>
                    <a:lnTo>
                      <a:pt x="6900" y="15665"/>
                    </a:lnTo>
                    <a:lnTo>
                      <a:pt x="6372" y="15553"/>
                    </a:lnTo>
                    <a:lnTo>
                      <a:pt x="5855" y="15441"/>
                    </a:lnTo>
                    <a:lnTo>
                      <a:pt x="5338" y="15306"/>
                    </a:lnTo>
                    <a:lnTo>
                      <a:pt x="4833" y="15171"/>
                    </a:lnTo>
                    <a:lnTo>
                      <a:pt x="4327" y="15025"/>
                    </a:lnTo>
                    <a:lnTo>
                      <a:pt x="3821" y="14856"/>
                    </a:lnTo>
                    <a:lnTo>
                      <a:pt x="3327" y="14688"/>
                    </a:lnTo>
                    <a:lnTo>
                      <a:pt x="1" y="22779"/>
                    </a:lnTo>
                    <a:lnTo>
                      <a:pt x="686" y="23026"/>
                    </a:lnTo>
                    <a:lnTo>
                      <a:pt x="1383" y="23262"/>
                    </a:lnTo>
                    <a:lnTo>
                      <a:pt x="2091" y="23476"/>
                    </a:lnTo>
                    <a:lnTo>
                      <a:pt x="2799" y="23678"/>
                    </a:lnTo>
                    <a:lnTo>
                      <a:pt x="3518" y="23858"/>
                    </a:lnTo>
                    <a:lnTo>
                      <a:pt x="4237" y="24037"/>
                    </a:lnTo>
                    <a:lnTo>
                      <a:pt x="4968" y="24195"/>
                    </a:lnTo>
                    <a:lnTo>
                      <a:pt x="5698" y="24330"/>
                    </a:lnTo>
                    <a:lnTo>
                      <a:pt x="6440" y="24453"/>
                    </a:lnTo>
                    <a:lnTo>
                      <a:pt x="7181" y="24566"/>
                    </a:lnTo>
                    <a:lnTo>
                      <a:pt x="7934" y="24655"/>
                    </a:lnTo>
                    <a:lnTo>
                      <a:pt x="8687" y="24734"/>
                    </a:lnTo>
                    <a:lnTo>
                      <a:pt x="9451" y="24790"/>
                    </a:lnTo>
                    <a:lnTo>
                      <a:pt x="10216" y="24835"/>
                    </a:lnTo>
                    <a:lnTo>
                      <a:pt x="10980" y="24858"/>
                    </a:lnTo>
                    <a:lnTo>
                      <a:pt x="11755" y="24869"/>
                    </a:lnTo>
                    <a:lnTo>
                      <a:pt x="12441" y="24858"/>
                    </a:lnTo>
                    <a:lnTo>
                      <a:pt x="13115" y="24847"/>
                    </a:lnTo>
                    <a:lnTo>
                      <a:pt x="13789" y="24813"/>
                    </a:lnTo>
                    <a:lnTo>
                      <a:pt x="14463" y="24768"/>
                    </a:lnTo>
                    <a:lnTo>
                      <a:pt x="15138" y="24700"/>
                    </a:lnTo>
                    <a:lnTo>
                      <a:pt x="15801" y="24633"/>
                    </a:lnTo>
                    <a:lnTo>
                      <a:pt x="16464" y="24543"/>
                    </a:lnTo>
                    <a:lnTo>
                      <a:pt x="17115" y="24453"/>
                    </a:lnTo>
                    <a:lnTo>
                      <a:pt x="17767" y="24341"/>
                    </a:lnTo>
                    <a:lnTo>
                      <a:pt x="18419" y="24217"/>
                    </a:lnTo>
                    <a:lnTo>
                      <a:pt x="19060" y="24082"/>
                    </a:lnTo>
                    <a:lnTo>
                      <a:pt x="19700" y="23936"/>
                    </a:lnTo>
                    <a:lnTo>
                      <a:pt x="20341" y="23779"/>
                    </a:lnTo>
                    <a:lnTo>
                      <a:pt x="20970" y="23610"/>
                    </a:lnTo>
                    <a:lnTo>
                      <a:pt x="21588" y="23419"/>
                    </a:lnTo>
                    <a:lnTo>
                      <a:pt x="22217" y="23228"/>
                    </a:lnTo>
                    <a:lnTo>
                      <a:pt x="22824" y="23026"/>
                    </a:lnTo>
                    <a:lnTo>
                      <a:pt x="23442" y="22801"/>
                    </a:lnTo>
                    <a:lnTo>
                      <a:pt x="24038" y="22577"/>
                    </a:lnTo>
                    <a:lnTo>
                      <a:pt x="24645" y="22341"/>
                    </a:lnTo>
                    <a:lnTo>
                      <a:pt x="25240" y="22093"/>
                    </a:lnTo>
                    <a:lnTo>
                      <a:pt x="25825" y="21824"/>
                    </a:lnTo>
                    <a:lnTo>
                      <a:pt x="26409" y="21554"/>
                    </a:lnTo>
                    <a:lnTo>
                      <a:pt x="26982" y="21273"/>
                    </a:lnTo>
                    <a:lnTo>
                      <a:pt x="27544" y="20981"/>
                    </a:lnTo>
                    <a:lnTo>
                      <a:pt x="28117" y="20677"/>
                    </a:lnTo>
                    <a:lnTo>
                      <a:pt x="28668" y="20363"/>
                    </a:lnTo>
                    <a:lnTo>
                      <a:pt x="29218" y="20037"/>
                    </a:lnTo>
                    <a:lnTo>
                      <a:pt x="29758" y="19711"/>
                    </a:lnTo>
                    <a:lnTo>
                      <a:pt x="30297" y="19363"/>
                    </a:lnTo>
                    <a:lnTo>
                      <a:pt x="30825" y="19014"/>
                    </a:lnTo>
                    <a:lnTo>
                      <a:pt x="31353" y="18655"/>
                    </a:lnTo>
                    <a:lnTo>
                      <a:pt x="31870" y="18284"/>
                    </a:lnTo>
                    <a:lnTo>
                      <a:pt x="32376" y="17902"/>
                    </a:lnTo>
                    <a:lnTo>
                      <a:pt x="32882" y="17508"/>
                    </a:lnTo>
                    <a:lnTo>
                      <a:pt x="33365" y="17104"/>
                    </a:lnTo>
                    <a:lnTo>
                      <a:pt x="33859" y="16699"/>
                    </a:lnTo>
                    <a:lnTo>
                      <a:pt x="34331" y="16283"/>
                    </a:lnTo>
                    <a:lnTo>
                      <a:pt x="34803" y="15856"/>
                    </a:lnTo>
                    <a:lnTo>
                      <a:pt x="35264" y="15418"/>
                    </a:lnTo>
                    <a:lnTo>
                      <a:pt x="35714" y="14980"/>
                    </a:lnTo>
                    <a:lnTo>
                      <a:pt x="36163" y="14530"/>
                    </a:lnTo>
                    <a:lnTo>
                      <a:pt x="36601" y="14070"/>
                    </a:lnTo>
                    <a:lnTo>
                      <a:pt x="37028" y="13598"/>
                    </a:lnTo>
                    <a:lnTo>
                      <a:pt x="37444" y="13126"/>
                    </a:lnTo>
                    <a:lnTo>
                      <a:pt x="37860" y="12642"/>
                    </a:lnTo>
                    <a:lnTo>
                      <a:pt x="38265" y="12148"/>
                    </a:lnTo>
                    <a:lnTo>
                      <a:pt x="38658" y="11654"/>
                    </a:lnTo>
                    <a:lnTo>
                      <a:pt x="39040" y="11148"/>
                    </a:lnTo>
                    <a:lnTo>
                      <a:pt x="39411" y="10631"/>
                    </a:lnTo>
                    <a:lnTo>
                      <a:pt x="39782" y="10103"/>
                    </a:lnTo>
                    <a:lnTo>
                      <a:pt x="40130" y="9575"/>
                    </a:lnTo>
                    <a:lnTo>
                      <a:pt x="40478" y="9046"/>
                    </a:lnTo>
                    <a:lnTo>
                      <a:pt x="40816" y="8507"/>
                    </a:lnTo>
                    <a:lnTo>
                      <a:pt x="41141" y="7956"/>
                    </a:lnTo>
                    <a:lnTo>
                      <a:pt x="41456" y="7395"/>
                    </a:lnTo>
                    <a:lnTo>
                      <a:pt x="41760" y="6844"/>
                    </a:lnTo>
                    <a:lnTo>
                      <a:pt x="42063" y="6271"/>
                    </a:lnTo>
                    <a:lnTo>
                      <a:pt x="42344" y="5698"/>
                    </a:lnTo>
                    <a:lnTo>
                      <a:pt x="42614" y="5113"/>
                    </a:lnTo>
                    <a:lnTo>
                      <a:pt x="42883" y="4529"/>
                    </a:lnTo>
                    <a:lnTo>
                      <a:pt x="43130" y="3945"/>
                    </a:lnTo>
                    <a:lnTo>
                      <a:pt x="43378" y="3338"/>
                    </a:lnTo>
                    <a:lnTo>
                      <a:pt x="43614" y="2742"/>
                    </a:lnTo>
                    <a:lnTo>
                      <a:pt x="352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1" name="Google Shape;61;p15"/>
            <p:cNvGrpSpPr/>
            <p:nvPr/>
          </p:nvGrpSpPr>
          <p:grpSpPr>
            <a:xfrm>
              <a:off x="534474" y="2769782"/>
              <a:ext cx="1102601" cy="1102617"/>
              <a:chOff x="534474" y="2769782"/>
              <a:chExt cx="1102601" cy="1102617"/>
            </a:xfrm>
          </p:grpSpPr>
          <p:sp>
            <p:nvSpPr>
              <p:cNvPr id="62" name="Google Shape;62;p15"/>
              <p:cNvSpPr/>
              <p:nvPr/>
            </p:nvSpPr>
            <p:spPr>
              <a:xfrm>
                <a:off x="534474" y="2769782"/>
                <a:ext cx="1102601" cy="1102617"/>
              </a:xfrm>
              <a:custGeom>
                <a:avLst/>
                <a:gdLst/>
                <a:ahLst/>
                <a:cxnLst/>
                <a:rect l="l" t="t" r="r" b="b"/>
                <a:pathLst>
                  <a:path w="68730" h="68731" extrusionOk="0">
                    <a:moveTo>
                      <a:pt x="0" y="1"/>
                    </a:moveTo>
                    <a:lnTo>
                      <a:pt x="0" y="68730"/>
                    </a:lnTo>
                    <a:lnTo>
                      <a:pt x="68729" y="68730"/>
                    </a:lnTo>
                    <a:lnTo>
                      <a:pt x="68729" y="67213"/>
                    </a:lnTo>
                    <a:lnTo>
                      <a:pt x="1517" y="67213"/>
                    </a:lnTo>
                    <a:lnTo>
                      <a:pt x="15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667645" y="3562948"/>
                <a:ext cx="94946" cy="94963"/>
              </a:xfrm>
              <a:custGeom>
                <a:avLst/>
                <a:gdLst/>
                <a:ahLst/>
                <a:cxnLst/>
                <a:rect l="l" t="t" r="r" b="b"/>
                <a:pathLst>
                  <a:path w="5664" h="5665" extrusionOk="0">
                    <a:moveTo>
                      <a:pt x="2832" y="1"/>
                    </a:moveTo>
                    <a:lnTo>
                      <a:pt x="2686" y="12"/>
                    </a:lnTo>
                    <a:lnTo>
                      <a:pt x="2540" y="23"/>
                    </a:lnTo>
                    <a:lnTo>
                      <a:pt x="2405" y="34"/>
                    </a:lnTo>
                    <a:lnTo>
                      <a:pt x="2259" y="57"/>
                    </a:lnTo>
                    <a:lnTo>
                      <a:pt x="2124" y="91"/>
                    </a:lnTo>
                    <a:lnTo>
                      <a:pt x="1989" y="136"/>
                    </a:lnTo>
                    <a:lnTo>
                      <a:pt x="1854" y="181"/>
                    </a:lnTo>
                    <a:lnTo>
                      <a:pt x="1731" y="226"/>
                    </a:lnTo>
                    <a:lnTo>
                      <a:pt x="1484" y="349"/>
                    </a:lnTo>
                    <a:lnTo>
                      <a:pt x="1248" y="484"/>
                    </a:lnTo>
                    <a:lnTo>
                      <a:pt x="1034" y="653"/>
                    </a:lnTo>
                    <a:lnTo>
                      <a:pt x="832" y="832"/>
                    </a:lnTo>
                    <a:lnTo>
                      <a:pt x="641" y="1035"/>
                    </a:lnTo>
                    <a:lnTo>
                      <a:pt x="483" y="1248"/>
                    </a:lnTo>
                    <a:lnTo>
                      <a:pt x="337" y="1484"/>
                    </a:lnTo>
                    <a:lnTo>
                      <a:pt x="225" y="1731"/>
                    </a:lnTo>
                    <a:lnTo>
                      <a:pt x="169" y="1866"/>
                    </a:lnTo>
                    <a:lnTo>
                      <a:pt x="124" y="1990"/>
                    </a:lnTo>
                    <a:lnTo>
                      <a:pt x="90" y="2125"/>
                    </a:lnTo>
                    <a:lnTo>
                      <a:pt x="56" y="2260"/>
                    </a:lnTo>
                    <a:lnTo>
                      <a:pt x="34" y="2406"/>
                    </a:lnTo>
                    <a:lnTo>
                      <a:pt x="11" y="2552"/>
                    </a:lnTo>
                    <a:lnTo>
                      <a:pt x="0" y="2687"/>
                    </a:lnTo>
                    <a:lnTo>
                      <a:pt x="0" y="2833"/>
                    </a:lnTo>
                    <a:lnTo>
                      <a:pt x="0" y="2979"/>
                    </a:lnTo>
                    <a:lnTo>
                      <a:pt x="11" y="3125"/>
                    </a:lnTo>
                    <a:lnTo>
                      <a:pt x="34" y="3271"/>
                    </a:lnTo>
                    <a:lnTo>
                      <a:pt x="56" y="3406"/>
                    </a:lnTo>
                    <a:lnTo>
                      <a:pt x="90" y="3541"/>
                    </a:lnTo>
                    <a:lnTo>
                      <a:pt x="124" y="3675"/>
                    </a:lnTo>
                    <a:lnTo>
                      <a:pt x="169" y="3810"/>
                    </a:lnTo>
                    <a:lnTo>
                      <a:pt x="225" y="3934"/>
                    </a:lnTo>
                    <a:lnTo>
                      <a:pt x="337" y="4181"/>
                    </a:lnTo>
                    <a:lnTo>
                      <a:pt x="483" y="4417"/>
                    </a:lnTo>
                    <a:lnTo>
                      <a:pt x="641" y="4631"/>
                    </a:lnTo>
                    <a:lnTo>
                      <a:pt x="832" y="4833"/>
                    </a:lnTo>
                    <a:lnTo>
                      <a:pt x="1034" y="5024"/>
                    </a:lnTo>
                    <a:lnTo>
                      <a:pt x="1248" y="5181"/>
                    </a:lnTo>
                    <a:lnTo>
                      <a:pt x="1484" y="5327"/>
                    </a:lnTo>
                    <a:lnTo>
                      <a:pt x="1731" y="5440"/>
                    </a:lnTo>
                    <a:lnTo>
                      <a:pt x="1854" y="5496"/>
                    </a:lnTo>
                    <a:lnTo>
                      <a:pt x="1989" y="5541"/>
                    </a:lnTo>
                    <a:lnTo>
                      <a:pt x="2124" y="5575"/>
                    </a:lnTo>
                    <a:lnTo>
                      <a:pt x="2259" y="5608"/>
                    </a:lnTo>
                    <a:lnTo>
                      <a:pt x="2405" y="5631"/>
                    </a:lnTo>
                    <a:lnTo>
                      <a:pt x="2540" y="5653"/>
                    </a:lnTo>
                    <a:lnTo>
                      <a:pt x="2686" y="5665"/>
                    </a:lnTo>
                    <a:lnTo>
                      <a:pt x="2978" y="5665"/>
                    </a:lnTo>
                    <a:lnTo>
                      <a:pt x="3124" y="5653"/>
                    </a:lnTo>
                    <a:lnTo>
                      <a:pt x="3259" y="5631"/>
                    </a:lnTo>
                    <a:lnTo>
                      <a:pt x="3405" y="5608"/>
                    </a:lnTo>
                    <a:lnTo>
                      <a:pt x="3540" y="5575"/>
                    </a:lnTo>
                    <a:lnTo>
                      <a:pt x="3675" y="5541"/>
                    </a:lnTo>
                    <a:lnTo>
                      <a:pt x="3810" y="5496"/>
                    </a:lnTo>
                    <a:lnTo>
                      <a:pt x="3933" y="5440"/>
                    </a:lnTo>
                    <a:lnTo>
                      <a:pt x="4181" y="5327"/>
                    </a:lnTo>
                    <a:lnTo>
                      <a:pt x="4417" y="5181"/>
                    </a:lnTo>
                    <a:lnTo>
                      <a:pt x="4630" y="5024"/>
                    </a:lnTo>
                    <a:lnTo>
                      <a:pt x="4832" y="4833"/>
                    </a:lnTo>
                    <a:lnTo>
                      <a:pt x="5012" y="4631"/>
                    </a:lnTo>
                    <a:lnTo>
                      <a:pt x="5181" y="4417"/>
                    </a:lnTo>
                    <a:lnTo>
                      <a:pt x="5316" y="4181"/>
                    </a:lnTo>
                    <a:lnTo>
                      <a:pt x="5439" y="3934"/>
                    </a:lnTo>
                    <a:lnTo>
                      <a:pt x="5484" y="3810"/>
                    </a:lnTo>
                    <a:lnTo>
                      <a:pt x="5529" y="3675"/>
                    </a:lnTo>
                    <a:lnTo>
                      <a:pt x="5574" y="3541"/>
                    </a:lnTo>
                    <a:lnTo>
                      <a:pt x="5608" y="3406"/>
                    </a:lnTo>
                    <a:lnTo>
                      <a:pt x="5630" y="3271"/>
                    </a:lnTo>
                    <a:lnTo>
                      <a:pt x="5642" y="3125"/>
                    </a:lnTo>
                    <a:lnTo>
                      <a:pt x="5653" y="2979"/>
                    </a:lnTo>
                    <a:lnTo>
                      <a:pt x="5664" y="2833"/>
                    </a:lnTo>
                    <a:lnTo>
                      <a:pt x="5653" y="2687"/>
                    </a:lnTo>
                    <a:lnTo>
                      <a:pt x="5642" y="2552"/>
                    </a:lnTo>
                    <a:lnTo>
                      <a:pt x="5630" y="2406"/>
                    </a:lnTo>
                    <a:lnTo>
                      <a:pt x="5608" y="2260"/>
                    </a:lnTo>
                    <a:lnTo>
                      <a:pt x="5574" y="2125"/>
                    </a:lnTo>
                    <a:lnTo>
                      <a:pt x="5529" y="1990"/>
                    </a:lnTo>
                    <a:lnTo>
                      <a:pt x="5484" y="1866"/>
                    </a:lnTo>
                    <a:lnTo>
                      <a:pt x="5439" y="1731"/>
                    </a:lnTo>
                    <a:lnTo>
                      <a:pt x="5316" y="1484"/>
                    </a:lnTo>
                    <a:lnTo>
                      <a:pt x="5181" y="1248"/>
                    </a:lnTo>
                    <a:lnTo>
                      <a:pt x="5012" y="1035"/>
                    </a:lnTo>
                    <a:lnTo>
                      <a:pt x="4832" y="832"/>
                    </a:lnTo>
                    <a:lnTo>
                      <a:pt x="4630" y="653"/>
                    </a:lnTo>
                    <a:lnTo>
                      <a:pt x="4417" y="484"/>
                    </a:lnTo>
                    <a:lnTo>
                      <a:pt x="4181" y="349"/>
                    </a:lnTo>
                    <a:lnTo>
                      <a:pt x="3933" y="226"/>
                    </a:lnTo>
                    <a:lnTo>
                      <a:pt x="3810" y="181"/>
                    </a:lnTo>
                    <a:lnTo>
                      <a:pt x="3675" y="136"/>
                    </a:lnTo>
                    <a:lnTo>
                      <a:pt x="3540" y="91"/>
                    </a:lnTo>
                    <a:lnTo>
                      <a:pt x="3405" y="57"/>
                    </a:lnTo>
                    <a:lnTo>
                      <a:pt x="3259" y="34"/>
                    </a:lnTo>
                    <a:lnTo>
                      <a:pt x="3124" y="23"/>
                    </a:lnTo>
                    <a:lnTo>
                      <a:pt x="2978" y="12"/>
                    </a:lnTo>
                    <a:lnTo>
                      <a:pt x="283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830214" y="3319012"/>
                <a:ext cx="94963" cy="94946"/>
              </a:xfrm>
              <a:custGeom>
                <a:avLst/>
                <a:gdLst/>
                <a:ahLst/>
                <a:cxnLst/>
                <a:rect l="l" t="t" r="r" b="b"/>
                <a:pathLst>
                  <a:path w="5665" h="5664" extrusionOk="0">
                    <a:moveTo>
                      <a:pt x="2686" y="0"/>
                    </a:moveTo>
                    <a:lnTo>
                      <a:pt x="2551" y="11"/>
                    </a:lnTo>
                    <a:lnTo>
                      <a:pt x="2405" y="34"/>
                    </a:lnTo>
                    <a:lnTo>
                      <a:pt x="2270" y="56"/>
                    </a:lnTo>
                    <a:lnTo>
                      <a:pt x="2124" y="90"/>
                    </a:lnTo>
                    <a:lnTo>
                      <a:pt x="1989" y="124"/>
                    </a:lnTo>
                    <a:lnTo>
                      <a:pt x="1866" y="169"/>
                    </a:lnTo>
                    <a:lnTo>
                      <a:pt x="1731" y="225"/>
                    </a:lnTo>
                    <a:lnTo>
                      <a:pt x="1484" y="337"/>
                    </a:lnTo>
                    <a:lnTo>
                      <a:pt x="1259" y="483"/>
                    </a:lnTo>
                    <a:lnTo>
                      <a:pt x="1034" y="641"/>
                    </a:lnTo>
                    <a:lnTo>
                      <a:pt x="832" y="832"/>
                    </a:lnTo>
                    <a:lnTo>
                      <a:pt x="652" y="1034"/>
                    </a:lnTo>
                    <a:lnTo>
                      <a:pt x="484" y="1247"/>
                    </a:lnTo>
                    <a:lnTo>
                      <a:pt x="349" y="1483"/>
                    </a:lnTo>
                    <a:lnTo>
                      <a:pt x="225" y="1731"/>
                    </a:lnTo>
                    <a:lnTo>
                      <a:pt x="180" y="1854"/>
                    </a:lnTo>
                    <a:lnTo>
                      <a:pt x="135" y="1989"/>
                    </a:lnTo>
                    <a:lnTo>
                      <a:pt x="90" y="2124"/>
                    </a:lnTo>
                    <a:lnTo>
                      <a:pt x="68" y="2259"/>
                    </a:lnTo>
                    <a:lnTo>
                      <a:pt x="34" y="2394"/>
                    </a:lnTo>
                    <a:lnTo>
                      <a:pt x="23" y="2540"/>
                    </a:lnTo>
                    <a:lnTo>
                      <a:pt x="12" y="2686"/>
                    </a:lnTo>
                    <a:lnTo>
                      <a:pt x="0" y="2832"/>
                    </a:lnTo>
                    <a:lnTo>
                      <a:pt x="12" y="2978"/>
                    </a:lnTo>
                    <a:lnTo>
                      <a:pt x="23" y="3124"/>
                    </a:lnTo>
                    <a:lnTo>
                      <a:pt x="34" y="3259"/>
                    </a:lnTo>
                    <a:lnTo>
                      <a:pt x="68" y="3405"/>
                    </a:lnTo>
                    <a:lnTo>
                      <a:pt x="90" y="3540"/>
                    </a:lnTo>
                    <a:lnTo>
                      <a:pt x="135" y="3675"/>
                    </a:lnTo>
                    <a:lnTo>
                      <a:pt x="180" y="3798"/>
                    </a:lnTo>
                    <a:lnTo>
                      <a:pt x="225" y="3933"/>
                    </a:lnTo>
                    <a:lnTo>
                      <a:pt x="349" y="4180"/>
                    </a:lnTo>
                    <a:lnTo>
                      <a:pt x="484" y="4416"/>
                    </a:lnTo>
                    <a:lnTo>
                      <a:pt x="652" y="4630"/>
                    </a:lnTo>
                    <a:lnTo>
                      <a:pt x="832" y="4832"/>
                    </a:lnTo>
                    <a:lnTo>
                      <a:pt x="1034" y="5012"/>
                    </a:lnTo>
                    <a:lnTo>
                      <a:pt x="1259" y="5181"/>
                    </a:lnTo>
                    <a:lnTo>
                      <a:pt x="1484" y="5315"/>
                    </a:lnTo>
                    <a:lnTo>
                      <a:pt x="1731" y="5439"/>
                    </a:lnTo>
                    <a:lnTo>
                      <a:pt x="1866" y="5484"/>
                    </a:lnTo>
                    <a:lnTo>
                      <a:pt x="1989" y="5529"/>
                    </a:lnTo>
                    <a:lnTo>
                      <a:pt x="2124" y="5574"/>
                    </a:lnTo>
                    <a:lnTo>
                      <a:pt x="2270" y="5608"/>
                    </a:lnTo>
                    <a:lnTo>
                      <a:pt x="2405" y="5630"/>
                    </a:lnTo>
                    <a:lnTo>
                      <a:pt x="2551" y="5641"/>
                    </a:lnTo>
                    <a:lnTo>
                      <a:pt x="2686" y="5653"/>
                    </a:lnTo>
                    <a:lnTo>
                      <a:pt x="2832" y="5664"/>
                    </a:lnTo>
                    <a:lnTo>
                      <a:pt x="2978" y="5653"/>
                    </a:lnTo>
                    <a:lnTo>
                      <a:pt x="3124" y="5641"/>
                    </a:lnTo>
                    <a:lnTo>
                      <a:pt x="3270" y="5630"/>
                    </a:lnTo>
                    <a:lnTo>
                      <a:pt x="3405" y="5608"/>
                    </a:lnTo>
                    <a:lnTo>
                      <a:pt x="3540" y="5574"/>
                    </a:lnTo>
                    <a:lnTo>
                      <a:pt x="3675" y="5529"/>
                    </a:lnTo>
                    <a:lnTo>
                      <a:pt x="3810" y="5484"/>
                    </a:lnTo>
                    <a:lnTo>
                      <a:pt x="3933" y="5439"/>
                    </a:lnTo>
                    <a:lnTo>
                      <a:pt x="4181" y="5315"/>
                    </a:lnTo>
                    <a:lnTo>
                      <a:pt x="4417" y="5181"/>
                    </a:lnTo>
                    <a:lnTo>
                      <a:pt x="4641" y="5012"/>
                    </a:lnTo>
                    <a:lnTo>
                      <a:pt x="4844" y="4832"/>
                    </a:lnTo>
                    <a:lnTo>
                      <a:pt x="5024" y="4630"/>
                    </a:lnTo>
                    <a:lnTo>
                      <a:pt x="5181" y="4416"/>
                    </a:lnTo>
                    <a:lnTo>
                      <a:pt x="5327" y="4180"/>
                    </a:lnTo>
                    <a:lnTo>
                      <a:pt x="5451" y="3933"/>
                    </a:lnTo>
                    <a:lnTo>
                      <a:pt x="5496" y="3798"/>
                    </a:lnTo>
                    <a:lnTo>
                      <a:pt x="5540" y="3675"/>
                    </a:lnTo>
                    <a:lnTo>
                      <a:pt x="5574" y="3540"/>
                    </a:lnTo>
                    <a:lnTo>
                      <a:pt x="5608" y="3405"/>
                    </a:lnTo>
                    <a:lnTo>
                      <a:pt x="5630" y="3259"/>
                    </a:lnTo>
                    <a:lnTo>
                      <a:pt x="5653" y="3124"/>
                    </a:lnTo>
                    <a:lnTo>
                      <a:pt x="5664" y="2978"/>
                    </a:lnTo>
                    <a:lnTo>
                      <a:pt x="5664" y="2832"/>
                    </a:lnTo>
                    <a:lnTo>
                      <a:pt x="5664" y="2686"/>
                    </a:lnTo>
                    <a:lnTo>
                      <a:pt x="5653" y="2540"/>
                    </a:lnTo>
                    <a:lnTo>
                      <a:pt x="5630" y="2394"/>
                    </a:lnTo>
                    <a:lnTo>
                      <a:pt x="5608" y="2259"/>
                    </a:lnTo>
                    <a:lnTo>
                      <a:pt x="5574" y="2124"/>
                    </a:lnTo>
                    <a:lnTo>
                      <a:pt x="5540" y="1989"/>
                    </a:lnTo>
                    <a:lnTo>
                      <a:pt x="5496" y="1854"/>
                    </a:lnTo>
                    <a:lnTo>
                      <a:pt x="5451" y="1731"/>
                    </a:lnTo>
                    <a:lnTo>
                      <a:pt x="5327" y="1483"/>
                    </a:lnTo>
                    <a:lnTo>
                      <a:pt x="5181" y="1247"/>
                    </a:lnTo>
                    <a:lnTo>
                      <a:pt x="5024" y="1034"/>
                    </a:lnTo>
                    <a:lnTo>
                      <a:pt x="4844" y="832"/>
                    </a:lnTo>
                    <a:lnTo>
                      <a:pt x="4641" y="641"/>
                    </a:lnTo>
                    <a:lnTo>
                      <a:pt x="4417" y="483"/>
                    </a:lnTo>
                    <a:lnTo>
                      <a:pt x="4181" y="337"/>
                    </a:lnTo>
                    <a:lnTo>
                      <a:pt x="3933" y="225"/>
                    </a:lnTo>
                    <a:lnTo>
                      <a:pt x="3810" y="169"/>
                    </a:lnTo>
                    <a:lnTo>
                      <a:pt x="3675" y="124"/>
                    </a:lnTo>
                    <a:lnTo>
                      <a:pt x="3540" y="90"/>
                    </a:lnTo>
                    <a:lnTo>
                      <a:pt x="3405" y="56"/>
                    </a:lnTo>
                    <a:lnTo>
                      <a:pt x="3270" y="34"/>
                    </a:lnTo>
                    <a:lnTo>
                      <a:pt x="3124" y="11"/>
                    </a:lnTo>
                    <a:lnTo>
                      <a:pt x="297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1399673" y="3319012"/>
                <a:ext cx="94963" cy="94946"/>
              </a:xfrm>
              <a:custGeom>
                <a:avLst/>
                <a:gdLst/>
                <a:ahLst/>
                <a:cxnLst/>
                <a:rect l="l" t="t" r="r" b="b"/>
                <a:pathLst>
                  <a:path w="5665" h="5664" extrusionOk="0">
                    <a:moveTo>
                      <a:pt x="2686" y="0"/>
                    </a:moveTo>
                    <a:lnTo>
                      <a:pt x="2540" y="11"/>
                    </a:lnTo>
                    <a:lnTo>
                      <a:pt x="2405" y="34"/>
                    </a:lnTo>
                    <a:lnTo>
                      <a:pt x="2259" y="56"/>
                    </a:lnTo>
                    <a:lnTo>
                      <a:pt x="2125" y="90"/>
                    </a:lnTo>
                    <a:lnTo>
                      <a:pt x="1990" y="124"/>
                    </a:lnTo>
                    <a:lnTo>
                      <a:pt x="1855" y="169"/>
                    </a:lnTo>
                    <a:lnTo>
                      <a:pt x="1731" y="225"/>
                    </a:lnTo>
                    <a:lnTo>
                      <a:pt x="1484" y="337"/>
                    </a:lnTo>
                    <a:lnTo>
                      <a:pt x="1248" y="483"/>
                    </a:lnTo>
                    <a:lnTo>
                      <a:pt x="1034" y="641"/>
                    </a:lnTo>
                    <a:lnTo>
                      <a:pt x="832" y="832"/>
                    </a:lnTo>
                    <a:lnTo>
                      <a:pt x="652" y="1034"/>
                    </a:lnTo>
                    <a:lnTo>
                      <a:pt x="484" y="1247"/>
                    </a:lnTo>
                    <a:lnTo>
                      <a:pt x="338" y="1483"/>
                    </a:lnTo>
                    <a:lnTo>
                      <a:pt x="225" y="1731"/>
                    </a:lnTo>
                    <a:lnTo>
                      <a:pt x="169" y="1854"/>
                    </a:lnTo>
                    <a:lnTo>
                      <a:pt x="124" y="1989"/>
                    </a:lnTo>
                    <a:lnTo>
                      <a:pt x="91" y="2124"/>
                    </a:lnTo>
                    <a:lnTo>
                      <a:pt x="57" y="2259"/>
                    </a:lnTo>
                    <a:lnTo>
                      <a:pt x="34" y="2394"/>
                    </a:lnTo>
                    <a:lnTo>
                      <a:pt x="12" y="2540"/>
                    </a:lnTo>
                    <a:lnTo>
                      <a:pt x="1" y="2686"/>
                    </a:lnTo>
                    <a:lnTo>
                      <a:pt x="1" y="2832"/>
                    </a:lnTo>
                    <a:lnTo>
                      <a:pt x="1" y="2978"/>
                    </a:lnTo>
                    <a:lnTo>
                      <a:pt x="12" y="3124"/>
                    </a:lnTo>
                    <a:lnTo>
                      <a:pt x="34" y="3259"/>
                    </a:lnTo>
                    <a:lnTo>
                      <a:pt x="57" y="3405"/>
                    </a:lnTo>
                    <a:lnTo>
                      <a:pt x="91" y="3540"/>
                    </a:lnTo>
                    <a:lnTo>
                      <a:pt x="124" y="3675"/>
                    </a:lnTo>
                    <a:lnTo>
                      <a:pt x="169" y="3798"/>
                    </a:lnTo>
                    <a:lnTo>
                      <a:pt x="225" y="3933"/>
                    </a:lnTo>
                    <a:lnTo>
                      <a:pt x="338" y="4180"/>
                    </a:lnTo>
                    <a:lnTo>
                      <a:pt x="484" y="4416"/>
                    </a:lnTo>
                    <a:lnTo>
                      <a:pt x="652" y="4630"/>
                    </a:lnTo>
                    <a:lnTo>
                      <a:pt x="832" y="4832"/>
                    </a:lnTo>
                    <a:lnTo>
                      <a:pt x="1034" y="5012"/>
                    </a:lnTo>
                    <a:lnTo>
                      <a:pt x="1248" y="5181"/>
                    </a:lnTo>
                    <a:lnTo>
                      <a:pt x="1484" y="5315"/>
                    </a:lnTo>
                    <a:lnTo>
                      <a:pt x="1731" y="5439"/>
                    </a:lnTo>
                    <a:lnTo>
                      <a:pt x="1855" y="5484"/>
                    </a:lnTo>
                    <a:lnTo>
                      <a:pt x="1990" y="5529"/>
                    </a:lnTo>
                    <a:lnTo>
                      <a:pt x="2125" y="5574"/>
                    </a:lnTo>
                    <a:lnTo>
                      <a:pt x="2259" y="5608"/>
                    </a:lnTo>
                    <a:lnTo>
                      <a:pt x="2405" y="5630"/>
                    </a:lnTo>
                    <a:lnTo>
                      <a:pt x="2540" y="5641"/>
                    </a:lnTo>
                    <a:lnTo>
                      <a:pt x="2686" y="5653"/>
                    </a:lnTo>
                    <a:lnTo>
                      <a:pt x="2833" y="5664"/>
                    </a:lnTo>
                    <a:lnTo>
                      <a:pt x="2979" y="5653"/>
                    </a:lnTo>
                    <a:lnTo>
                      <a:pt x="3125" y="5641"/>
                    </a:lnTo>
                    <a:lnTo>
                      <a:pt x="3260" y="5630"/>
                    </a:lnTo>
                    <a:lnTo>
                      <a:pt x="3406" y="5608"/>
                    </a:lnTo>
                    <a:lnTo>
                      <a:pt x="3540" y="5574"/>
                    </a:lnTo>
                    <a:lnTo>
                      <a:pt x="3675" y="5529"/>
                    </a:lnTo>
                    <a:lnTo>
                      <a:pt x="3810" y="5484"/>
                    </a:lnTo>
                    <a:lnTo>
                      <a:pt x="3934" y="5439"/>
                    </a:lnTo>
                    <a:lnTo>
                      <a:pt x="4181" y="5315"/>
                    </a:lnTo>
                    <a:lnTo>
                      <a:pt x="4417" y="5181"/>
                    </a:lnTo>
                    <a:lnTo>
                      <a:pt x="4631" y="5012"/>
                    </a:lnTo>
                    <a:lnTo>
                      <a:pt x="4833" y="4832"/>
                    </a:lnTo>
                    <a:lnTo>
                      <a:pt x="5013" y="4630"/>
                    </a:lnTo>
                    <a:lnTo>
                      <a:pt x="5181" y="4416"/>
                    </a:lnTo>
                    <a:lnTo>
                      <a:pt x="5316" y="4180"/>
                    </a:lnTo>
                    <a:lnTo>
                      <a:pt x="5440" y="3933"/>
                    </a:lnTo>
                    <a:lnTo>
                      <a:pt x="5496" y="3798"/>
                    </a:lnTo>
                    <a:lnTo>
                      <a:pt x="5541" y="3675"/>
                    </a:lnTo>
                    <a:lnTo>
                      <a:pt x="5574" y="3540"/>
                    </a:lnTo>
                    <a:lnTo>
                      <a:pt x="5608" y="3405"/>
                    </a:lnTo>
                    <a:lnTo>
                      <a:pt x="5631" y="3259"/>
                    </a:lnTo>
                    <a:lnTo>
                      <a:pt x="5653" y="3124"/>
                    </a:lnTo>
                    <a:lnTo>
                      <a:pt x="5664" y="2978"/>
                    </a:lnTo>
                    <a:lnTo>
                      <a:pt x="5664" y="2832"/>
                    </a:lnTo>
                    <a:lnTo>
                      <a:pt x="5664" y="2686"/>
                    </a:lnTo>
                    <a:lnTo>
                      <a:pt x="5653" y="2540"/>
                    </a:lnTo>
                    <a:lnTo>
                      <a:pt x="5631" y="2394"/>
                    </a:lnTo>
                    <a:lnTo>
                      <a:pt x="5608" y="2259"/>
                    </a:lnTo>
                    <a:lnTo>
                      <a:pt x="5574" y="2124"/>
                    </a:lnTo>
                    <a:lnTo>
                      <a:pt x="5541" y="1989"/>
                    </a:lnTo>
                    <a:lnTo>
                      <a:pt x="5496" y="1854"/>
                    </a:lnTo>
                    <a:lnTo>
                      <a:pt x="5440" y="1731"/>
                    </a:lnTo>
                    <a:lnTo>
                      <a:pt x="5316" y="1483"/>
                    </a:lnTo>
                    <a:lnTo>
                      <a:pt x="5181" y="1247"/>
                    </a:lnTo>
                    <a:lnTo>
                      <a:pt x="5013" y="1034"/>
                    </a:lnTo>
                    <a:lnTo>
                      <a:pt x="4833" y="832"/>
                    </a:lnTo>
                    <a:lnTo>
                      <a:pt x="4631" y="641"/>
                    </a:lnTo>
                    <a:lnTo>
                      <a:pt x="4417" y="483"/>
                    </a:lnTo>
                    <a:lnTo>
                      <a:pt x="4181" y="337"/>
                    </a:lnTo>
                    <a:lnTo>
                      <a:pt x="3934" y="225"/>
                    </a:lnTo>
                    <a:lnTo>
                      <a:pt x="3810" y="169"/>
                    </a:lnTo>
                    <a:lnTo>
                      <a:pt x="3675" y="124"/>
                    </a:lnTo>
                    <a:lnTo>
                      <a:pt x="3540" y="90"/>
                    </a:lnTo>
                    <a:lnTo>
                      <a:pt x="3406" y="56"/>
                    </a:lnTo>
                    <a:lnTo>
                      <a:pt x="3260" y="34"/>
                    </a:lnTo>
                    <a:lnTo>
                      <a:pt x="3125" y="11"/>
                    </a:lnTo>
                    <a:lnTo>
                      <a:pt x="29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911582" y="2993674"/>
                <a:ext cx="94960" cy="94960"/>
              </a:xfrm>
              <a:custGeom>
                <a:avLst/>
                <a:gdLst/>
                <a:ahLst/>
                <a:cxnLst/>
                <a:rect l="l" t="t" r="r" b="b"/>
                <a:pathLst>
                  <a:path w="5665" h="5665" extrusionOk="0">
                    <a:moveTo>
                      <a:pt x="2687" y="1"/>
                    </a:moveTo>
                    <a:lnTo>
                      <a:pt x="2541" y="12"/>
                    </a:lnTo>
                    <a:lnTo>
                      <a:pt x="2406" y="34"/>
                    </a:lnTo>
                    <a:lnTo>
                      <a:pt x="2260" y="57"/>
                    </a:lnTo>
                    <a:lnTo>
                      <a:pt x="2125" y="91"/>
                    </a:lnTo>
                    <a:lnTo>
                      <a:pt x="1990" y="124"/>
                    </a:lnTo>
                    <a:lnTo>
                      <a:pt x="1866" y="169"/>
                    </a:lnTo>
                    <a:lnTo>
                      <a:pt x="1732" y="225"/>
                    </a:lnTo>
                    <a:lnTo>
                      <a:pt x="1484" y="338"/>
                    </a:lnTo>
                    <a:lnTo>
                      <a:pt x="1248" y="484"/>
                    </a:lnTo>
                    <a:lnTo>
                      <a:pt x="1035" y="641"/>
                    </a:lnTo>
                    <a:lnTo>
                      <a:pt x="833" y="832"/>
                    </a:lnTo>
                    <a:lnTo>
                      <a:pt x="653" y="1023"/>
                    </a:lnTo>
                    <a:lnTo>
                      <a:pt x="484" y="1248"/>
                    </a:lnTo>
                    <a:lnTo>
                      <a:pt x="349" y="1484"/>
                    </a:lnTo>
                    <a:lnTo>
                      <a:pt x="226" y="1731"/>
                    </a:lnTo>
                    <a:lnTo>
                      <a:pt x="181" y="1855"/>
                    </a:lnTo>
                    <a:lnTo>
                      <a:pt x="136" y="1990"/>
                    </a:lnTo>
                    <a:lnTo>
                      <a:pt x="91" y="2125"/>
                    </a:lnTo>
                    <a:lnTo>
                      <a:pt x="57" y="2259"/>
                    </a:lnTo>
                    <a:lnTo>
                      <a:pt x="35" y="2394"/>
                    </a:lnTo>
                    <a:lnTo>
                      <a:pt x="23" y="2540"/>
                    </a:lnTo>
                    <a:lnTo>
                      <a:pt x="12" y="2687"/>
                    </a:lnTo>
                    <a:lnTo>
                      <a:pt x="1" y="2833"/>
                    </a:lnTo>
                    <a:lnTo>
                      <a:pt x="12" y="2979"/>
                    </a:lnTo>
                    <a:lnTo>
                      <a:pt x="23" y="3114"/>
                    </a:lnTo>
                    <a:lnTo>
                      <a:pt x="35" y="3260"/>
                    </a:lnTo>
                    <a:lnTo>
                      <a:pt x="57" y="3394"/>
                    </a:lnTo>
                    <a:lnTo>
                      <a:pt x="91" y="3541"/>
                    </a:lnTo>
                    <a:lnTo>
                      <a:pt x="136" y="3664"/>
                    </a:lnTo>
                    <a:lnTo>
                      <a:pt x="181" y="3799"/>
                    </a:lnTo>
                    <a:lnTo>
                      <a:pt x="226" y="3934"/>
                    </a:lnTo>
                    <a:lnTo>
                      <a:pt x="349" y="4181"/>
                    </a:lnTo>
                    <a:lnTo>
                      <a:pt x="484" y="4406"/>
                    </a:lnTo>
                    <a:lnTo>
                      <a:pt x="653" y="4631"/>
                    </a:lnTo>
                    <a:lnTo>
                      <a:pt x="833" y="4833"/>
                    </a:lnTo>
                    <a:lnTo>
                      <a:pt x="1035" y="5013"/>
                    </a:lnTo>
                    <a:lnTo>
                      <a:pt x="1248" y="5170"/>
                    </a:lnTo>
                    <a:lnTo>
                      <a:pt x="1484" y="5316"/>
                    </a:lnTo>
                    <a:lnTo>
                      <a:pt x="1732" y="5440"/>
                    </a:lnTo>
                    <a:lnTo>
                      <a:pt x="1866" y="5485"/>
                    </a:lnTo>
                    <a:lnTo>
                      <a:pt x="1990" y="5530"/>
                    </a:lnTo>
                    <a:lnTo>
                      <a:pt x="2125" y="5575"/>
                    </a:lnTo>
                    <a:lnTo>
                      <a:pt x="2260" y="5597"/>
                    </a:lnTo>
                    <a:lnTo>
                      <a:pt x="2406" y="5631"/>
                    </a:lnTo>
                    <a:lnTo>
                      <a:pt x="2541" y="5642"/>
                    </a:lnTo>
                    <a:lnTo>
                      <a:pt x="2687" y="5653"/>
                    </a:lnTo>
                    <a:lnTo>
                      <a:pt x="2833" y="5664"/>
                    </a:lnTo>
                    <a:lnTo>
                      <a:pt x="2979" y="5653"/>
                    </a:lnTo>
                    <a:lnTo>
                      <a:pt x="3125" y="5642"/>
                    </a:lnTo>
                    <a:lnTo>
                      <a:pt x="3271" y="5631"/>
                    </a:lnTo>
                    <a:lnTo>
                      <a:pt x="3406" y="5597"/>
                    </a:lnTo>
                    <a:lnTo>
                      <a:pt x="3541" y="5575"/>
                    </a:lnTo>
                    <a:lnTo>
                      <a:pt x="3676" y="5530"/>
                    </a:lnTo>
                    <a:lnTo>
                      <a:pt x="3811" y="5485"/>
                    </a:lnTo>
                    <a:lnTo>
                      <a:pt x="3934" y="5440"/>
                    </a:lnTo>
                    <a:lnTo>
                      <a:pt x="4181" y="5316"/>
                    </a:lnTo>
                    <a:lnTo>
                      <a:pt x="4417" y="5170"/>
                    </a:lnTo>
                    <a:lnTo>
                      <a:pt x="4631" y="5013"/>
                    </a:lnTo>
                    <a:lnTo>
                      <a:pt x="4833" y="4833"/>
                    </a:lnTo>
                    <a:lnTo>
                      <a:pt x="5024" y="4631"/>
                    </a:lnTo>
                    <a:lnTo>
                      <a:pt x="5182" y="4406"/>
                    </a:lnTo>
                    <a:lnTo>
                      <a:pt x="5328" y="4181"/>
                    </a:lnTo>
                    <a:lnTo>
                      <a:pt x="5440" y="3934"/>
                    </a:lnTo>
                    <a:lnTo>
                      <a:pt x="5496" y="3799"/>
                    </a:lnTo>
                    <a:lnTo>
                      <a:pt x="5541" y="3664"/>
                    </a:lnTo>
                    <a:lnTo>
                      <a:pt x="5575" y="3541"/>
                    </a:lnTo>
                    <a:lnTo>
                      <a:pt x="5609" y="3394"/>
                    </a:lnTo>
                    <a:lnTo>
                      <a:pt x="5631" y="3260"/>
                    </a:lnTo>
                    <a:lnTo>
                      <a:pt x="5653" y="3114"/>
                    </a:lnTo>
                    <a:lnTo>
                      <a:pt x="5665" y="2979"/>
                    </a:lnTo>
                    <a:lnTo>
                      <a:pt x="5665" y="2833"/>
                    </a:lnTo>
                    <a:lnTo>
                      <a:pt x="5665" y="2687"/>
                    </a:lnTo>
                    <a:lnTo>
                      <a:pt x="5653" y="2540"/>
                    </a:lnTo>
                    <a:lnTo>
                      <a:pt x="5631" y="2394"/>
                    </a:lnTo>
                    <a:lnTo>
                      <a:pt x="5609" y="2259"/>
                    </a:lnTo>
                    <a:lnTo>
                      <a:pt x="5575" y="2125"/>
                    </a:lnTo>
                    <a:lnTo>
                      <a:pt x="5541" y="1990"/>
                    </a:lnTo>
                    <a:lnTo>
                      <a:pt x="5496" y="1855"/>
                    </a:lnTo>
                    <a:lnTo>
                      <a:pt x="5440" y="1731"/>
                    </a:lnTo>
                    <a:lnTo>
                      <a:pt x="5328" y="1484"/>
                    </a:lnTo>
                    <a:lnTo>
                      <a:pt x="5182" y="1248"/>
                    </a:lnTo>
                    <a:lnTo>
                      <a:pt x="5024" y="1023"/>
                    </a:lnTo>
                    <a:lnTo>
                      <a:pt x="4833" y="832"/>
                    </a:lnTo>
                    <a:lnTo>
                      <a:pt x="4631" y="641"/>
                    </a:lnTo>
                    <a:lnTo>
                      <a:pt x="4417" y="484"/>
                    </a:lnTo>
                    <a:lnTo>
                      <a:pt x="4181" y="338"/>
                    </a:lnTo>
                    <a:lnTo>
                      <a:pt x="3934" y="225"/>
                    </a:lnTo>
                    <a:lnTo>
                      <a:pt x="3811" y="169"/>
                    </a:lnTo>
                    <a:lnTo>
                      <a:pt x="3676" y="124"/>
                    </a:lnTo>
                    <a:lnTo>
                      <a:pt x="3541" y="91"/>
                    </a:lnTo>
                    <a:lnTo>
                      <a:pt x="3406" y="57"/>
                    </a:lnTo>
                    <a:lnTo>
                      <a:pt x="3271" y="34"/>
                    </a:lnTo>
                    <a:lnTo>
                      <a:pt x="3125" y="12"/>
                    </a:lnTo>
                    <a:lnTo>
                      <a:pt x="297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992967" y="3481580"/>
                <a:ext cx="94963" cy="94946"/>
              </a:xfrm>
              <a:custGeom>
                <a:avLst/>
                <a:gdLst/>
                <a:ahLst/>
                <a:cxnLst/>
                <a:rect l="l" t="t" r="r" b="b"/>
                <a:pathLst>
                  <a:path w="5665" h="5664" extrusionOk="0">
                    <a:moveTo>
                      <a:pt x="2832" y="0"/>
                    </a:moveTo>
                    <a:lnTo>
                      <a:pt x="2686" y="11"/>
                    </a:lnTo>
                    <a:lnTo>
                      <a:pt x="2540" y="23"/>
                    </a:lnTo>
                    <a:lnTo>
                      <a:pt x="2405" y="34"/>
                    </a:lnTo>
                    <a:lnTo>
                      <a:pt x="2259" y="68"/>
                    </a:lnTo>
                    <a:lnTo>
                      <a:pt x="2125" y="90"/>
                    </a:lnTo>
                    <a:lnTo>
                      <a:pt x="1990" y="135"/>
                    </a:lnTo>
                    <a:lnTo>
                      <a:pt x="1855" y="180"/>
                    </a:lnTo>
                    <a:lnTo>
                      <a:pt x="1731" y="225"/>
                    </a:lnTo>
                    <a:lnTo>
                      <a:pt x="1484" y="348"/>
                    </a:lnTo>
                    <a:lnTo>
                      <a:pt x="1248" y="495"/>
                    </a:lnTo>
                    <a:lnTo>
                      <a:pt x="1034" y="652"/>
                    </a:lnTo>
                    <a:lnTo>
                      <a:pt x="832" y="832"/>
                    </a:lnTo>
                    <a:lnTo>
                      <a:pt x="652" y="1034"/>
                    </a:lnTo>
                    <a:lnTo>
                      <a:pt x="484" y="1259"/>
                    </a:lnTo>
                    <a:lnTo>
                      <a:pt x="349" y="1483"/>
                    </a:lnTo>
                    <a:lnTo>
                      <a:pt x="225" y="1731"/>
                    </a:lnTo>
                    <a:lnTo>
                      <a:pt x="169" y="1866"/>
                    </a:lnTo>
                    <a:lnTo>
                      <a:pt x="124" y="2000"/>
                    </a:lnTo>
                    <a:lnTo>
                      <a:pt x="91" y="2124"/>
                    </a:lnTo>
                    <a:lnTo>
                      <a:pt x="57" y="2270"/>
                    </a:lnTo>
                    <a:lnTo>
                      <a:pt x="34" y="2405"/>
                    </a:lnTo>
                    <a:lnTo>
                      <a:pt x="12" y="2551"/>
                    </a:lnTo>
                    <a:lnTo>
                      <a:pt x="1" y="2686"/>
                    </a:lnTo>
                    <a:lnTo>
                      <a:pt x="1" y="2832"/>
                    </a:lnTo>
                    <a:lnTo>
                      <a:pt x="1" y="2978"/>
                    </a:lnTo>
                    <a:lnTo>
                      <a:pt x="12" y="3124"/>
                    </a:lnTo>
                    <a:lnTo>
                      <a:pt x="34" y="3270"/>
                    </a:lnTo>
                    <a:lnTo>
                      <a:pt x="57" y="3405"/>
                    </a:lnTo>
                    <a:lnTo>
                      <a:pt x="91" y="3540"/>
                    </a:lnTo>
                    <a:lnTo>
                      <a:pt x="124" y="3675"/>
                    </a:lnTo>
                    <a:lnTo>
                      <a:pt x="169" y="3810"/>
                    </a:lnTo>
                    <a:lnTo>
                      <a:pt x="225" y="3933"/>
                    </a:lnTo>
                    <a:lnTo>
                      <a:pt x="349" y="4181"/>
                    </a:lnTo>
                    <a:lnTo>
                      <a:pt x="484" y="4417"/>
                    </a:lnTo>
                    <a:lnTo>
                      <a:pt x="652" y="4641"/>
                    </a:lnTo>
                    <a:lnTo>
                      <a:pt x="832" y="4832"/>
                    </a:lnTo>
                    <a:lnTo>
                      <a:pt x="1034" y="5023"/>
                    </a:lnTo>
                    <a:lnTo>
                      <a:pt x="1248" y="5181"/>
                    </a:lnTo>
                    <a:lnTo>
                      <a:pt x="1484" y="5327"/>
                    </a:lnTo>
                    <a:lnTo>
                      <a:pt x="1731" y="5439"/>
                    </a:lnTo>
                    <a:lnTo>
                      <a:pt x="1855" y="5495"/>
                    </a:lnTo>
                    <a:lnTo>
                      <a:pt x="1990" y="5540"/>
                    </a:lnTo>
                    <a:lnTo>
                      <a:pt x="2125" y="5574"/>
                    </a:lnTo>
                    <a:lnTo>
                      <a:pt x="2259" y="5608"/>
                    </a:lnTo>
                    <a:lnTo>
                      <a:pt x="2405" y="5630"/>
                    </a:lnTo>
                    <a:lnTo>
                      <a:pt x="2540" y="5653"/>
                    </a:lnTo>
                    <a:lnTo>
                      <a:pt x="2686" y="5664"/>
                    </a:lnTo>
                    <a:lnTo>
                      <a:pt x="2979" y="5664"/>
                    </a:lnTo>
                    <a:lnTo>
                      <a:pt x="3125" y="5653"/>
                    </a:lnTo>
                    <a:lnTo>
                      <a:pt x="3260" y="5630"/>
                    </a:lnTo>
                    <a:lnTo>
                      <a:pt x="3406" y="5608"/>
                    </a:lnTo>
                    <a:lnTo>
                      <a:pt x="3540" y="5574"/>
                    </a:lnTo>
                    <a:lnTo>
                      <a:pt x="3675" y="5540"/>
                    </a:lnTo>
                    <a:lnTo>
                      <a:pt x="3810" y="5495"/>
                    </a:lnTo>
                    <a:lnTo>
                      <a:pt x="3934" y="5439"/>
                    </a:lnTo>
                    <a:lnTo>
                      <a:pt x="4181" y="5327"/>
                    </a:lnTo>
                    <a:lnTo>
                      <a:pt x="4417" y="5181"/>
                    </a:lnTo>
                    <a:lnTo>
                      <a:pt x="4631" y="5023"/>
                    </a:lnTo>
                    <a:lnTo>
                      <a:pt x="4833" y="4832"/>
                    </a:lnTo>
                    <a:lnTo>
                      <a:pt x="5013" y="4641"/>
                    </a:lnTo>
                    <a:lnTo>
                      <a:pt x="5181" y="4417"/>
                    </a:lnTo>
                    <a:lnTo>
                      <a:pt x="5316" y="4181"/>
                    </a:lnTo>
                    <a:lnTo>
                      <a:pt x="5440" y="3933"/>
                    </a:lnTo>
                    <a:lnTo>
                      <a:pt x="5496" y="3810"/>
                    </a:lnTo>
                    <a:lnTo>
                      <a:pt x="5541" y="3675"/>
                    </a:lnTo>
                    <a:lnTo>
                      <a:pt x="5574" y="3540"/>
                    </a:lnTo>
                    <a:lnTo>
                      <a:pt x="5608" y="3405"/>
                    </a:lnTo>
                    <a:lnTo>
                      <a:pt x="5631" y="3270"/>
                    </a:lnTo>
                    <a:lnTo>
                      <a:pt x="5653" y="3124"/>
                    </a:lnTo>
                    <a:lnTo>
                      <a:pt x="5664" y="2978"/>
                    </a:lnTo>
                    <a:lnTo>
                      <a:pt x="5664" y="2832"/>
                    </a:lnTo>
                    <a:lnTo>
                      <a:pt x="5664" y="2686"/>
                    </a:lnTo>
                    <a:lnTo>
                      <a:pt x="5653" y="2551"/>
                    </a:lnTo>
                    <a:lnTo>
                      <a:pt x="5631" y="2405"/>
                    </a:lnTo>
                    <a:lnTo>
                      <a:pt x="5608" y="2270"/>
                    </a:lnTo>
                    <a:lnTo>
                      <a:pt x="5574" y="2124"/>
                    </a:lnTo>
                    <a:lnTo>
                      <a:pt x="5541" y="2000"/>
                    </a:lnTo>
                    <a:lnTo>
                      <a:pt x="5496" y="1866"/>
                    </a:lnTo>
                    <a:lnTo>
                      <a:pt x="5440" y="1731"/>
                    </a:lnTo>
                    <a:lnTo>
                      <a:pt x="5316" y="1483"/>
                    </a:lnTo>
                    <a:lnTo>
                      <a:pt x="5181" y="1259"/>
                    </a:lnTo>
                    <a:lnTo>
                      <a:pt x="5013" y="1034"/>
                    </a:lnTo>
                    <a:lnTo>
                      <a:pt x="4833" y="832"/>
                    </a:lnTo>
                    <a:lnTo>
                      <a:pt x="4631" y="652"/>
                    </a:lnTo>
                    <a:lnTo>
                      <a:pt x="4417" y="495"/>
                    </a:lnTo>
                    <a:lnTo>
                      <a:pt x="4181" y="348"/>
                    </a:lnTo>
                    <a:lnTo>
                      <a:pt x="3934" y="225"/>
                    </a:lnTo>
                    <a:lnTo>
                      <a:pt x="3810" y="180"/>
                    </a:lnTo>
                    <a:lnTo>
                      <a:pt x="3675" y="135"/>
                    </a:lnTo>
                    <a:lnTo>
                      <a:pt x="3540" y="90"/>
                    </a:lnTo>
                    <a:lnTo>
                      <a:pt x="3406" y="68"/>
                    </a:lnTo>
                    <a:lnTo>
                      <a:pt x="3260" y="34"/>
                    </a:lnTo>
                    <a:lnTo>
                      <a:pt x="3125" y="23"/>
                    </a:lnTo>
                    <a:lnTo>
                      <a:pt x="2979" y="11"/>
                    </a:lnTo>
                    <a:lnTo>
                      <a:pt x="283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1236920" y="3400380"/>
                <a:ext cx="94963" cy="94963"/>
              </a:xfrm>
              <a:custGeom>
                <a:avLst/>
                <a:gdLst/>
                <a:ahLst/>
                <a:cxnLst/>
                <a:rect l="l" t="t" r="r" b="b"/>
                <a:pathLst>
                  <a:path w="5665" h="5665" extrusionOk="0">
                    <a:moveTo>
                      <a:pt x="2686" y="1"/>
                    </a:moveTo>
                    <a:lnTo>
                      <a:pt x="2551" y="12"/>
                    </a:lnTo>
                    <a:lnTo>
                      <a:pt x="2405" y="34"/>
                    </a:lnTo>
                    <a:lnTo>
                      <a:pt x="2270" y="57"/>
                    </a:lnTo>
                    <a:lnTo>
                      <a:pt x="2124" y="91"/>
                    </a:lnTo>
                    <a:lnTo>
                      <a:pt x="2001" y="124"/>
                    </a:lnTo>
                    <a:lnTo>
                      <a:pt x="1866" y="169"/>
                    </a:lnTo>
                    <a:lnTo>
                      <a:pt x="1731" y="225"/>
                    </a:lnTo>
                    <a:lnTo>
                      <a:pt x="1484" y="338"/>
                    </a:lnTo>
                    <a:lnTo>
                      <a:pt x="1259" y="484"/>
                    </a:lnTo>
                    <a:lnTo>
                      <a:pt x="1034" y="641"/>
                    </a:lnTo>
                    <a:lnTo>
                      <a:pt x="832" y="832"/>
                    </a:lnTo>
                    <a:lnTo>
                      <a:pt x="652" y="1023"/>
                    </a:lnTo>
                    <a:lnTo>
                      <a:pt x="495" y="1248"/>
                    </a:lnTo>
                    <a:lnTo>
                      <a:pt x="349" y="1484"/>
                    </a:lnTo>
                    <a:lnTo>
                      <a:pt x="225" y="1731"/>
                    </a:lnTo>
                    <a:lnTo>
                      <a:pt x="180" y="1855"/>
                    </a:lnTo>
                    <a:lnTo>
                      <a:pt x="135" y="1990"/>
                    </a:lnTo>
                    <a:lnTo>
                      <a:pt x="90" y="2125"/>
                    </a:lnTo>
                    <a:lnTo>
                      <a:pt x="68" y="2259"/>
                    </a:lnTo>
                    <a:lnTo>
                      <a:pt x="34" y="2394"/>
                    </a:lnTo>
                    <a:lnTo>
                      <a:pt x="23" y="2540"/>
                    </a:lnTo>
                    <a:lnTo>
                      <a:pt x="12" y="2687"/>
                    </a:lnTo>
                    <a:lnTo>
                      <a:pt x="0" y="2833"/>
                    </a:lnTo>
                    <a:lnTo>
                      <a:pt x="12" y="2979"/>
                    </a:lnTo>
                    <a:lnTo>
                      <a:pt x="23" y="3114"/>
                    </a:lnTo>
                    <a:lnTo>
                      <a:pt x="34" y="3260"/>
                    </a:lnTo>
                    <a:lnTo>
                      <a:pt x="68" y="3394"/>
                    </a:lnTo>
                    <a:lnTo>
                      <a:pt x="90" y="3541"/>
                    </a:lnTo>
                    <a:lnTo>
                      <a:pt x="135" y="3675"/>
                    </a:lnTo>
                    <a:lnTo>
                      <a:pt x="180" y="3799"/>
                    </a:lnTo>
                    <a:lnTo>
                      <a:pt x="225" y="3934"/>
                    </a:lnTo>
                    <a:lnTo>
                      <a:pt x="349" y="4181"/>
                    </a:lnTo>
                    <a:lnTo>
                      <a:pt x="495" y="4417"/>
                    </a:lnTo>
                    <a:lnTo>
                      <a:pt x="652" y="4631"/>
                    </a:lnTo>
                    <a:lnTo>
                      <a:pt x="832" y="4833"/>
                    </a:lnTo>
                    <a:lnTo>
                      <a:pt x="1034" y="5013"/>
                    </a:lnTo>
                    <a:lnTo>
                      <a:pt x="1259" y="5181"/>
                    </a:lnTo>
                    <a:lnTo>
                      <a:pt x="1484" y="5316"/>
                    </a:lnTo>
                    <a:lnTo>
                      <a:pt x="1731" y="5440"/>
                    </a:lnTo>
                    <a:lnTo>
                      <a:pt x="1866" y="5485"/>
                    </a:lnTo>
                    <a:lnTo>
                      <a:pt x="2001" y="5530"/>
                    </a:lnTo>
                    <a:lnTo>
                      <a:pt x="2124" y="5575"/>
                    </a:lnTo>
                    <a:lnTo>
                      <a:pt x="2270" y="5597"/>
                    </a:lnTo>
                    <a:lnTo>
                      <a:pt x="2405" y="5631"/>
                    </a:lnTo>
                    <a:lnTo>
                      <a:pt x="2551" y="5642"/>
                    </a:lnTo>
                    <a:lnTo>
                      <a:pt x="2686" y="5653"/>
                    </a:lnTo>
                    <a:lnTo>
                      <a:pt x="2832" y="5664"/>
                    </a:lnTo>
                    <a:lnTo>
                      <a:pt x="2978" y="5653"/>
                    </a:lnTo>
                    <a:lnTo>
                      <a:pt x="3124" y="5642"/>
                    </a:lnTo>
                    <a:lnTo>
                      <a:pt x="3270" y="5631"/>
                    </a:lnTo>
                    <a:lnTo>
                      <a:pt x="3405" y="5597"/>
                    </a:lnTo>
                    <a:lnTo>
                      <a:pt x="3540" y="5575"/>
                    </a:lnTo>
                    <a:lnTo>
                      <a:pt x="3675" y="5530"/>
                    </a:lnTo>
                    <a:lnTo>
                      <a:pt x="3810" y="5485"/>
                    </a:lnTo>
                    <a:lnTo>
                      <a:pt x="3933" y="5440"/>
                    </a:lnTo>
                    <a:lnTo>
                      <a:pt x="4181" y="5316"/>
                    </a:lnTo>
                    <a:lnTo>
                      <a:pt x="4417" y="5181"/>
                    </a:lnTo>
                    <a:lnTo>
                      <a:pt x="4641" y="5013"/>
                    </a:lnTo>
                    <a:lnTo>
                      <a:pt x="4833" y="4833"/>
                    </a:lnTo>
                    <a:lnTo>
                      <a:pt x="5024" y="4631"/>
                    </a:lnTo>
                    <a:lnTo>
                      <a:pt x="5181" y="4417"/>
                    </a:lnTo>
                    <a:lnTo>
                      <a:pt x="5327" y="4181"/>
                    </a:lnTo>
                    <a:lnTo>
                      <a:pt x="5439" y="3934"/>
                    </a:lnTo>
                    <a:lnTo>
                      <a:pt x="5496" y="3799"/>
                    </a:lnTo>
                    <a:lnTo>
                      <a:pt x="5540" y="3675"/>
                    </a:lnTo>
                    <a:lnTo>
                      <a:pt x="5574" y="3541"/>
                    </a:lnTo>
                    <a:lnTo>
                      <a:pt x="5608" y="3394"/>
                    </a:lnTo>
                    <a:lnTo>
                      <a:pt x="5630" y="3260"/>
                    </a:lnTo>
                    <a:lnTo>
                      <a:pt x="5653" y="3114"/>
                    </a:lnTo>
                    <a:lnTo>
                      <a:pt x="5664" y="2979"/>
                    </a:lnTo>
                    <a:lnTo>
                      <a:pt x="5664" y="2833"/>
                    </a:lnTo>
                    <a:lnTo>
                      <a:pt x="5664" y="2687"/>
                    </a:lnTo>
                    <a:lnTo>
                      <a:pt x="5653" y="2540"/>
                    </a:lnTo>
                    <a:lnTo>
                      <a:pt x="5630" y="2394"/>
                    </a:lnTo>
                    <a:lnTo>
                      <a:pt x="5608" y="2259"/>
                    </a:lnTo>
                    <a:lnTo>
                      <a:pt x="5574" y="2125"/>
                    </a:lnTo>
                    <a:lnTo>
                      <a:pt x="5540" y="1990"/>
                    </a:lnTo>
                    <a:lnTo>
                      <a:pt x="5496" y="1855"/>
                    </a:lnTo>
                    <a:lnTo>
                      <a:pt x="5439" y="1731"/>
                    </a:lnTo>
                    <a:lnTo>
                      <a:pt x="5327" y="1484"/>
                    </a:lnTo>
                    <a:lnTo>
                      <a:pt x="5181" y="1248"/>
                    </a:lnTo>
                    <a:lnTo>
                      <a:pt x="5024" y="1023"/>
                    </a:lnTo>
                    <a:lnTo>
                      <a:pt x="4833" y="832"/>
                    </a:lnTo>
                    <a:lnTo>
                      <a:pt x="4641" y="641"/>
                    </a:lnTo>
                    <a:lnTo>
                      <a:pt x="4417" y="484"/>
                    </a:lnTo>
                    <a:lnTo>
                      <a:pt x="4181" y="338"/>
                    </a:lnTo>
                    <a:lnTo>
                      <a:pt x="3933" y="225"/>
                    </a:lnTo>
                    <a:lnTo>
                      <a:pt x="3810" y="169"/>
                    </a:lnTo>
                    <a:lnTo>
                      <a:pt x="3675" y="124"/>
                    </a:lnTo>
                    <a:lnTo>
                      <a:pt x="3540" y="91"/>
                    </a:lnTo>
                    <a:lnTo>
                      <a:pt x="3405" y="57"/>
                    </a:lnTo>
                    <a:lnTo>
                      <a:pt x="3270" y="34"/>
                    </a:lnTo>
                    <a:lnTo>
                      <a:pt x="3124" y="12"/>
                    </a:lnTo>
                    <a:lnTo>
                      <a:pt x="29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1318288" y="3644333"/>
                <a:ext cx="94963" cy="94963"/>
              </a:xfrm>
              <a:custGeom>
                <a:avLst/>
                <a:gdLst/>
                <a:ahLst/>
                <a:cxnLst/>
                <a:rect l="l" t="t" r="r" b="b"/>
                <a:pathLst>
                  <a:path w="5665" h="5665" extrusionOk="0">
                    <a:moveTo>
                      <a:pt x="2687" y="0"/>
                    </a:moveTo>
                    <a:lnTo>
                      <a:pt x="2541" y="12"/>
                    </a:lnTo>
                    <a:lnTo>
                      <a:pt x="2406" y="34"/>
                    </a:lnTo>
                    <a:lnTo>
                      <a:pt x="2260" y="57"/>
                    </a:lnTo>
                    <a:lnTo>
                      <a:pt x="2125" y="90"/>
                    </a:lnTo>
                    <a:lnTo>
                      <a:pt x="1990" y="124"/>
                    </a:lnTo>
                    <a:lnTo>
                      <a:pt x="1866" y="169"/>
                    </a:lnTo>
                    <a:lnTo>
                      <a:pt x="1732" y="225"/>
                    </a:lnTo>
                    <a:lnTo>
                      <a:pt x="1484" y="349"/>
                    </a:lnTo>
                    <a:lnTo>
                      <a:pt x="1248" y="484"/>
                    </a:lnTo>
                    <a:lnTo>
                      <a:pt x="1035" y="652"/>
                    </a:lnTo>
                    <a:lnTo>
                      <a:pt x="833" y="832"/>
                    </a:lnTo>
                    <a:lnTo>
                      <a:pt x="653" y="1034"/>
                    </a:lnTo>
                    <a:lnTo>
                      <a:pt x="484" y="1248"/>
                    </a:lnTo>
                    <a:lnTo>
                      <a:pt x="349" y="1484"/>
                    </a:lnTo>
                    <a:lnTo>
                      <a:pt x="226" y="1731"/>
                    </a:lnTo>
                    <a:lnTo>
                      <a:pt x="181" y="1855"/>
                    </a:lnTo>
                    <a:lnTo>
                      <a:pt x="136" y="1989"/>
                    </a:lnTo>
                    <a:lnTo>
                      <a:pt x="91" y="2124"/>
                    </a:lnTo>
                    <a:lnTo>
                      <a:pt x="57" y="2259"/>
                    </a:lnTo>
                    <a:lnTo>
                      <a:pt x="35" y="2405"/>
                    </a:lnTo>
                    <a:lnTo>
                      <a:pt x="23" y="2540"/>
                    </a:lnTo>
                    <a:lnTo>
                      <a:pt x="12" y="2686"/>
                    </a:lnTo>
                    <a:lnTo>
                      <a:pt x="1" y="2832"/>
                    </a:lnTo>
                    <a:lnTo>
                      <a:pt x="12" y="2978"/>
                    </a:lnTo>
                    <a:lnTo>
                      <a:pt x="23" y="3124"/>
                    </a:lnTo>
                    <a:lnTo>
                      <a:pt x="35" y="3259"/>
                    </a:lnTo>
                    <a:lnTo>
                      <a:pt x="57" y="3405"/>
                    </a:lnTo>
                    <a:lnTo>
                      <a:pt x="91" y="3540"/>
                    </a:lnTo>
                    <a:lnTo>
                      <a:pt x="136" y="3675"/>
                    </a:lnTo>
                    <a:lnTo>
                      <a:pt x="181" y="3810"/>
                    </a:lnTo>
                    <a:lnTo>
                      <a:pt x="226" y="3934"/>
                    </a:lnTo>
                    <a:lnTo>
                      <a:pt x="349" y="4181"/>
                    </a:lnTo>
                    <a:lnTo>
                      <a:pt x="484" y="4417"/>
                    </a:lnTo>
                    <a:lnTo>
                      <a:pt x="653" y="4630"/>
                    </a:lnTo>
                    <a:lnTo>
                      <a:pt x="833" y="4833"/>
                    </a:lnTo>
                    <a:lnTo>
                      <a:pt x="1035" y="5012"/>
                    </a:lnTo>
                    <a:lnTo>
                      <a:pt x="1248" y="5181"/>
                    </a:lnTo>
                    <a:lnTo>
                      <a:pt x="1484" y="5327"/>
                    </a:lnTo>
                    <a:lnTo>
                      <a:pt x="1732" y="5439"/>
                    </a:lnTo>
                    <a:lnTo>
                      <a:pt x="1866" y="5496"/>
                    </a:lnTo>
                    <a:lnTo>
                      <a:pt x="1990" y="5541"/>
                    </a:lnTo>
                    <a:lnTo>
                      <a:pt x="2125" y="5574"/>
                    </a:lnTo>
                    <a:lnTo>
                      <a:pt x="2260" y="5608"/>
                    </a:lnTo>
                    <a:lnTo>
                      <a:pt x="2406" y="5630"/>
                    </a:lnTo>
                    <a:lnTo>
                      <a:pt x="2541" y="5653"/>
                    </a:lnTo>
                    <a:lnTo>
                      <a:pt x="2687" y="5664"/>
                    </a:lnTo>
                    <a:lnTo>
                      <a:pt x="2979" y="5664"/>
                    </a:lnTo>
                    <a:lnTo>
                      <a:pt x="3125" y="5653"/>
                    </a:lnTo>
                    <a:lnTo>
                      <a:pt x="3271" y="5630"/>
                    </a:lnTo>
                    <a:lnTo>
                      <a:pt x="3406" y="5608"/>
                    </a:lnTo>
                    <a:lnTo>
                      <a:pt x="3541" y="5574"/>
                    </a:lnTo>
                    <a:lnTo>
                      <a:pt x="3676" y="5541"/>
                    </a:lnTo>
                    <a:lnTo>
                      <a:pt x="3811" y="5496"/>
                    </a:lnTo>
                    <a:lnTo>
                      <a:pt x="3934" y="5439"/>
                    </a:lnTo>
                    <a:lnTo>
                      <a:pt x="4181" y="5327"/>
                    </a:lnTo>
                    <a:lnTo>
                      <a:pt x="4417" y="5181"/>
                    </a:lnTo>
                    <a:lnTo>
                      <a:pt x="4631" y="5012"/>
                    </a:lnTo>
                    <a:lnTo>
                      <a:pt x="4833" y="4833"/>
                    </a:lnTo>
                    <a:lnTo>
                      <a:pt x="5024" y="4630"/>
                    </a:lnTo>
                    <a:lnTo>
                      <a:pt x="5182" y="4417"/>
                    </a:lnTo>
                    <a:lnTo>
                      <a:pt x="5328" y="4181"/>
                    </a:lnTo>
                    <a:lnTo>
                      <a:pt x="5440" y="3934"/>
                    </a:lnTo>
                    <a:lnTo>
                      <a:pt x="5496" y="3810"/>
                    </a:lnTo>
                    <a:lnTo>
                      <a:pt x="5541" y="3675"/>
                    </a:lnTo>
                    <a:lnTo>
                      <a:pt x="5575" y="3540"/>
                    </a:lnTo>
                    <a:lnTo>
                      <a:pt x="5609" y="3405"/>
                    </a:lnTo>
                    <a:lnTo>
                      <a:pt x="5631" y="3259"/>
                    </a:lnTo>
                    <a:lnTo>
                      <a:pt x="5653" y="3124"/>
                    </a:lnTo>
                    <a:lnTo>
                      <a:pt x="5665" y="2978"/>
                    </a:lnTo>
                    <a:lnTo>
                      <a:pt x="5665" y="2832"/>
                    </a:lnTo>
                    <a:lnTo>
                      <a:pt x="5665" y="2686"/>
                    </a:lnTo>
                    <a:lnTo>
                      <a:pt x="5653" y="2540"/>
                    </a:lnTo>
                    <a:lnTo>
                      <a:pt x="5631" y="2405"/>
                    </a:lnTo>
                    <a:lnTo>
                      <a:pt x="5609" y="2259"/>
                    </a:lnTo>
                    <a:lnTo>
                      <a:pt x="5575" y="2124"/>
                    </a:lnTo>
                    <a:lnTo>
                      <a:pt x="5541" y="1989"/>
                    </a:lnTo>
                    <a:lnTo>
                      <a:pt x="5496" y="1855"/>
                    </a:lnTo>
                    <a:lnTo>
                      <a:pt x="5440" y="1731"/>
                    </a:lnTo>
                    <a:lnTo>
                      <a:pt x="5328" y="1484"/>
                    </a:lnTo>
                    <a:lnTo>
                      <a:pt x="5182" y="1248"/>
                    </a:lnTo>
                    <a:lnTo>
                      <a:pt x="5024" y="1034"/>
                    </a:lnTo>
                    <a:lnTo>
                      <a:pt x="4833" y="832"/>
                    </a:lnTo>
                    <a:lnTo>
                      <a:pt x="4631" y="652"/>
                    </a:lnTo>
                    <a:lnTo>
                      <a:pt x="4417" y="484"/>
                    </a:lnTo>
                    <a:lnTo>
                      <a:pt x="4181" y="349"/>
                    </a:lnTo>
                    <a:lnTo>
                      <a:pt x="3934" y="225"/>
                    </a:lnTo>
                    <a:lnTo>
                      <a:pt x="3811" y="169"/>
                    </a:lnTo>
                    <a:lnTo>
                      <a:pt x="3676" y="124"/>
                    </a:lnTo>
                    <a:lnTo>
                      <a:pt x="3541" y="90"/>
                    </a:lnTo>
                    <a:lnTo>
                      <a:pt x="3406" y="57"/>
                    </a:lnTo>
                    <a:lnTo>
                      <a:pt x="3271" y="34"/>
                    </a:lnTo>
                    <a:lnTo>
                      <a:pt x="3125" y="12"/>
                    </a:lnTo>
                    <a:lnTo>
                      <a:pt x="29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1074351" y="3156242"/>
                <a:ext cx="94946" cy="94963"/>
              </a:xfrm>
              <a:custGeom>
                <a:avLst/>
                <a:gdLst/>
                <a:ahLst/>
                <a:cxnLst/>
                <a:rect l="l" t="t" r="r" b="b"/>
                <a:pathLst>
                  <a:path w="5664" h="5665" extrusionOk="0">
                    <a:moveTo>
                      <a:pt x="2832" y="1"/>
                    </a:moveTo>
                    <a:lnTo>
                      <a:pt x="2686" y="12"/>
                    </a:lnTo>
                    <a:lnTo>
                      <a:pt x="2540" y="23"/>
                    </a:lnTo>
                    <a:lnTo>
                      <a:pt x="2394" y="34"/>
                    </a:lnTo>
                    <a:lnTo>
                      <a:pt x="2259" y="57"/>
                    </a:lnTo>
                    <a:lnTo>
                      <a:pt x="2124" y="91"/>
                    </a:lnTo>
                    <a:lnTo>
                      <a:pt x="1989" y="136"/>
                    </a:lnTo>
                    <a:lnTo>
                      <a:pt x="1854" y="181"/>
                    </a:lnTo>
                    <a:lnTo>
                      <a:pt x="1731" y="226"/>
                    </a:lnTo>
                    <a:lnTo>
                      <a:pt x="1484" y="349"/>
                    </a:lnTo>
                    <a:lnTo>
                      <a:pt x="1248" y="484"/>
                    </a:lnTo>
                    <a:lnTo>
                      <a:pt x="1023" y="653"/>
                    </a:lnTo>
                    <a:lnTo>
                      <a:pt x="832" y="832"/>
                    </a:lnTo>
                    <a:lnTo>
                      <a:pt x="641" y="1035"/>
                    </a:lnTo>
                    <a:lnTo>
                      <a:pt x="483" y="1248"/>
                    </a:lnTo>
                    <a:lnTo>
                      <a:pt x="337" y="1484"/>
                    </a:lnTo>
                    <a:lnTo>
                      <a:pt x="225" y="1731"/>
                    </a:lnTo>
                    <a:lnTo>
                      <a:pt x="169" y="1866"/>
                    </a:lnTo>
                    <a:lnTo>
                      <a:pt x="124" y="1990"/>
                    </a:lnTo>
                    <a:lnTo>
                      <a:pt x="90" y="2125"/>
                    </a:lnTo>
                    <a:lnTo>
                      <a:pt x="56" y="2260"/>
                    </a:lnTo>
                    <a:lnTo>
                      <a:pt x="34" y="2406"/>
                    </a:lnTo>
                    <a:lnTo>
                      <a:pt x="11" y="2540"/>
                    </a:lnTo>
                    <a:lnTo>
                      <a:pt x="0" y="2687"/>
                    </a:lnTo>
                    <a:lnTo>
                      <a:pt x="0" y="2833"/>
                    </a:lnTo>
                    <a:lnTo>
                      <a:pt x="0" y="2979"/>
                    </a:lnTo>
                    <a:lnTo>
                      <a:pt x="11" y="3125"/>
                    </a:lnTo>
                    <a:lnTo>
                      <a:pt x="34" y="3271"/>
                    </a:lnTo>
                    <a:lnTo>
                      <a:pt x="56" y="3406"/>
                    </a:lnTo>
                    <a:lnTo>
                      <a:pt x="90" y="3541"/>
                    </a:lnTo>
                    <a:lnTo>
                      <a:pt x="124" y="3675"/>
                    </a:lnTo>
                    <a:lnTo>
                      <a:pt x="169" y="3810"/>
                    </a:lnTo>
                    <a:lnTo>
                      <a:pt x="225" y="3934"/>
                    </a:lnTo>
                    <a:lnTo>
                      <a:pt x="337" y="4181"/>
                    </a:lnTo>
                    <a:lnTo>
                      <a:pt x="483" y="4417"/>
                    </a:lnTo>
                    <a:lnTo>
                      <a:pt x="641" y="4631"/>
                    </a:lnTo>
                    <a:lnTo>
                      <a:pt x="832" y="4833"/>
                    </a:lnTo>
                    <a:lnTo>
                      <a:pt x="1023" y="5024"/>
                    </a:lnTo>
                    <a:lnTo>
                      <a:pt x="1248" y="5181"/>
                    </a:lnTo>
                    <a:lnTo>
                      <a:pt x="1484" y="5327"/>
                    </a:lnTo>
                    <a:lnTo>
                      <a:pt x="1731" y="5440"/>
                    </a:lnTo>
                    <a:lnTo>
                      <a:pt x="1854" y="5496"/>
                    </a:lnTo>
                    <a:lnTo>
                      <a:pt x="1989" y="5541"/>
                    </a:lnTo>
                    <a:lnTo>
                      <a:pt x="2124" y="5575"/>
                    </a:lnTo>
                    <a:lnTo>
                      <a:pt x="2259" y="5608"/>
                    </a:lnTo>
                    <a:lnTo>
                      <a:pt x="2394" y="5631"/>
                    </a:lnTo>
                    <a:lnTo>
                      <a:pt x="2540" y="5653"/>
                    </a:lnTo>
                    <a:lnTo>
                      <a:pt x="2686" y="5665"/>
                    </a:lnTo>
                    <a:lnTo>
                      <a:pt x="2978" y="5665"/>
                    </a:lnTo>
                    <a:lnTo>
                      <a:pt x="3113" y="5653"/>
                    </a:lnTo>
                    <a:lnTo>
                      <a:pt x="3259" y="5631"/>
                    </a:lnTo>
                    <a:lnTo>
                      <a:pt x="3405" y="5608"/>
                    </a:lnTo>
                    <a:lnTo>
                      <a:pt x="3540" y="5575"/>
                    </a:lnTo>
                    <a:lnTo>
                      <a:pt x="3675" y="5541"/>
                    </a:lnTo>
                    <a:lnTo>
                      <a:pt x="3799" y="5496"/>
                    </a:lnTo>
                    <a:lnTo>
                      <a:pt x="3933" y="5440"/>
                    </a:lnTo>
                    <a:lnTo>
                      <a:pt x="4181" y="5327"/>
                    </a:lnTo>
                    <a:lnTo>
                      <a:pt x="4417" y="5181"/>
                    </a:lnTo>
                    <a:lnTo>
                      <a:pt x="4630" y="5024"/>
                    </a:lnTo>
                    <a:lnTo>
                      <a:pt x="4832" y="4833"/>
                    </a:lnTo>
                    <a:lnTo>
                      <a:pt x="5012" y="4631"/>
                    </a:lnTo>
                    <a:lnTo>
                      <a:pt x="5181" y="4417"/>
                    </a:lnTo>
                    <a:lnTo>
                      <a:pt x="5316" y="4181"/>
                    </a:lnTo>
                    <a:lnTo>
                      <a:pt x="5439" y="3934"/>
                    </a:lnTo>
                    <a:lnTo>
                      <a:pt x="5484" y="3810"/>
                    </a:lnTo>
                    <a:lnTo>
                      <a:pt x="5529" y="3675"/>
                    </a:lnTo>
                    <a:lnTo>
                      <a:pt x="5574" y="3541"/>
                    </a:lnTo>
                    <a:lnTo>
                      <a:pt x="5597" y="3406"/>
                    </a:lnTo>
                    <a:lnTo>
                      <a:pt x="5630" y="3271"/>
                    </a:lnTo>
                    <a:lnTo>
                      <a:pt x="5642" y="3125"/>
                    </a:lnTo>
                    <a:lnTo>
                      <a:pt x="5653" y="2979"/>
                    </a:lnTo>
                    <a:lnTo>
                      <a:pt x="5664" y="2833"/>
                    </a:lnTo>
                    <a:lnTo>
                      <a:pt x="5653" y="2687"/>
                    </a:lnTo>
                    <a:lnTo>
                      <a:pt x="5642" y="2540"/>
                    </a:lnTo>
                    <a:lnTo>
                      <a:pt x="5630" y="2406"/>
                    </a:lnTo>
                    <a:lnTo>
                      <a:pt x="5597" y="2260"/>
                    </a:lnTo>
                    <a:lnTo>
                      <a:pt x="5574" y="2125"/>
                    </a:lnTo>
                    <a:lnTo>
                      <a:pt x="5529" y="1990"/>
                    </a:lnTo>
                    <a:lnTo>
                      <a:pt x="5484" y="1866"/>
                    </a:lnTo>
                    <a:lnTo>
                      <a:pt x="5439" y="1731"/>
                    </a:lnTo>
                    <a:lnTo>
                      <a:pt x="5316" y="1484"/>
                    </a:lnTo>
                    <a:lnTo>
                      <a:pt x="5181" y="1248"/>
                    </a:lnTo>
                    <a:lnTo>
                      <a:pt x="5012" y="1035"/>
                    </a:lnTo>
                    <a:lnTo>
                      <a:pt x="4832" y="832"/>
                    </a:lnTo>
                    <a:lnTo>
                      <a:pt x="4630" y="653"/>
                    </a:lnTo>
                    <a:lnTo>
                      <a:pt x="4417" y="484"/>
                    </a:lnTo>
                    <a:lnTo>
                      <a:pt x="4181" y="349"/>
                    </a:lnTo>
                    <a:lnTo>
                      <a:pt x="3933" y="226"/>
                    </a:lnTo>
                    <a:lnTo>
                      <a:pt x="3799" y="181"/>
                    </a:lnTo>
                    <a:lnTo>
                      <a:pt x="3675" y="136"/>
                    </a:lnTo>
                    <a:lnTo>
                      <a:pt x="3540" y="91"/>
                    </a:lnTo>
                    <a:lnTo>
                      <a:pt x="3405" y="57"/>
                    </a:lnTo>
                    <a:lnTo>
                      <a:pt x="3259" y="34"/>
                    </a:lnTo>
                    <a:lnTo>
                      <a:pt x="3113" y="23"/>
                    </a:lnTo>
                    <a:lnTo>
                      <a:pt x="2978" y="12"/>
                    </a:lnTo>
                    <a:lnTo>
                      <a:pt x="28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1399673" y="3074874"/>
                <a:ext cx="94963" cy="94946"/>
              </a:xfrm>
              <a:custGeom>
                <a:avLst/>
                <a:gdLst/>
                <a:ahLst/>
                <a:cxnLst/>
                <a:rect l="l" t="t" r="r" b="b"/>
                <a:pathLst>
                  <a:path w="5665" h="5664" extrusionOk="0">
                    <a:moveTo>
                      <a:pt x="2833" y="0"/>
                    </a:moveTo>
                    <a:lnTo>
                      <a:pt x="2686" y="11"/>
                    </a:lnTo>
                    <a:lnTo>
                      <a:pt x="2540" y="23"/>
                    </a:lnTo>
                    <a:lnTo>
                      <a:pt x="2405" y="34"/>
                    </a:lnTo>
                    <a:lnTo>
                      <a:pt x="2259" y="68"/>
                    </a:lnTo>
                    <a:lnTo>
                      <a:pt x="2125" y="90"/>
                    </a:lnTo>
                    <a:lnTo>
                      <a:pt x="1990" y="135"/>
                    </a:lnTo>
                    <a:lnTo>
                      <a:pt x="1855" y="180"/>
                    </a:lnTo>
                    <a:lnTo>
                      <a:pt x="1731" y="225"/>
                    </a:lnTo>
                    <a:lnTo>
                      <a:pt x="1484" y="349"/>
                    </a:lnTo>
                    <a:lnTo>
                      <a:pt x="1248" y="483"/>
                    </a:lnTo>
                    <a:lnTo>
                      <a:pt x="1034" y="652"/>
                    </a:lnTo>
                    <a:lnTo>
                      <a:pt x="832" y="832"/>
                    </a:lnTo>
                    <a:lnTo>
                      <a:pt x="652" y="1034"/>
                    </a:lnTo>
                    <a:lnTo>
                      <a:pt x="484" y="1259"/>
                    </a:lnTo>
                    <a:lnTo>
                      <a:pt x="338" y="1484"/>
                    </a:lnTo>
                    <a:lnTo>
                      <a:pt x="225" y="1731"/>
                    </a:lnTo>
                    <a:lnTo>
                      <a:pt x="169" y="1866"/>
                    </a:lnTo>
                    <a:lnTo>
                      <a:pt x="124" y="1989"/>
                    </a:lnTo>
                    <a:lnTo>
                      <a:pt x="91" y="2124"/>
                    </a:lnTo>
                    <a:lnTo>
                      <a:pt x="57" y="2270"/>
                    </a:lnTo>
                    <a:lnTo>
                      <a:pt x="34" y="2405"/>
                    </a:lnTo>
                    <a:lnTo>
                      <a:pt x="12" y="2551"/>
                    </a:lnTo>
                    <a:lnTo>
                      <a:pt x="1" y="2686"/>
                    </a:lnTo>
                    <a:lnTo>
                      <a:pt x="1" y="2832"/>
                    </a:lnTo>
                    <a:lnTo>
                      <a:pt x="1" y="2978"/>
                    </a:lnTo>
                    <a:lnTo>
                      <a:pt x="12" y="3124"/>
                    </a:lnTo>
                    <a:lnTo>
                      <a:pt x="34" y="3270"/>
                    </a:lnTo>
                    <a:lnTo>
                      <a:pt x="57" y="3405"/>
                    </a:lnTo>
                    <a:lnTo>
                      <a:pt x="91" y="3540"/>
                    </a:lnTo>
                    <a:lnTo>
                      <a:pt x="124" y="3675"/>
                    </a:lnTo>
                    <a:lnTo>
                      <a:pt x="169" y="3810"/>
                    </a:lnTo>
                    <a:lnTo>
                      <a:pt x="225" y="3933"/>
                    </a:lnTo>
                    <a:lnTo>
                      <a:pt x="338" y="4181"/>
                    </a:lnTo>
                    <a:lnTo>
                      <a:pt x="484" y="4417"/>
                    </a:lnTo>
                    <a:lnTo>
                      <a:pt x="652" y="4641"/>
                    </a:lnTo>
                    <a:lnTo>
                      <a:pt x="832" y="4844"/>
                    </a:lnTo>
                    <a:lnTo>
                      <a:pt x="1034" y="5023"/>
                    </a:lnTo>
                    <a:lnTo>
                      <a:pt x="1248" y="5181"/>
                    </a:lnTo>
                    <a:lnTo>
                      <a:pt x="1484" y="5327"/>
                    </a:lnTo>
                    <a:lnTo>
                      <a:pt x="1731" y="5450"/>
                    </a:lnTo>
                    <a:lnTo>
                      <a:pt x="1855" y="5495"/>
                    </a:lnTo>
                    <a:lnTo>
                      <a:pt x="1990" y="5540"/>
                    </a:lnTo>
                    <a:lnTo>
                      <a:pt x="2125" y="5574"/>
                    </a:lnTo>
                    <a:lnTo>
                      <a:pt x="2259" y="5608"/>
                    </a:lnTo>
                    <a:lnTo>
                      <a:pt x="2405" y="5630"/>
                    </a:lnTo>
                    <a:lnTo>
                      <a:pt x="2540" y="5653"/>
                    </a:lnTo>
                    <a:lnTo>
                      <a:pt x="2686" y="5664"/>
                    </a:lnTo>
                    <a:lnTo>
                      <a:pt x="2979" y="5664"/>
                    </a:lnTo>
                    <a:lnTo>
                      <a:pt x="3125" y="5653"/>
                    </a:lnTo>
                    <a:lnTo>
                      <a:pt x="3260" y="5630"/>
                    </a:lnTo>
                    <a:lnTo>
                      <a:pt x="3406" y="5608"/>
                    </a:lnTo>
                    <a:lnTo>
                      <a:pt x="3540" y="5574"/>
                    </a:lnTo>
                    <a:lnTo>
                      <a:pt x="3675" y="5540"/>
                    </a:lnTo>
                    <a:lnTo>
                      <a:pt x="3810" y="5495"/>
                    </a:lnTo>
                    <a:lnTo>
                      <a:pt x="3934" y="5450"/>
                    </a:lnTo>
                    <a:lnTo>
                      <a:pt x="4181" y="5327"/>
                    </a:lnTo>
                    <a:lnTo>
                      <a:pt x="4417" y="5181"/>
                    </a:lnTo>
                    <a:lnTo>
                      <a:pt x="4631" y="5023"/>
                    </a:lnTo>
                    <a:lnTo>
                      <a:pt x="4833" y="4844"/>
                    </a:lnTo>
                    <a:lnTo>
                      <a:pt x="5013" y="4641"/>
                    </a:lnTo>
                    <a:lnTo>
                      <a:pt x="5181" y="4417"/>
                    </a:lnTo>
                    <a:lnTo>
                      <a:pt x="5316" y="4181"/>
                    </a:lnTo>
                    <a:lnTo>
                      <a:pt x="5440" y="3933"/>
                    </a:lnTo>
                    <a:lnTo>
                      <a:pt x="5496" y="3810"/>
                    </a:lnTo>
                    <a:lnTo>
                      <a:pt x="5541" y="3675"/>
                    </a:lnTo>
                    <a:lnTo>
                      <a:pt x="5574" y="3540"/>
                    </a:lnTo>
                    <a:lnTo>
                      <a:pt x="5608" y="3405"/>
                    </a:lnTo>
                    <a:lnTo>
                      <a:pt x="5631" y="3270"/>
                    </a:lnTo>
                    <a:lnTo>
                      <a:pt x="5653" y="3124"/>
                    </a:lnTo>
                    <a:lnTo>
                      <a:pt x="5664" y="2978"/>
                    </a:lnTo>
                    <a:lnTo>
                      <a:pt x="5664" y="2832"/>
                    </a:lnTo>
                    <a:lnTo>
                      <a:pt x="5664" y="2686"/>
                    </a:lnTo>
                    <a:lnTo>
                      <a:pt x="5653" y="2551"/>
                    </a:lnTo>
                    <a:lnTo>
                      <a:pt x="5631" y="2405"/>
                    </a:lnTo>
                    <a:lnTo>
                      <a:pt x="5608" y="2270"/>
                    </a:lnTo>
                    <a:lnTo>
                      <a:pt x="5574" y="2124"/>
                    </a:lnTo>
                    <a:lnTo>
                      <a:pt x="5541" y="1989"/>
                    </a:lnTo>
                    <a:lnTo>
                      <a:pt x="5496" y="1866"/>
                    </a:lnTo>
                    <a:lnTo>
                      <a:pt x="5440" y="1731"/>
                    </a:lnTo>
                    <a:lnTo>
                      <a:pt x="5316" y="1484"/>
                    </a:lnTo>
                    <a:lnTo>
                      <a:pt x="5181" y="1259"/>
                    </a:lnTo>
                    <a:lnTo>
                      <a:pt x="5013" y="1034"/>
                    </a:lnTo>
                    <a:lnTo>
                      <a:pt x="4833" y="832"/>
                    </a:lnTo>
                    <a:lnTo>
                      <a:pt x="4631" y="652"/>
                    </a:lnTo>
                    <a:lnTo>
                      <a:pt x="4417" y="483"/>
                    </a:lnTo>
                    <a:lnTo>
                      <a:pt x="4181" y="349"/>
                    </a:lnTo>
                    <a:lnTo>
                      <a:pt x="3934" y="225"/>
                    </a:lnTo>
                    <a:lnTo>
                      <a:pt x="3810" y="180"/>
                    </a:lnTo>
                    <a:lnTo>
                      <a:pt x="3675" y="135"/>
                    </a:lnTo>
                    <a:lnTo>
                      <a:pt x="3540" y="90"/>
                    </a:lnTo>
                    <a:lnTo>
                      <a:pt x="3406" y="68"/>
                    </a:lnTo>
                    <a:lnTo>
                      <a:pt x="3260" y="34"/>
                    </a:lnTo>
                    <a:lnTo>
                      <a:pt x="3125" y="23"/>
                    </a:lnTo>
                    <a:lnTo>
                      <a:pt x="2979" y="11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Ultimate spreadsheet charts for business infographics</a:t>
            </a:r>
            <a:endParaRPr sz="2800"/>
          </a:p>
        </p:txBody>
      </p:sp>
      <p:sp>
        <p:nvSpPr>
          <p:cNvPr id="352" name="Google Shape;352;p24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Follow the link in the graph to modify its data and then paste the new one here. </a:t>
            </a:r>
            <a:r>
              <a:rPr lang="en-GB" sz="12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 more info,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1"/>
              </a:rPr>
              <a:t>click here</a:t>
            </a: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353" name="Google Shape;353;p24" title="Gráfico">
            <a:hlinkClick r:id="rId2"/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38200" y="885750"/>
            <a:ext cx="7467602" cy="255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4"/>
          <p:cNvSpPr/>
          <p:nvPr/>
        </p:nvSpPr>
        <p:spPr>
          <a:xfrm>
            <a:off x="4849050" y="3521088"/>
            <a:ext cx="592200" cy="59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355" name="Google Shape;355;p24"/>
          <p:cNvSpPr/>
          <p:nvPr/>
        </p:nvSpPr>
        <p:spPr>
          <a:xfrm>
            <a:off x="1565550" y="3543188"/>
            <a:ext cx="592200" cy="59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grpSp>
        <p:nvGrpSpPr>
          <p:cNvPr id="356" name="Google Shape;356;p24"/>
          <p:cNvGrpSpPr/>
          <p:nvPr/>
        </p:nvGrpSpPr>
        <p:grpSpPr>
          <a:xfrm>
            <a:off x="2233950" y="3475200"/>
            <a:ext cx="2061000" cy="982138"/>
            <a:chOff x="1049400" y="3262900"/>
            <a:chExt cx="2061000" cy="982138"/>
          </a:xfrm>
        </p:grpSpPr>
        <p:sp>
          <p:nvSpPr>
            <p:cNvPr id="357" name="Google Shape;357;p24"/>
            <p:cNvSpPr txBox="1"/>
            <p:nvPr/>
          </p:nvSpPr>
          <p:spPr>
            <a:xfrm>
              <a:off x="1049400" y="3262900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dk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Mercury</a:t>
              </a:r>
              <a:endParaRPr sz="1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358" name="Google Shape;358;p24"/>
            <p:cNvSpPr txBox="1"/>
            <p:nvPr/>
          </p:nvSpPr>
          <p:spPr>
            <a:xfrm>
              <a:off x="1049400" y="3540079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359" name="Google Shape;359;p24"/>
            <p:cNvSpPr txBox="1"/>
            <p:nvPr/>
          </p:nvSpPr>
          <p:spPr>
            <a:xfrm>
              <a:off x="1049400" y="3967838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accen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+ </a:t>
              </a:r>
              <a:r>
                <a:rPr lang="en-GB" sz="1800" b="1">
                  <a:solidFill>
                    <a:schemeClr val="accen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30%</a:t>
              </a:r>
              <a:endParaRPr sz="1800" b="1">
                <a:solidFill>
                  <a:schemeClr val="accen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360" name="Google Shape;360;p24"/>
          <p:cNvGrpSpPr/>
          <p:nvPr/>
        </p:nvGrpSpPr>
        <p:grpSpPr>
          <a:xfrm>
            <a:off x="5517450" y="3476850"/>
            <a:ext cx="2061000" cy="978838"/>
            <a:chOff x="1049400" y="1140275"/>
            <a:chExt cx="2061000" cy="978838"/>
          </a:xfrm>
        </p:grpSpPr>
        <p:sp>
          <p:nvSpPr>
            <p:cNvPr id="361" name="Google Shape;361;p24"/>
            <p:cNvSpPr txBox="1"/>
            <p:nvPr/>
          </p:nvSpPr>
          <p:spPr>
            <a:xfrm>
              <a:off x="1049400" y="1140275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dk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Jupiter</a:t>
              </a:r>
              <a:endParaRPr sz="1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362" name="Google Shape;362;p24"/>
            <p:cNvSpPr txBox="1"/>
            <p:nvPr/>
          </p:nvSpPr>
          <p:spPr>
            <a:xfrm>
              <a:off x="1049400" y="1422239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Jupiter is a gas giant and the biggest planet</a:t>
              </a:r>
              <a:endPara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363" name="Google Shape;363;p24"/>
            <p:cNvSpPr txBox="1"/>
            <p:nvPr/>
          </p:nvSpPr>
          <p:spPr>
            <a:xfrm>
              <a:off x="1049400" y="1845213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accent6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+</a:t>
              </a:r>
              <a:r>
                <a:rPr lang="en-GB" sz="1800" b="1">
                  <a:solidFill>
                    <a:schemeClr val="accent6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40%</a:t>
              </a:r>
              <a:endParaRPr sz="1800" b="1">
                <a:solidFill>
                  <a:schemeClr val="accent6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364" name="Google Shape;364;p24"/>
          <p:cNvGrpSpPr/>
          <p:nvPr/>
        </p:nvGrpSpPr>
        <p:grpSpPr>
          <a:xfrm>
            <a:off x="1669981" y="3654256"/>
            <a:ext cx="383339" cy="370086"/>
            <a:chOff x="3999694" y="3458368"/>
            <a:chExt cx="383339" cy="370086"/>
          </a:xfrm>
        </p:grpSpPr>
        <p:sp>
          <p:nvSpPr>
            <p:cNvPr id="365" name="Google Shape;365;p24"/>
            <p:cNvSpPr/>
            <p:nvPr/>
          </p:nvSpPr>
          <p:spPr>
            <a:xfrm>
              <a:off x="4084519" y="3458368"/>
              <a:ext cx="198210" cy="104447"/>
            </a:xfrm>
            <a:custGeom>
              <a:avLst/>
              <a:gdLst/>
              <a:ahLst/>
              <a:cxnLst/>
              <a:rect l="l" t="t" r="r" b="b"/>
              <a:pathLst>
                <a:path w="5788" h="3050" extrusionOk="0">
                  <a:moveTo>
                    <a:pt x="2862" y="1"/>
                  </a:moveTo>
                  <a:cubicBezTo>
                    <a:pt x="1867" y="1"/>
                    <a:pt x="872" y="281"/>
                    <a:pt x="0" y="834"/>
                  </a:cubicBezTo>
                  <a:lnTo>
                    <a:pt x="1572" y="3025"/>
                  </a:lnTo>
                  <a:cubicBezTo>
                    <a:pt x="1977" y="2811"/>
                    <a:pt x="2429" y="2692"/>
                    <a:pt x="2882" y="2692"/>
                  </a:cubicBezTo>
                  <a:cubicBezTo>
                    <a:pt x="3334" y="2692"/>
                    <a:pt x="3787" y="2811"/>
                    <a:pt x="4192" y="3049"/>
                  </a:cubicBezTo>
                  <a:lnTo>
                    <a:pt x="5787" y="882"/>
                  </a:lnTo>
                  <a:cubicBezTo>
                    <a:pt x="4897" y="292"/>
                    <a:pt x="3879" y="1"/>
                    <a:pt x="28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3999694" y="3501620"/>
              <a:ext cx="383339" cy="326834"/>
            </a:xfrm>
            <a:custGeom>
              <a:avLst/>
              <a:gdLst/>
              <a:ahLst/>
              <a:cxnLst/>
              <a:rect l="l" t="t" r="r" b="b"/>
              <a:pathLst>
                <a:path w="11194" h="9544" extrusionOk="0">
                  <a:moveTo>
                    <a:pt x="8741" y="0"/>
                  </a:moveTo>
                  <a:lnTo>
                    <a:pt x="7169" y="2167"/>
                  </a:lnTo>
                  <a:cubicBezTo>
                    <a:pt x="8574" y="3477"/>
                    <a:pt x="8193" y="5811"/>
                    <a:pt x="6431" y="6597"/>
                  </a:cubicBezTo>
                  <a:cubicBezTo>
                    <a:pt x="6079" y="6749"/>
                    <a:pt x="5717" y="6819"/>
                    <a:pt x="5364" y="6819"/>
                  </a:cubicBezTo>
                  <a:cubicBezTo>
                    <a:pt x="3949" y="6819"/>
                    <a:pt x="2668" y="5687"/>
                    <a:pt x="2668" y="4144"/>
                  </a:cubicBezTo>
                  <a:cubicBezTo>
                    <a:pt x="2668" y="3977"/>
                    <a:pt x="2692" y="3810"/>
                    <a:pt x="2715" y="3644"/>
                  </a:cubicBezTo>
                  <a:lnTo>
                    <a:pt x="120" y="3072"/>
                  </a:lnTo>
                  <a:cubicBezTo>
                    <a:pt x="48" y="3429"/>
                    <a:pt x="1" y="3787"/>
                    <a:pt x="24" y="4144"/>
                  </a:cubicBezTo>
                  <a:cubicBezTo>
                    <a:pt x="1" y="5573"/>
                    <a:pt x="572" y="6954"/>
                    <a:pt x="1572" y="7954"/>
                  </a:cubicBezTo>
                  <a:cubicBezTo>
                    <a:pt x="2608" y="9014"/>
                    <a:pt x="3978" y="9544"/>
                    <a:pt x="5347" y="9544"/>
                  </a:cubicBezTo>
                  <a:cubicBezTo>
                    <a:pt x="6716" y="9544"/>
                    <a:pt x="8086" y="9014"/>
                    <a:pt x="9122" y="7954"/>
                  </a:cubicBezTo>
                  <a:cubicBezTo>
                    <a:pt x="11193" y="5835"/>
                    <a:pt x="11193" y="2453"/>
                    <a:pt x="9122" y="333"/>
                  </a:cubicBezTo>
                  <a:cubicBezTo>
                    <a:pt x="9003" y="214"/>
                    <a:pt x="8883" y="95"/>
                    <a:pt x="8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4009488" y="3499976"/>
              <a:ext cx="112563" cy="106057"/>
            </a:xfrm>
            <a:custGeom>
              <a:avLst/>
              <a:gdLst/>
              <a:ahLst/>
              <a:cxnLst/>
              <a:rect l="l" t="t" r="r" b="b"/>
              <a:pathLst>
                <a:path w="3287" h="3097" extrusionOk="0">
                  <a:moveTo>
                    <a:pt x="1715" y="0"/>
                  </a:moveTo>
                  <a:cubicBezTo>
                    <a:pt x="905" y="667"/>
                    <a:pt x="310" y="1548"/>
                    <a:pt x="0" y="2525"/>
                  </a:cubicBezTo>
                  <a:lnTo>
                    <a:pt x="2620" y="3096"/>
                  </a:lnTo>
                  <a:cubicBezTo>
                    <a:pt x="2787" y="2763"/>
                    <a:pt x="3001" y="2453"/>
                    <a:pt x="3287" y="2191"/>
                  </a:cubicBezTo>
                  <a:lnTo>
                    <a:pt x="17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68" name="Google Shape;368;p24"/>
          <p:cNvSpPr/>
          <p:nvPr/>
        </p:nvSpPr>
        <p:spPr>
          <a:xfrm>
            <a:off x="4961631" y="3658616"/>
            <a:ext cx="367038" cy="364196"/>
          </a:xfrm>
          <a:custGeom>
            <a:avLst/>
            <a:gdLst/>
            <a:ahLst/>
            <a:cxnLst/>
            <a:rect l="l" t="t" r="r" b="b"/>
            <a:pathLst>
              <a:path w="10718" h="10635" extrusionOk="0">
                <a:moveTo>
                  <a:pt x="8131" y="1682"/>
                </a:moveTo>
                <a:cubicBezTo>
                  <a:pt x="8360" y="1682"/>
                  <a:pt x="8595" y="1767"/>
                  <a:pt x="8788" y="1960"/>
                </a:cubicBezTo>
                <a:cubicBezTo>
                  <a:pt x="9145" y="2317"/>
                  <a:pt x="9145" y="2912"/>
                  <a:pt x="8788" y="3270"/>
                </a:cubicBezTo>
                <a:cubicBezTo>
                  <a:pt x="8597" y="3454"/>
                  <a:pt x="8363" y="3536"/>
                  <a:pt x="8135" y="3536"/>
                </a:cubicBezTo>
                <a:cubicBezTo>
                  <a:pt x="7653" y="3536"/>
                  <a:pt x="7193" y="3168"/>
                  <a:pt x="7193" y="2603"/>
                </a:cubicBezTo>
                <a:cubicBezTo>
                  <a:pt x="7193" y="2055"/>
                  <a:pt x="7650" y="1682"/>
                  <a:pt x="8131" y="1682"/>
                </a:cubicBezTo>
                <a:close/>
                <a:moveTo>
                  <a:pt x="4704" y="4020"/>
                </a:moveTo>
                <a:cubicBezTo>
                  <a:pt x="4787" y="4020"/>
                  <a:pt x="4871" y="4056"/>
                  <a:pt x="4930" y="4127"/>
                </a:cubicBezTo>
                <a:cubicBezTo>
                  <a:pt x="5049" y="4246"/>
                  <a:pt x="5049" y="4437"/>
                  <a:pt x="4930" y="4556"/>
                </a:cubicBezTo>
                <a:lnTo>
                  <a:pt x="4406" y="5080"/>
                </a:lnTo>
                <a:cubicBezTo>
                  <a:pt x="4311" y="5175"/>
                  <a:pt x="4311" y="5365"/>
                  <a:pt x="4406" y="5461"/>
                </a:cubicBezTo>
                <a:cubicBezTo>
                  <a:pt x="4466" y="5520"/>
                  <a:pt x="4537" y="5550"/>
                  <a:pt x="4609" y="5550"/>
                </a:cubicBezTo>
                <a:cubicBezTo>
                  <a:pt x="4680" y="5550"/>
                  <a:pt x="4752" y="5520"/>
                  <a:pt x="4811" y="5461"/>
                </a:cubicBezTo>
                <a:lnTo>
                  <a:pt x="4954" y="5318"/>
                </a:lnTo>
                <a:lnTo>
                  <a:pt x="5121" y="5175"/>
                </a:lnTo>
                <a:cubicBezTo>
                  <a:pt x="5319" y="4947"/>
                  <a:pt x="5551" y="4852"/>
                  <a:pt x="5776" y="4852"/>
                </a:cubicBezTo>
                <a:cubicBezTo>
                  <a:pt x="6444" y="4852"/>
                  <a:pt x="7042" y="5689"/>
                  <a:pt x="6454" y="6366"/>
                </a:cubicBezTo>
                <a:lnTo>
                  <a:pt x="6597" y="6508"/>
                </a:lnTo>
                <a:cubicBezTo>
                  <a:pt x="6716" y="6604"/>
                  <a:pt x="6716" y="6818"/>
                  <a:pt x="6597" y="6937"/>
                </a:cubicBezTo>
                <a:lnTo>
                  <a:pt x="6573" y="6961"/>
                </a:lnTo>
                <a:cubicBezTo>
                  <a:pt x="6526" y="7009"/>
                  <a:pt x="6454" y="7032"/>
                  <a:pt x="6359" y="7032"/>
                </a:cubicBezTo>
                <a:cubicBezTo>
                  <a:pt x="6288" y="7032"/>
                  <a:pt x="6192" y="7009"/>
                  <a:pt x="6145" y="6961"/>
                </a:cubicBezTo>
                <a:lnTo>
                  <a:pt x="6002" y="6818"/>
                </a:lnTo>
                <a:lnTo>
                  <a:pt x="5787" y="7032"/>
                </a:lnTo>
                <a:cubicBezTo>
                  <a:pt x="5740" y="7104"/>
                  <a:pt x="5645" y="7128"/>
                  <a:pt x="5573" y="7128"/>
                </a:cubicBezTo>
                <a:cubicBezTo>
                  <a:pt x="5564" y="7128"/>
                  <a:pt x="5555" y="7129"/>
                  <a:pt x="5546" y="7129"/>
                </a:cubicBezTo>
                <a:cubicBezTo>
                  <a:pt x="5277" y="7129"/>
                  <a:pt x="5128" y="6788"/>
                  <a:pt x="5359" y="6604"/>
                </a:cubicBezTo>
                <a:lnTo>
                  <a:pt x="5954" y="6008"/>
                </a:lnTo>
                <a:cubicBezTo>
                  <a:pt x="6053" y="5791"/>
                  <a:pt x="5890" y="5574"/>
                  <a:pt x="5682" y="5574"/>
                </a:cubicBezTo>
                <a:cubicBezTo>
                  <a:pt x="5639" y="5574"/>
                  <a:pt x="5594" y="5583"/>
                  <a:pt x="5549" y="5603"/>
                </a:cubicBezTo>
                <a:lnTo>
                  <a:pt x="5406" y="5746"/>
                </a:lnTo>
                <a:lnTo>
                  <a:pt x="5240" y="5913"/>
                </a:lnTo>
                <a:cubicBezTo>
                  <a:pt x="5073" y="6092"/>
                  <a:pt x="4841" y="6181"/>
                  <a:pt x="4609" y="6181"/>
                </a:cubicBezTo>
                <a:cubicBezTo>
                  <a:pt x="4376" y="6181"/>
                  <a:pt x="4144" y="6092"/>
                  <a:pt x="3978" y="5913"/>
                </a:cubicBezTo>
                <a:cubicBezTo>
                  <a:pt x="3644" y="5580"/>
                  <a:pt x="3620" y="5056"/>
                  <a:pt x="3906" y="4699"/>
                </a:cubicBezTo>
                <a:lnTo>
                  <a:pt x="3763" y="4556"/>
                </a:lnTo>
                <a:cubicBezTo>
                  <a:pt x="3644" y="4437"/>
                  <a:pt x="3644" y="4246"/>
                  <a:pt x="3763" y="4127"/>
                </a:cubicBezTo>
                <a:cubicBezTo>
                  <a:pt x="3823" y="4067"/>
                  <a:pt x="3906" y="4038"/>
                  <a:pt x="3989" y="4038"/>
                </a:cubicBezTo>
                <a:cubicBezTo>
                  <a:pt x="4073" y="4038"/>
                  <a:pt x="4156" y="4067"/>
                  <a:pt x="4216" y="4127"/>
                </a:cubicBezTo>
                <a:lnTo>
                  <a:pt x="4335" y="4270"/>
                </a:lnTo>
                <a:lnTo>
                  <a:pt x="4478" y="4127"/>
                </a:lnTo>
                <a:cubicBezTo>
                  <a:pt x="4537" y="4056"/>
                  <a:pt x="4621" y="4020"/>
                  <a:pt x="4704" y="4020"/>
                </a:cubicBezTo>
                <a:close/>
                <a:moveTo>
                  <a:pt x="6025" y="1"/>
                </a:moveTo>
                <a:cubicBezTo>
                  <a:pt x="5953" y="1"/>
                  <a:pt x="5894" y="44"/>
                  <a:pt x="5835" y="102"/>
                </a:cubicBezTo>
                <a:lnTo>
                  <a:pt x="644" y="5342"/>
                </a:lnTo>
                <a:cubicBezTo>
                  <a:pt x="1" y="5985"/>
                  <a:pt x="1" y="7032"/>
                  <a:pt x="644" y="7675"/>
                </a:cubicBezTo>
                <a:lnTo>
                  <a:pt x="3096" y="10152"/>
                </a:lnTo>
                <a:cubicBezTo>
                  <a:pt x="3418" y="10474"/>
                  <a:pt x="3841" y="10634"/>
                  <a:pt x="4260" y="10634"/>
                </a:cubicBezTo>
                <a:cubicBezTo>
                  <a:pt x="4680" y="10634"/>
                  <a:pt x="5097" y="10474"/>
                  <a:pt x="5406" y="10152"/>
                </a:cubicBezTo>
                <a:lnTo>
                  <a:pt x="10622" y="4913"/>
                </a:lnTo>
                <a:cubicBezTo>
                  <a:pt x="10669" y="4841"/>
                  <a:pt x="10717" y="4770"/>
                  <a:pt x="10717" y="4675"/>
                </a:cubicBezTo>
                <a:lnTo>
                  <a:pt x="10574" y="436"/>
                </a:lnTo>
                <a:cubicBezTo>
                  <a:pt x="10574" y="269"/>
                  <a:pt x="10455" y="126"/>
                  <a:pt x="10288" y="126"/>
                </a:cubicBezTo>
                <a:lnTo>
                  <a:pt x="6073" y="7"/>
                </a:lnTo>
                <a:cubicBezTo>
                  <a:pt x="6056" y="3"/>
                  <a:pt x="6040" y="1"/>
                  <a:pt x="60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Ultimate spreadsheet charts for business infographics</a:t>
            </a:r>
            <a:endParaRPr sz="2800"/>
          </a:p>
        </p:txBody>
      </p:sp>
      <p:sp>
        <p:nvSpPr>
          <p:cNvPr id="374" name="Google Shape;374;p25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Follow the link in the graph to modify its data and then paste the new one here. </a:t>
            </a:r>
            <a:r>
              <a:rPr lang="en-GB" sz="12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 more info,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1"/>
              </a:rPr>
              <a:t>click here</a:t>
            </a: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375" name="Google Shape;375;p25" title="Gráfico">
            <a:hlinkClick r:id="rId2"/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200" y="980875"/>
            <a:ext cx="4521690" cy="3402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6" name="Google Shape;376;p25"/>
          <p:cNvGrpSpPr/>
          <p:nvPr/>
        </p:nvGrpSpPr>
        <p:grpSpPr>
          <a:xfrm>
            <a:off x="5048250" y="3308100"/>
            <a:ext cx="1767622" cy="824600"/>
            <a:chOff x="5048250" y="3308100"/>
            <a:chExt cx="1767622" cy="824600"/>
          </a:xfrm>
        </p:grpSpPr>
        <p:sp>
          <p:nvSpPr>
            <p:cNvPr id="377" name="Google Shape;377;p25"/>
            <p:cNvSpPr txBox="1"/>
            <p:nvPr/>
          </p:nvSpPr>
          <p:spPr>
            <a:xfrm>
              <a:off x="5048250" y="3308100"/>
              <a:ext cx="1767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Mercury</a:t>
              </a: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378" name="Google Shape;378;p25"/>
            <p:cNvSpPr txBox="1"/>
            <p:nvPr/>
          </p:nvSpPr>
          <p:spPr>
            <a:xfrm>
              <a:off x="5048272" y="3649700"/>
              <a:ext cx="17676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Mercury is the </a:t>
              </a:r>
              <a:r>
                <a:rPr lang="en-GB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smallest planet</a:t>
              </a:r>
              <a:endParaRPr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379" name="Google Shape;379;p25"/>
          <p:cNvGrpSpPr/>
          <p:nvPr/>
        </p:nvGrpSpPr>
        <p:grpSpPr>
          <a:xfrm>
            <a:off x="6919728" y="3308100"/>
            <a:ext cx="1767600" cy="824600"/>
            <a:chOff x="6919728" y="3308100"/>
            <a:chExt cx="1767600" cy="824600"/>
          </a:xfrm>
        </p:grpSpPr>
        <p:sp>
          <p:nvSpPr>
            <p:cNvPr id="380" name="Google Shape;380;p25"/>
            <p:cNvSpPr txBox="1"/>
            <p:nvPr/>
          </p:nvSpPr>
          <p:spPr>
            <a:xfrm>
              <a:off x="6919728" y="3308100"/>
              <a:ext cx="1767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Mars</a:t>
              </a: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381" name="Google Shape;381;p25"/>
            <p:cNvSpPr txBox="1"/>
            <p:nvPr/>
          </p:nvSpPr>
          <p:spPr>
            <a:xfrm>
              <a:off x="6919728" y="3649700"/>
              <a:ext cx="17676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Despite being red, Mars is a cold place</a:t>
              </a:r>
              <a:endParaRPr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382" name="Google Shape;382;p25"/>
          <p:cNvGrpSpPr/>
          <p:nvPr/>
        </p:nvGrpSpPr>
        <p:grpSpPr>
          <a:xfrm>
            <a:off x="6919719" y="1832563"/>
            <a:ext cx="1767622" cy="824600"/>
            <a:chOff x="6919719" y="1832563"/>
            <a:chExt cx="1767622" cy="824600"/>
          </a:xfrm>
        </p:grpSpPr>
        <p:sp>
          <p:nvSpPr>
            <p:cNvPr id="383" name="Google Shape;383;p25"/>
            <p:cNvSpPr txBox="1"/>
            <p:nvPr/>
          </p:nvSpPr>
          <p:spPr>
            <a:xfrm>
              <a:off x="6919740" y="1832563"/>
              <a:ext cx="1767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Neptune</a:t>
              </a: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384" name="Google Shape;384;p25"/>
            <p:cNvSpPr txBox="1"/>
            <p:nvPr/>
          </p:nvSpPr>
          <p:spPr>
            <a:xfrm>
              <a:off x="6919719" y="2174163"/>
              <a:ext cx="17676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It’s the farthest planet from the Sun</a:t>
              </a:r>
              <a:endParaRPr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385" name="Google Shape;385;p25"/>
          <p:cNvGrpSpPr/>
          <p:nvPr/>
        </p:nvGrpSpPr>
        <p:grpSpPr>
          <a:xfrm>
            <a:off x="5048262" y="1832563"/>
            <a:ext cx="1767600" cy="824600"/>
            <a:chOff x="5048262" y="1832563"/>
            <a:chExt cx="1767600" cy="824600"/>
          </a:xfrm>
        </p:grpSpPr>
        <p:sp>
          <p:nvSpPr>
            <p:cNvPr id="386" name="Google Shape;386;p25"/>
            <p:cNvSpPr txBox="1"/>
            <p:nvPr/>
          </p:nvSpPr>
          <p:spPr>
            <a:xfrm>
              <a:off x="5048262" y="1832563"/>
              <a:ext cx="1767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Jupiter</a:t>
              </a: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387" name="Google Shape;387;p25"/>
            <p:cNvSpPr txBox="1"/>
            <p:nvPr/>
          </p:nvSpPr>
          <p:spPr>
            <a:xfrm>
              <a:off x="5048262" y="2174163"/>
              <a:ext cx="17676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Jupiter is the biggest planet</a:t>
              </a:r>
              <a:endParaRPr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388" name="Google Shape;388;p25"/>
          <p:cNvGrpSpPr/>
          <p:nvPr/>
        </p:nvGrpSpPr>
        <p:grpSpPr>
          <a:xfrm>
            <a:off x="5748269" y="2901808"/>
            <a:ext cx="367557" cy="320299"/>
            <a:chOff x="3996306" y="2314005"/>
            <a:chExt cx="367557" cy="320299"/>
          </a:xfrm>
        </p:grpSpPr>
        <p:sp>
          <p:nvSpPr>
            <p:cNvPr id="389" name="Google Shape;389;p25"/>
            <p:cNvSpPr/>
            <p:nvPr/>
          </p:nvSpPr>
          <p:spPr>
            <a:xfrm>
              <a:off x="4294568" y="2370229"/>
              <a:ext cx="69296" cy="69296"/>
            </a:xfrm>
            <a:custGeom>
              <a:avLst/>
              <a:gdLst/>
              <a:ahLst/>
              <a:cxnLst/>
              <a:rect l="l" t="t" r="r" b="b"/>
              <a:pathLst>
                <a:path w="2025" h="2025" extrusionOk="0">
                  <a:moveTo>
                    <a:pt x="0" y="0"/>
                  </a:moveTo>
                  <a:lnTo>
                    <a:pt x="0" y="310"/>
                  </a:lnTo>
                  <a:cubicBezTo>
                    <a:pt x="0" y="1239"/>
                    <a:pt x="763" y="2001"/>
                    <a:pt x="1715" y="2025"/>
                  </a:cubicBezTo>
                  <a:lnTo>
                    <a:pt x="2025" y="2025"/>
                  </a:lnTo>
                  <a:lnTo>
                    <a:pt x="2025" y="977"/>
                  </a:lnTo>
                  <a:cubicBezTo>
                    <a:pt x="2025" y="715"/>
                    <a:pt x="1906" y="477"/>
                    <a:pt x="1715" y="286"/>
                  </a:cubicBezTo>
                  <a:lnTo>
                    <a:pt x="1715" y="310"/>
                  </a:lnTo>
                  <a:cubicBezTo>
                    <a:pt x="1548" y="120"/>
                    <a:pt x="1286" y="0"/>
                    <a:pt x="10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25"/>
            <p:cNvSpPr/>
            <p:nvPr/>
          </p:nvSpPr>
          <p:spPr>
            <a:xfrm>
              <a:off x="4221234" y="2518538"/>
              <a:ext cx="28539" cy="25083"/>
            </a:xfrm>
            <a:custGeom>
              <a:avLst/>
              <a:gdLst/>
              <a:ahLst/>
              <a:cxnLst/>
              <a:rect l="l" t="t" r="r" b="b"/>
              <a:pathLst>
                <a:path w="834" h="733" extrusionOk="0">
                  <a:moveTo>
                    <a:pt x="476" y="1"/>
                  </a:moveTo>
                  <a:cubicBezTo>
                    <a:pt x="143" y="1"/>
                    <a:pt x="0" y="405"/>
                    <a:pt x="215" y="620"/>
                  </a:cubicBezTo>
                  <a:cubicBezTo>
                    <a:pt x="293" y="698"/>
                    <a:pt x="387" y="733"/>
                    <a:pt x="477" y="733"/>
                  </a:cubicBezTo>
                  <a:cubicBezTo>
                    <a:pt x="662" y="733"/>
                    <a:pt x="834" y="589"/>
                    <a:pt x="834" y="382"/>
                  </a:cubicBezTo>
                  <a:cubicBezTo>
                    <a:pt x="834" y="167"/>
                    <a:pt x="667" y="1"/>
                    <a:pt x="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25"/>
            <p:cNvSpPr/>
            <p:nvPr/>
          </p:nvSpPr>
          <p:spPr>
            <a:xfrm>
              <a:off x="3997127" y="2314005"/>
              <a:ext cx="366736" cy="319478"/>
            </a:xfrm>
            <a:custGeom>
              <a:avLst/>
              <a:gdLst/>
              <a:ahLst/>
              <a:cxnLst/>
              <a:rect l="l" t="t" r="r" b="b"/>
              <a:pathLst>
                <a:path w="10717" h="9336" extrusionOk="0">
                  <a:moveTo>
                    <a:pt x="6668" y="619"/>
                  </a:moveTo>
                  <a:cubicBezTo>
                    <a:pt x="6859" y="619"/>
                    <a:pt x="7025" y="762"/>
                    <a:pt x="7025" y="977"/>
                  </a:cubicBezTo>
                  <a:lnTo>
                    <a:pt x="7025" y="1667"/>
                  </a:lnTo>
                  <a:lnTo>
                    <a:pt x="3644" y="1667"/>
                  </a:lnTo>
                  <a:lnTo>
                    <a:pt x="3644" y="977"/>
                  </a:lnTo>
                  <a:cubicBezTo>
                    <a:pt x="3644" y="762"/>
                    <a:pt x="3787" y="619"/>
                    <a:pt x="4001" y="619"/>
                  </a:cubicBezTo>
                  <a:close/>
                  <a:moveTo>
                    <a:pt x="3662" y="3675"/>
                  </a:moveTo>
                  <a:cubicBezTo>
                    <a:pt x="3907" y="3675"/>
                    <a:pt x="4157" y="3768"/>
                    <a:pt x="4358" y="3977"/>
                  </a:cubicBezTo>
                  <a:cubicBezTo>
                    <a:pt x="4977" y="4596"/>
                    <a:pt x="4549" y="5644"/>
                    <a:pt x="3668" y="5644"/>
                  </a:cubicBezTo>
                  <a:cubicBezTo>
                    <a:pt x="3120" y="5644"/>
                    <a:pt x="2667" y="5216"/>
                    <a:pt x="2667" y="4668"/>
                  </a:cubicBezTo>
                  <a:cubicBezTo>
                    <a:pt x="2667" y="4074"/>
                    <a:pt x="3155" y="3675"/>
                    <a:pt x="3662" y="3675"/>
                  </a:cubicBezTo>
                  <a:close/>
                  <a:moveTo>
                    <a:pt x="6362" y="3690"/>
                  </a:moveTo>
                  <a:cubicBezTo>
                    <a:pt x="6418" y="3690"/>
                    <a:pt x="6475" y="3705"/>
                    <a:pt x="6525" y="3739"/>
                  </a:cubicBezTo>
                  <a:cubicBezTo>
                    <a:pt x="6668" y="3834"/>
                    <a:pt x="6716" y="4049"/>
                    <a:pt x="6621" y="4192"/>
                  </a:cubicBezTo>
                  <a:lnTo>
                    <a:pt x="4596" y="7216"/>
                  </a:lnTo>
                  <a:cubicBezTo>
                    <a:pt x="4549" y="7287"/>
                    <a:pt x="4430" y="7359"/>
                    <a:pt x="4334" y="7359"/>
                  </a:cubicBezTo>
                  <a:cubicBezTo>
                    <a:pt x="4263" y="7359"/>
                    <a:pt x="4215" y="7335"/>
                    <a:pt x="4168" y="7287"/>
                  </a:cubicBezTo>
                  <a:cubicBezTo>
                    <a:pt x="4025" y="7192"/>
                    <a:pt x="3977" y="7002"/>
                    <a:pt x="4072" y="6859"/>
                  </a:cubicBezTo>
                  <a:lnTo>
                    <a:pt x="6097" y="3834"/>
                  </a:lnTo>
                  <a:cubicBezTo>
                    <a:pt x="6158" y="3742"/>
                    <a:pt x="6259" y="3690"/>
                    <a:pt x="6362" y="3690"/>
                  </a:cubicBezTo>
                  <a:close/>
                  <a:moveTo>
                    <a:pt x="7008" y="5365"/>
                  </a:moveTo>
                  <a:cubicBezTo>
                    <a:pt x="7515" y="5365"/>
                    <a:pt x="8002" y="5765"/>
                    <a:pt x="8002" y="6359"/>
                  </a:cubicBezTo>
                  <a:cubicBezTo>
                    <a:pt x="8002" y="6906"/>
                    <a:pt x="7573" y="7335"/>
                    <a:pt x="7025" y="7359"/>
                  </a:cubicBezTo>
                  <a:cubicBezTo>
                    <a:pt x="6121" y="7359"/>
                    <a:pt x="5692" y="6287"/>
                    <a:pt x="6311" y="5668"/>
                  </a:cubicBezTo>
                  <a:cubicBezTo>
                    <a:pt x="6513" y="5459"/>
                    <a:pt x="6762" y="5365"/>
                    <a:pt x="7008" y="5365"/>
                  </a:cubicBezTo>
                  <a:close/>
                  <a:moveTo>
                    <a:pt x="4001" y="0"/>
                  </a:moveTo>
                  <a:cubicBezTo>
                    <a:pt x="3477" y="0"/>
                    <a:pt x="3025" y="429"/>
                    <a:pt x="3025" y="977"/>
                  </a:cubicBezTo>
                  <a:lnTo>
                    <a:pt x="3025" y="1667"/>
                  </a:lnTo>
                  <a:lnTo>
                    <a:pt x="2644" y="1667"/>
                  </a:lnTo>
                  <a:lnTo>
                    <a:pt x="2644" y="1977"/>
                  </a:lnTo>
                  <a:cubicBezTo>
                    <a:pt x="2644" y="3263"/>
                    <a:pt x="1596" y="4311"/>
                    <a:pt x="310" y="4311"/>
                  </a:cubicBezTo>
                  <a:lnTo>
                    <a:pt x="0" y="4311"/>
                  </a:lnTo>
                  <a:lnTo>
                    <a:pt x="0" y="6716"/>
                  </a:lnTo>
                  <a:lnTo>
                    <a:pt x="310" y="6716"/>
                  </a:lnTo>
                  <a:cubicBezTo>
                    <a:pt x="1596" y="6716"/>
                    <a:pt x="2644" y="7740"/>
                    <a:pt x="2644" y="9050"/>
                  </a:cubicBezTo>
                  <a:lnTo>
                    <a:pt x="2644" y="9335"/>
                  </a:lnTo>
                  <a:lnTo>
                    <a:pt x="8073" y="9335"/>
                  </a:lnTo>
                  <a:lnTo>
                    <a:pt x="8073" y="9050"/>
                  </a:lnTo>
                  <a:cubicBezTo>
                    <a:pt x="8073" y="7740"/>
                    <a:pt x="9121" y="6716"/>
                    <a:pt x="10407" y="6716"/>
                  </a:cubicBezTo>
                  <a:lnTo>
                    <a:pt x="10717" y="6716"/>
                  </a:lnTo>
                  <a:lnTo>
                    <a:pt x="10717" y="4311"/>
                  </a:lnTo>
                  <a:lnTo>
                    <a:pt x="10383" y="4311"/>
                  </a:lnTo>
                  <a:cubicBezTo>
                    <a:pt x="9764" y="4311"/>
                    <a:pt x="9169" y="4072"/>
                    <a:pt x="8740" y="3620"/>
                  </a:cubicBezTo>
                  <a:cubicBezTo>
                    <a:pt x="8311" y="3191"/>
                    <a:pt x="8049" y="2596"/>
                    <a:pt x="8049" y="1977"/>
                  </a:cubicBezTo>
                  <a:lnTo>
                    <a:pt x="8049" y="1667"/>
                  </a:lnTo>
                  <a:lnTo>
                    <a:pt x="7668" y="1667"/>
                  </a:lnTo>
                  <a:lnTo>
                    <a:pt x="7668" y="977"/>
                  </a:lnTo>
                  <a:cubicBezTo>
                    <a:pt x="7668" y="429"/>
                    <a:pt x="7240" y="0"/>
                    <a:pt x="6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25"/>
            <p:cNvSpPr/>
            <p:nvPr/>
          </p:nvSpPr>
          <p:spPr>
            <a:xfrm>
              <a:off x="4106323" y="2461493"/>
              <a:ext cx="28539" cy="24536"/>
            </a:xfrm>
            <a:custGeom>
              <a:avLst/>
              <a:gdLst/>
              <a:ahLst/>
              <a:cxnLst/>
              <a:rect l="l" t="t" r="r" b="b"/>
              <a:pathLst>
                <a:path w="834" h="717" extrusionOk="0">
                  <a:moveTo>
                    <a:pt x="477" y="1"/>
                  </a:moveTo>
                  <a:cubicBezTo>
                    <a:pt x="143" y="1"/>
                    <a:pt x="0" y="382"/>
                    <a:pt x="215" y="620"/>
                  </a:cubicBezTo>
                  <a:cubicBezTo>
                    <a:pt x="289" y="687"/>
                    <a:pt x="377" y="716"/>
                    <a:pt x="463" y="716"/>
                  </a:cubicBezTo>
                  <a:cubicBezTo>
                    <a:pt x="653" y="716"/>
                    <a:pt x="834" y="571"/>
                    <a:pt x="834" y="358"/>
                  </a:cubicBezTo>
                  <a:cubicBezTo>
                    <a:pt x="834" y="167"/>
                    <a:pt x="667" y="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4294568" y="2565796"/>
              <a:ext cx="68474" cy="68508"/>
            </a:xfrm>
            <a:custGeom>
              <a:avLst/>
              <a:gdLst/>
              <a:ahLst/>
              <a:cxnLst/>
              <a:rect l="l" t="t" r="r" b="b"/>
              <a:pathLst>
                <a:path w="2001" h="2002" extrusionOk="0">
                  <a:moveTo>
                    <a:pt x="1691" y="1"/>
                  </a:moveTo>
                  <a:cubicBezTo>
                    <a:pt x="763" y="1"/>
                    <a:pt x="0" y="763"/>
                    <a:pt x="0" y="1692"/>
                  </a:cubicBezTo>
                  <a:lnTo>
                    <a:pt x="0" y="2001"/>
                  </a:lnTo>
                  <a:lnTo>
                    <a:pt x="1025" y="2001"/>
                  </a:lnTo>
                  <a:cubicBezTo>
                    <a:pt x="1572" y="2001"/>
                    <a:pt x="2001" y="1549"/>
                    <a:pt x="2001" y="1001"/>
                  </a:cubicBezTo>
                  <a:lnTo>
                    <a:pt x="2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3996306" y="2565796"/>
              <a:ext cx="69296" cy="68508"/>
            </a:xfrm>
            <a:custGeom>
              <a:avLst/>
              <a:gdLst/>
              <a:ahLst/>
              <a:cxnLst/>
              <a:rect l="l" t="t" r="r" b="b"/>
              <a:pathLst>
                <a:path w="2025" h="2002" extrusionOk="0">
                  <a:moveTo>
                    <a:pt x="0" y="1"/>
                  </a:moveTo>
                  <a:lnTo>
                    <a:pt x="0" y="1025"/>
                  </a:lnTo>
                  <a:cubicBezTo>
                    <a:pt x="0" y="1573"/>
                    <a:pt x="453" y="2001"/>
                    <a:pt x="1001" y="2001"/>
                  </a:cubicBezTo>
                  <a:lnTo>
                    <a:pt x="2025" y="2001"/>
                  </a:lnTo>
                  <a:lnTo>
                    <a:pt x="2025" y="1716"/>
                  </a:lnTo>
                  <a:cubicBezTo>
                    <a:pt x="2025" y="763"/>
                    <a:pt x="1263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3996306" y="2371050"/>
              <a:ext cx="69296" cy="69296"/>
            </a:xfrm>
            <a:custGeom>
              <a:avLst/>
              <a:gdLst/>
              <a:ahLst/>
              <a:cxnLst/>
              <a:rect l="l" t="t" r="r" b="b"/>
              <a:pathLst>
                <a:path w="2025" h="2025" extrusionOk="0">
                  <a:moveTo>
                    <a:pt x="1001" y="0"/>
                  </a:moveTo>
                  <a:cubicBezTo>
                    <a:pt x="453" y="0"/>
                    <a:pt x="0" y="453"/>
                    <a:pt x="0" y="1000"/>
                  </a:cubicBezTo>
                  <a:lnTo>
                    <a:pt x="0" y="2024"/>
                  </a:lnTo>
                  <a:lnTo>
                    <a:pt x="334" y="2024"/>
                  </a:lnTo>
                  <a:cubicBezTo>
                    <a:pt x="1263" y="2001"/>
                    <a:pt x="2025" y="1239"/>
                    <a:pt x="2025" y="310"/>
                  </a:cubicBezTo>
                  <a:lnTo>
                    <a:pt x="2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6" name="Google Shape;396;p25"/>
          <p:cNvSpPr/>
          <p:nvPr/>
        </p:nvSpPr>
        <p:spPr>
          <a:xfrm>
            <a:off x="7611575" y="1379775"/>
            <a:ext cx="383880" cy="366770"/>
          </a:xfrm>
          <a:custGeom>
            <a:avLst/>
            <a:gdLst/>
            <a:ahLst/>
            <a:cxnLst/>
            <a:rect l="l" t="t" r="r" b="b"/>
            <a:pathLst>
              <a:path w="11218" h="10718" extrusionOk="0">
                <a:moveTo>
                  <a:pt x="4418" y="1721"/>
                </a:moveTo>
                <a:cubicBezTo>
                  <a:pt x="4567" y="1721"/>
                  <a:pt x="4716" y="1817"/>
                  <a:pt x="4740" y="2007"/>
                </a:cubicBezTo>
                <a:lnTo>
                  <a:pt x="4740" y="2364"/>
                </a:lnTo>
                <a:lnTo>
                  <a:pt x="5169" y="2364"/>
                </a:lnTo>
                <a:cubicBezTo>
                  <a:pt x="5184" y="2363"/>
                  <a:pt x="5198" y="2362"/>
                  <a:pt x="5212" y="2362"/>
                </a:cubicBezTo>
                <a:cubicBezTo>
                  <a:pt x="5630" y="2362"/>
                  <a:pt x="5630" y="3010"/>
                  <a:pt x="5212" y="3010"/>
                </a:cubicBezTo>
                <a:cubicBezTo>
                  <a:pt x="5198" y="3010"/>
                  <a:pt x="5184" y="3009"/>
                  <a:pt x="5169" y="3007"/>
                </a:cubicBezTo>
                <a:lnTo>
                  <a:pt x="4073" y="3007"/>
                </a:lnTo>
                <a:cubicBezTo>
                  <a:pt x="3883" y="3007"/>
                  <a:pt x="3716" y="3150"/>
                  <a:pt x="3716" y="3365"/>
                </a:cubicBezTo>
                <a:cubicBezTo>
                  <a:pt x="3716" y="3460"/>
                  <a:pt x="3764" y="3555"/>
                  <a:pt x="3835" y="3603"/>
                </a:cubicBezTo>
                <a:cubicBezTo>
                  <a:pt x="3883" y="3674"/>
                  <a:pt x="3978" y="3722"/>
                  <a:pt x="4073" y="3722"/>
                </a:cubicBezTo>
                <a:lnTo>
                  <a:pt x="4764" y="3722"/>
                </a:lnTo>
                <a:cubicBezTo>
                  <a:pt x="5645" y="3722"/>
                  <a:pt x="6074" y="4794"/>
                  <a:pt x="5454" y="5413"/>
                </a:cubicBezTo>
                <a:cubicBezTo>
                  <a:pt x="5288" y="5603"/>
                  <a:pt x="5026" y="5698"/>
                  <a:pt x="4764" y="5698"/>
                </a:cubicBezTo>
                <a:lnTo>
                  <a:pt x="4740" y="5698"/>
                </a:lnTo>
                <a:lnTo>
                  <a:pt x="4740" y="6080"/>
                </a:lnTo>
                <a:cubicBezTo>
                  <a:pt x="4728" y="6258"/>
                  <a:pt x="4579" y="6347"/>
                  <a:pt x="4430" y="6347"/>
                </a:cubicBezTo>
                <a:cubicBezTo>
                  <a:pt x="4282" y="6347"/>
                  <a:pt x="4133" y="6258"/>
                  <a:pt x="4121" y="6080"/>
                </a:cubicBezTo>
                <a:lnTo>
                  <a:pt x="4121" y="5698"/>
                </a:lnTo>
                <a:lnTo>
                  <a:pt x="3668" y="5698"/>
                </a:lnTo>
                <a:cubicBezTo>
                  <a:pt x="3263" y="5698"/>
                  <a:pt x="3263" y="5079"/>
                  <a:pt x="3668" y="5079"/>
                </a:cubicBezTo>
                <a:lnTo>
                  <a:pt x="4764" y="5079"/>
                </a:lnTo>
                <a:cubicBezTo>
                  <a:pt x="4859" y="5079"/>
                  <a:pt x="4954" y="5056"/>
                  <a:pt x="5026" y="4984"/>
                </a:cubicBezTo>
                <a:cubicBezTo>
                  <a:pt x="5169" y="4841"/>
                  <a:pt x="5169" y="4603"/>
                  <a:pt x="5026" y="4460"/>
                </a:cubicBezTo>
                <a:cubicBezTo>
                  <a:pt x="4954" y="4413"/>
                  <a:pt x="4859" y="4365"/>
                  <a:pt x="4764" y="4365"/>
                </a:cubicBezTo>
                <a:lnTo>
                  <a:pt x="4073" y="4365"/>
                </a:lnTo>
                <a:cubicBezTo>
                  <a:pt x="3525" y="4365"/>
                  <a:pt x="3097" y="3912"/>
                  <a:pt x="3097" y="3388"/>
                </a:cubicBezTo>
                <a:cubicBezTo>
                  <a:pt x="3097" y="2841"/>
                  <a:pt x="3525" y="2388"/>
                  <a:pt x="4073" y="2388"/>
                </a:cubicBezTo>
                <a:lnTo>
                  <a:pt x="4097" y="2388"/>
                </a:lnTo>
                <a:lnTo>
                  <a:pt x="4097" y="2007"/>
                </a:lnTo>
                <a:cubicBezTo>
                  <a:pt x="4121" y="1817"/>
                  <a:pt x="4270" y="1721"/>
                  <a:pt x="4418" y="1721"/>
                </a:cubicBezTo>
                <a:close/>
                <a:moveTo>
                  <a:pt x="4413" y="0"/>
                </a:moveTo>
                <a:cubicBezTo>
                  <a:pt x="3383" y="0"/>
                  <a:pt x="2353" y="394"/>
                  <a:pt x="1573" y="1174"/>
                </a:cubicBezTo>
                <a:cubicBezTo>
                  <a:pt x="49" y="2698"/>
                  <a:pt x="1" y="5175"/>
                  <a:pt x="1477" y="6746"/>
                </a:cubicBezTo>
                <a:cubicBezTo>
                  <a:pt x="2265" y="7598"/>
                  <a:pt x="3346" y="8037"/>
                  <a:pt x="4432" y="8037"/>
                </a:cubicBezTo>
                <a:cubicBezTo>
                  <a:pt x="5351" y="8037"/>
                  <a:pt x="6273" y="7723"/>
                  <a:pt x="7026" y="7080"/>
                </a:cubicBezTo>
                <a:lnTo>
                  <a:pt x="7383" y="7413"/>
                </a:lnTo>
                <a:cubicBezTo>
                  <a:pt x="7169" y="7818"/>
                  <a:pt x="7240" y="8294"/>
                  <a:pt x="7574" y="8604"/>
                </a:cubicBezTo>
                <a:lnTo>
                  <a:pt x="9384" y="10414"/>
                </a:lnTo>
                <a:cubicBezTo>
                  <a:pt x="9574" y="10616"/>
                  <a:pt x="9836" y="10717"/>
                  <a:pt x="10098" y="10717"/>
                </a:cubicBezTo>
                <a:cubicBezTo>
                  <a:pt x="10360" y="10717"/>
                  <a:pt x="10622" y="10616"/>
                  <a:pt x="10813" y="10414"/>
                </a:cubicBezTo>
                <a:cubicBezTo>
                  <a:pt x="11217" y="10009"/>
                  <a:pt x="11217" y="9366"/>
                  <a:pt x="10813" y="8961"/>
                </a:cubicBezTo>
                <a:lnTo>
                  <a:pt x="10813" y="8985"/>
                </a:lnTo>
                <a:lnTo>
                  <a:pt x="9003" y="7175"/>
                </a:lnTo>
                <a:cubicBezTo>
                  <a:pt x="8811" y="6969"/>
                  <a:pt x="8556" y="6863"/>
                  <a:pt x="8293" y="6863"/>
                </a:cubicBezTo>
                <a:cubicBezTo>
                  <a:pt x="8131" y="6863"/>
                  <a:pt x="7966" y="6903"/>
                  <a:pt x="7812" y="6984"/>
                </a:cubicBezTo>
                <a:lnTo>
                  <a:pt x="7479" y="6627"/>
                </a:lnTo>
                <a:cubicBezTo>
                  <a:pt x="8884" y="4984"/>
                  <a:pt x="8717" y="2531"/>
                  <a:pt x="7145" y="1079"/>
                </a:cubicBezTo>
                <a:cubicBezTo>
                  <a:pt x="6378" y="358"/>
                  <a:pt x="5395" y="0"/>
                  <a:pt x="44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97" name="Google Shape;397;p25"/>
          <p:cNvGrpSpPr/>
          <p:nvPr/>
        </p:nvGrpSpPr>
        <p:grpSpPr>
          <a:xfrm>
            <a:off x="5747456" y="1379739"/>
            <a:ext cx="369200" cy="366838"/>
            <a:chOff x="3996306" y="3462223"/>
            <a:chExt cx="369200" cy="366838"/>
          </a:xfrm>
        </p:grpSpPr>
        <p:sp>
          <p:nvSpPr>
            <p:cNvPr id="398" name="Google Shape;398;p25"/>
            <p:cNvSpPr/>
            <p:nvPr/>
          </p:nvSpPr>
          <p:spPr>
            <a:xfrm>
              <a:off x="4129148" y="3759663"/>
              <a:ext cx="101873" cy="69330"/>
            </a:xfrm>
            <a:custGeom>
              <a:avLst/>
              <a:gdLst/>
              <a:ahLst/>
              <a:cxnLst/>
              <a:rect l="l" t="t" r="r" b="b"/>
              <a:pathLst>
                <a:path w="2977" h="2026" extrusionOk="0">
                  <a:moveTo>
                    <a:pt x="1477" y="1"/>
                  </a:moveTo>
                  <a:cubicBezTo>
                    <a:pt x="667" y="1"/>
                    <a:pt x="0" y="668"/>
                    <a:pt x="0" y="1477"/>
                  </a:cubicBezTo>
                  <a:lnTo>
                    <a:pt x="0" y="1716"/>
                  </a:lnTo>
                  <a:cubicBezTo>
                    <a:pt x="0" y="1882"/>
                    <a:pt x="143" y="2025"/>
                    <a:pt x="310" y="2025"/>
                  </a:cubicBezTo>
                  <a:lnTo>
                    <a:pt x="2667" y="2025"/>
                  </a:lnTo>
                  <a:cubicBezTo>
                    <a:pt x="2834" y="2025"/>
                    <a:pt x="2977" y="1882"/>
                    <a:pt x="2977" y="1692"/>
                  </a:cubicBezTo>
                  <a:lnTo>
                    <a:pt x="2977" y="1477"/>
                  </a:lnTo>
                  <a:cubicBezTo>
                    <a:pt x="2977" y="668"/>
                    <a:pt x="2310" y="1"/>
                    <a:pt x="1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4140543" y="3680615"/>
              <a:ext cx="92120" cy="78980"/>
            </a:xfrm>
            <a:custGeom>
              <a:avLst/>
              <a:gdLst/>
              <a:ahLst/>
              <a:cxnLst/>
              <a:rect l="l" t="t" r="r" b="b"/>
              <a:pathLst>
                <a:path w="2692" h="2308" extrusionOk="0">
                  <a:moveTo>
                    <a:pt x="1144" y="1"/>
                  </a:moveTo>
                  <a:cubicBezTo>
                    <a:pt x="524" y="1"/>
                    <a:pt x="1" y="501"/>
                    <a:pt x="1" y="1144"/>
                  </a:cubicBezTo>
                  <a:cubicBezTo>
                    <a:pt x="1" y="1842"/>
                    <a:pt x="575" y="2307"/>
                    <a:pt x="1175" y="2307"/>
                  </a:cubicBezTo>
                  <a:cubicBezTo>
                    <a:pt x="1456" y="2307"/>
                    <a:pt x="1742" y="2205"/>
                    <a:pt x="1977" y="1978"/>
                  </a:cubicBezTo>
                  <a:cubicBezTo>
                    <a:pt x="2692" y="1239"/>
                    <a:pt x="2191" y="1"/>
                    <a:pt x="1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3996306" y="3759663"/>
              <a:ext cx="102694" cy="69330"/>
            </a:xfrm>
            <a:custGeom>
              <a:avLst/>
              <a:gdLst/>
              <a:ahLst/>
              <a:cxnLst/>
              <a:rect l="l" t="t" r="r" b="b"/>
              <a:pathLst>
                <a:path w="3001" h="2026" extrusionOk="0">
                  <a:moveTo>
                    <a:pt x="1501" y="1"/>
                  </a:moveTo>
                  <a:cubicBezTo>
                    <a:pt x="667" y="1"/>
                    <a:pt x="24" y="668"/>
                    <a:pt x="24" y="1477"/>
                  </a:cubicBezTo>
                  <a:lnTo>
                    <a:pt x="24" y="1716"/>
                  </a:lnTo>
                  <a:cubicBezTo>
                    <a:pt x="0" y="1882"/>
                    <a:pt x="143" y="2025"/>
                    <a:pt x="334" y="2025"/>
                  </a:cubicBezTo>
                  <a:lnTo>
                    <a:pt x="2668" y="2025"/>
                  </a:lnTo>
                  <a:cubicBezTo>
                    <a:pt x="2858" y="2025"/>
                    <a:pt x="3001" y="1882"/>
                    <a:pt x="3001" y="1692"/>
                  </a:cubicBezTo>
                  <a:lnTo>
                    <a:pt x="3001" y="1477"/>
                  </a:lnTo>
                  <a:cubicBezTo>
                    <a:pt x="3001" y="668"/>
                    <a:pt x="2334" y="1"/>
                    <a:pt x="1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4008523" y="3680615"/>
              <a:ext cx="92120" cy="78980"/>
            </a:xfrm>
            <a:custGeom>
              <a:avLst/>
              <a:gdLst/>
              <a:ahLst/>
              <a:cxnLst/>
              <a:rect l="l" t="t" r="r" b="b"/>
              <a:pathLst>
                <a:path w="2692" h="2308" extrusionOk="0">
                  <a:moveTo>
                    <a:pt x="1144" y="1"/>
                  </a:moveTo>
                  <a:cubicBezTo>
                    <a:pt x="501" y="1"/>
                    <a:pt x="1" y="501"/>
                    <a:pt x="1" y="1144"/>
                  </a:cubicBezTo>
                  <a:cubicBezTo>
                    <a:pt x="1" y="1842"/>
                    <a:pt x="575" y="2307"/>
                    <a:pt x="1168" y="2307"/>
                  </a:cubicBezTo>
                  <a:cubicBezTo>
                    <a:pt x="1445" y="2307"/>
                    <a:pt x="1726" y="2205"/>
                    <a:pt x="1953" y="1978"/>
                  </a:cubicBezTo>
                  <a:cubicBezTo>
                    <a:pt x="2692" y="1239"/>
                    <a:pt x="2168" y="1"/>
                    <a:pt x="1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4261169" y="3759663"/>
              <a:ext cx="102694" cy="69398"/>
            </a:xfrm>
            <a:custGeom>
              <a:avLst/>
              <a:gdLst/>
              <a:ahLst/>
              <a:cxnLst/>
              <a:rect l="l" t="t" r="r" b="b"/>
              <a:pathLst>
                <a:path w="3001" h="2028" extrusionOk="0">
                  <a:moveTo>
                    <a:pt x="1500" y="1"/>
                  </a:moveTo>
                  <a:cubicBezTo>
                    <a:pt x="667" y="1"/>
                    <a:pt x="0" y="668"/>
                    <a:pt x="0" y="1477"/>
                  </a:cubicBezTo>
                  <a:lnTo>
                    <a:pt x="0" y="1716"/>
                  </a:lnTo>
                  <a:cubicBezTo>
                    <a:pt x="0" y="1882"/>
                    <a:pt x="143" y="2025"/>
                    <a:pt x="333" y="2025"/>
                  </a:cubicBezTo>
                  <a:lnTo>
                    <a:pt x="2667" y="2025"/>
                  </a:lnTo>
                  <a:cubicBezTo>
                    <a:pt x="2680" y="2027"/>
                    <a:pt x="2692" y="2027"/>
                    <a:pt x="2704" y="2027"/>
                  </a:cubicBezTo>
                  <a:cubicBezTo>
                    <a:pt x="2876" y="2027"/>
                    <a:pt x="3001" y="1871"/>
                    <a:pt x="3001" y="1716"/>
                  </a:cubicBezTo>
                  <a:lnTo>
                    <a:pt x="3001" y="1501"/>
                  </a:lnTo>
                  <a:cubicBezTo>
                    <a:pt x="3001" y="668"/>
                    <a:pt x="2334" y="25"/>
                    <a:pt x="1500" y="25"/>
                  </a:cubicBezTo>
                  <a:lnTo>
                    <a:pt x="15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4272564" y="3680615"/>
              <a:ext cx="92942" cy="78980"/>
            </a:xfrm>
            <a:custGeom>
              <a:avLst/>
              <a:gdLst/>
              <a:ahLst/>
              <a:cxnLst/>
              <a:rect l="l" t="t" r="r" b="b"/>
              <a:pathLst>
                <a:path w="2716" h="2308" extrusionOk="0">
                  <a:moveTo>
                    <a:pt x="1167" y="1"/>
                  </a:moveTo>
                  <a:cubicBezTo>
                    <a:pt x="524" y="1"/>
                    <a:pt x="0" y="501"/>
                    <a:pt x="0" y="1144"/>
                  </a:cubicBezTo>
                  <a:cubicBezTo>
                    <a:pt x="0" y="1842"/>
                    <a:pt x="575" y="2307"/>
                    <a:pt x="1175" y="2307"/>
                  </a:cubicBezTo>
                  <a:cubicBezTo>
                    <a:pt x="1456" y="2307"/>
                    <a:pt x="1742" y="2205"/>
                    <a:pt x="1977" y="1978"/>
                  </a:cubicBezTo>
                  <a:cubicBezTo>
                    <a:pt x="2715" y="1239"/>
                    <a:pt x="2191" y="1"/>
                    <a:pt x="1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4031347" y="3462223"/>
              <a:ext cx="298296" cy="193993"/>
            </a:xfrm>
            <a:custGeom>
              <a:avLst/>
              <a:gdLst/>
              <a:ahLst/>
              <a:cxnLst/>
              <a:rect l="l" t="t" r="r" b="b"/>
              <a:pathLst>
                <a:path w="8717" h="5669" extrusionOk="0">
                  <a:moveTo>
                    <a:pt x="3711" y="1332"/>
                  </a:moveTo>
                  <a:cubicBezTo>
                    <a:pt x="4130" y="1332"/>
                    <a:pt x="4130" y="1979"/>
                    <a:pt x="3711" y="1979"/>
                  </a:cubicBezTo>
                  <a:cubicBezTo>
                    <a:pt x="3697" y="1979"/>
                    <a:pt x="3683" y="1979"/>
                    <a:pt x="3668" y="1977"/>
                  </a:cubicBezTo>
                  <a:lnTo>
                    <a:pt x="1644" y="1977"/>
                  </a:lnTo>
                  <a:cubicBezTo>
                    <a:pt x="1263" y="1930"/>
                    <a:pt x="1263" y="1382"/>
                    <a:pt x="1644" y="1334"/>
                  </a:cubicBezTo>
                  <a:lnTo>
                    <a:pt x="3668" y="1334"/>
                  </a:lnTo>
                  <a:cubicBezTo>
                    <a:pt x="3683" y="1333"/>
                    <a:pt x="3697" y="1332"/>
                    <a:pt x="3711" y="1332"/>
                  </a:cubicBezTo>
                  <a:close/>
                  <a:moveTo>
                    <a:pt x="7029" y="1340"/>
                  </a:moveTo>
                  <a:cubicBezTo>
                    <a:pt x="7109" y="1340"/>
                    <a:pt x="7192" y="1370"/>
                    <a:pt x="7264" y="1430"/>
                  </a:cubicBezTo>
                  <a:cubicBezTo>
                    <a:pt x="7383" y="1549"/>
                    <a:pt x="7383" y="1763"/>
                    <a:pt x="7264" y="1882"/>
                  </a:cubicBezTo>
                  <a:lnTo>
                    <a:pt x="5906" y="3216"/>
                  </a:lnTo>
                  <a:cubicBezTo>
                    <a:pt x="5859" y="3287"/>
                    <a:pt x="5764" y="3311"/>
                    <a:pt x="5692" y="3311"/>
                  </a:cubicBezTo>
                  <a:lnTo>
                    <a:pt x="2787" y="3311"/>
                  </a:lnTo>
                  <a:lnTo>
                    <a:pt x="1882" y="4216"/>
                  </a:lnTo>
                  <a:cubicBezTo>
                    <a:pt x="1810" y="4287"/>
                    <a:pt x="1739" y="4311"/>
                    <a:pt x="1644" y="4311"/>
                  </a:cubicBezTo>
                  <a:cubicBezTo>
                    <a:pt x="1572" y="4311"/>
                    <a:pt x="1477" y="4287"/>
                    <a:pt x="1429" y="4216"/>
                  </a:cubicBezTo>
                  <a:cubicBezTo>
                    <a:pt x="1286" y="4097"/>
                    <a:pt x="1286" y="3906"/>
                    <a:pt x="1429" y="3787"/>
                  </a:cubicBezTo>
                  <a:lnTo>
                    <a:pt x="2429" y="2763"/>
                  </a:lnTo>
                  <a:cubicBezTo>
                    <a:pt x="2488" y="2724"/>
                    <a:pt x="2546" y="2685"/>
                    <a:pt x="2617" y="2685"/>
                  </a:cubicBezTo>
                  <a:cubicBezTo>
                    <a:pt x="2633" y="2685"/>
                    <a:pt x="2650" y="2687"/>
                    <a:pt x="2668" y="2692"/>
                  </a:cubicBezTo>
                  <a:lnTo>
                    <a:pt x="5549" y="2692"/>
                  </a:lnTo>
                  <a:lnTo>
                    <a:pt x="6811" y="1430"/>
                  </a:lnTo>
                  <a:cubicBezTo>
                    <a:pt x="6871" y="1370"/>
                    <a:pt x="6948" y="1340"/>
                    <a:pt x="7029" y="1340"/>
                  </a:cubicBezTo>
                  <a:close/>
                  <a:moveTo>
                    <a:pt x="977" y="1"/>
                  </a:moveTo>
                  <a:cubicBezTo>
                    <a:pt x="429" y="1"/>
                    <a:pt x="0" y="429"/>
                    <a:pt x="0" y="977"/>
                  </a:cubicBezTo>
                  <a:lnTo>
                    <a:pt x="0" y="4668"/>
                  </a:lnTo>
                  <a:cubicBezTo>
                    <a:pt x="0" y="4930"/>
                    <a:pt x="96" y="5192"/>
                    <a:pt x="286" y="5383"/>
                  </a:cubicBezTo>
                  <a:cubicBezTo>
                    <a:pt x="477" y="5549"/>
                    <a:pt x="715" y="5668"/>
                    <a:pt x="977" y="5668"/>
                  </a:cubicBezTo>
                  <a:lnTo>
                    <a:pt x="7716" y="5668"/>
                  </a:lnTo>
                  <a:cubicBezTo>
                    <a:pt x="7978" y="5668"/>
                    <a:pt x="8240" y="5549"/>
                    <a:pt x="8407" y="5383"/>
                  </a:cubicBezTo>
                  <a:cubicBezTo>
                    <a:pt x="8597" y="5192"/>
                    <a:pt x="8717" y="4930"/>
                    <a:pt x="8717" y="4668"/>
                  </a:cubicBezTo>
                  <a:lnTo>
                    <a:pt x="8717" y="977"/>
                  </a:lnTo>
                  <a:cubicBezTo>
                    <a:pt x="8717" y="715"/>
                    <a:pt x="8597" y="453"/>
                    <a:pt x="8407" y="286"/>
                  </a:cubicBezTo>
                  <a:cubicBezTo>
                    <a:pt x="8216" y="96"/>
                    <a:pt x="7978" y="1"/>
                    <a:pt x="7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05" name="Google Shape;405;p25"/>
          <p:cNvGrpSpPr/>
          <p:nvPr/>
        </p:nvGrpSpPr>
        <p:grpSpPr>
          <a:xfrm>
            <a:off x="7645855" y="2879596"/>
            <a:ext cx="315406" cy="364717"/>
            <a:chOff x="7141124" y="4042457"/>
            <a:chExt cx="315406" cy="364717"/>
          </a:xfrm>
        </p:grpSpPr>
        <p:sp>
          <p:nvSpPr>
            <p:cNvPr id="406" name="Google Shape;406;p25"/>
            <p:cNvSpPr/>
            <p:nvPr/>
          </p:nvSpPr>
          <p:spPr>
            <a:xfrm>
              <a:off x="7141124" y="4055495"/>
              <a:ext cx="102728" cy="238000"/>
            </a:xfrm>
            <a:custGeom>
              <a:avLst/>
              <a:gdLst/>
              <a:ahLst/>
              <a:cxnLst/>
              <a:rect l="l" t="t" r="r" b="b"/>
              <a:pathLst>
                <a:path w="3002" h="6955" extrusionOk="0">
                  <a:moveTo>
                    <a:pt x="2977" y="1"/>
                  </a:moveTo>
                  <a:lnTo>
                    <a:pt x="2977" y="1"/>
                  </a:lnTo>
                  <a:cubicBezTo>
                    <a:pt x="0" y="1382"/>
                    <a:pt x="24" y="5597"/>
                    <a:pt x="3001" y="6954"/>
                  </a:cubicBezTo>
                  <a:lnTo>
                    <a:pt x="2977" y="6835"/>
                  </a:lnTo>
                  <a:cubicBezTo>
                    <a:pt x="2572" y="5764"/>
                    <a:pt x="2334" y="4621"/>
                    <a:pt x="2287" y="3477"/>
                  </a:cubicBezTo>
                  <a:cubicBezTo>
                    <a:pt x="2263" y="2334"/>
                    <a:pt x="2453" y="1191"/>
                    <a:pt x="2906" y="143"/>
                  </a:cubicBezTo>
                  <a:lnTo>
                    <a:pt x="2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25"/>
            <p:cNvSpPr/>
            <p:nvPr/>
          </p:nvSpPr>
          <p:spPr>
            <a:xfrm>
              <a:off x="7353836" y="4055495"/>
              <a:ext cx="102694" cy="238000"/>
            </a:xfrm>
            <a:custGeom>
              <a:avLst/>
              <a:gdLst/>
              <a:ahLst/>
              <a:cxnLst/>
              <a:rect l="l" t="t" r="r" b="b"/>
              <a:pathLst>
                <a:path w="3001" h="6955" extrusionOk="0">
                  <a:moveTo>
                    <a:pt x="24" y="1"/>
                  </a:moveTo>
                  <a:lnTo>
                    <a:pt x="95" y="143"/>
                  </a:lnTo>
                  <a:cubicBezTo>
                    <a:pt x="524" y="1191"/>
                    <a:pt x="738" y="2334"/>
                    <a:pt x="714" y="3477"/>
                  </a:cubicBezTo>
                  <a:cubicBezTo>
                    <a:pt x="667" y="4621"/>
                    <a:pt x="429" y="5764"/>
                    <a:pt x="24" y="6835"/>
                  </a:cubicBezTo>
                  <a:lnTo>
                    <a:pt x="0" y="6954"/>
                  </a:lnTo>
                  <a:cubicBezTo>
                    <a:pt x="2953" y="5597"/>
                    <a:pt x="3001" y="1382"/>
                    <a:pt x="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25"/>
            <p:cNvSpPr/>
            <p:nvPr/>
          </p:nvSpPr>
          <p:spPr>
            <a:xfrm>
              <a:off x="7240533" y="4042457"/>
              <a:ext cx="117409" cy="263254"/>
            </a:xfrm>
            <a:custGeom>
              <a:avLst/>
              <a:gdLst/>
              <a:ahLst/>
              <a:cxnLst/>
              <a:rect l="l" t="t" r="r" b="b"/>
              <a:pathLst>
                <a:path w="3431" h="7693" extrusionOk="0">
                  <a:moveTo>
                    <a:pt x="1715" y="1715"/>
                  </a:moveTo>
                  <a:cubicBezTo>
                    <a:pt x="1864" y="1715"/>
                    <a:pt x="2013" y="1810"/>
                    <a:pt x="2025" y="2001"/>
                  </a:cubicBezTo>
                  <a:lnTo>
                    <a:pt x="2025" y="2358"/>
                  </a:lnTo>
                  <a:lnTo>
                    <a:pt x="2216" y="2358"/>
                  </a:lnTo>
                  <a:cubicBezTo>
                    <a:pt x="2231" y="2357"/>
                    <a:pt x="2246" y="2356"/>
                    <a:pt x="2260" y="2356"/>
                  </a:cubicBezTo>
                  <a:cubicBezTo>
                    <a:pt x="2677" y="2356"/>
                    <a:pt x="2677" y="2980"/>
                    <a:pt x="2260" y="2980"/>
                  </a:cubicBezTo>
                  <a:cubicBezTo>
                    <a:pt x="2246" y="2980"/>
                    <a:pt x="2231" y="2979"/>
                    <a:pt x="2216" y="2977"/>
                  </a:cubicBezTo>
                  <a:lnTo>
                    <a:pt x="1620" y="2977"/>
                  </a:lnTo>
                  <a:cubicBezTo>
                    <a:pt x="1263" y="2977"/>
                    <a:pt x="1263" y="3525"/>
                    <a:pt x="1620" y="3525"/>
                  </a:cubicBezTo>
                  <a:lnTo>
                    <a:pt x="1787" y="3525"/>
                  </a:lnTo>
                  <a:cubicBezTo>
                    <a:pt x="2025" y="3525"/>
                    <a:pt x="2263" y="3620"/>
                    <a:pt x="2430" y="3787"/>
                  </a:cubicBezTo>
                  <a:cubicBezTo>
                    <a:pt x="2597" y="3954"/>
                    <a:pt x="2692" y="4192"/>
                    <a:pt x="2692" y="4430"/>
                  </a:cubicBezTo>
                  <a:cubicBezTo>
                    <a:pt x="2692" y="4835"/>
                    <a:pt x="2430" y="5216"/>
                    <a:pt x="2025" y="5311"/>
                  </a:cubicBezTo>
                  <a:lnTo>
                    <a:pt x="2025" y="5692"/>
                  </a:lnTo>
                  <a:cubicBezTo>
                    <a:pt x="2001" y="5883"/>
                    <a:pt x="1852" y="5978"/>
                    <a:pt x="1707" y="5978"/>
                  </a:cubicBezTo>
                  <a:cubicBezTo>
                    <a:pt x="1561" y="5978"/>
                    <a:pt x="1418" y="5883"/>
                    <a:pt x="1406" y="5692"/>
                  </a:cubicBezTo>
                  <a:lnTo>
                    <a:pt x="1406" y="5335"/>
                  </a:lnTo>
                  <a:lnTo>
                    <a:pt x="1215" y="5335"/>
                  </a:lnTo>
                  <a:cubicBezTo>
                    <a:pt x="834" y="5311"/>
                    <a:pt x="834" y="4740"/>
                    <a:pt x="1215" y="4716"/>
                  </a:cubicBezTo>
                  <a:lnTo>
                    <a:pt x="1811" y="4716"/>
                  </a:lnTo>
                  <a:cubicBezTo>
                    <a:pt x="1954" y="4716"/>
                    <a:pt x="2073" y="4573"/>
                    <a:pt x="2073" y="4430"/>
                  </a:cubicBezTo>
                  <a:cubicBezTo>
                    <a:pt x="2073" y="4287"/>
                    <a:pt x="1954" y="4168"/>
                    <a:pt x="1811" y="4168"/>
                  </a:cubicBezTo>
                  <a:lnTo>
                    <a:pt x="1644" y="4168"/>
                  </a:lnTo>
                  <a:cubicBezTo>
                    <a:pt x="1598" y="4173"/>
                    <a:pt x="1554" y="4176"/>
                    <a:pt x="1511" y="4176"/>
                  </a:cubicBezTo>
                  <a:cubicBezTo>
                    <a:pt x="437" y="4176"/>
                    <a:pt x="261" y="2519"/>
                    <a:pt x="1406" y="2382"/>
                  </a:cubicBezTo>
                  <a:lnTo>
                    <a:pt x="1406" y="2001"/>
                  </a:lnTo>
                  <a:cubicBezTo>
                    <a:pt x="1418" y="1810"/>
                    <a:pt x="1567" y="1715"/>
                    <a:pt x="1715" y="1715"/>
                  </a:cubicBezTo>
                  <a:close/>
                  <a:moveTo>
                    <a:pt x="1715" y="0"/>
                  </a:moveTo>
                  <a:cubicBezTo>
                    <a:pt x="1454" y="0"/>
                    <a:pt x="1215" y="24"/>
                    <a:pt x="1001" y="72"/>
                  </a:cubicBezTo>
                  <a:cubicBezTo>
                    <a:pt x="453" y="739"/>
                    <a:pt x="1" y="2096"/>
                    <a:pt x="1" y="3858"/>
                  </a:cubicBezTo>
                  <a:cubicBezTo>
                    <a:pt x="48" y="4930"/>
                    <a:pt x="263" y="5978"/>
                    <a:pt x="644" y="7002"/>
                  </a:cubicBezTo>
                  <a:lnTo>
                    <a:pt x="858" y="7597"/>
                  </a:lnTo>
                  <a:cubicBezTo>
                    <a:pt x="1144" y="7645"/>
                    <a:pt x="1406" y="7693"/>
                    <a:pt x="1692" y="7693"/>
                  </a:cubicBezTo>
                  <a:cubicBezTo>
                    <a:pt x="1977" y="7693"/>
                    <a:pt x="2263" y="7645"/>
                    <a:pt x="2549" y="7597"/>
                  </a:cubicBezTo>
                  <a:lnTo>
                    <a:pt x="2740" y="7002"/>
                  </a:lnTo>
                  <a:cubicBezTo>
                    <a:pt x="3121" y="5978"/>
                    <a:pt x="3335" y="4930"/>
                    <a:pt x="3406" y="3858"/>
                  </a:cubicBezTo>
                  <a:cubicBezTo>
                    <a:pt x="3430" y="2787"/>
                    <a:pt x="3240" y="1763"/>
                    <a:pt x="2835" y="786"/>
                  </a:cubicBezTo>
                  <a:cubicBezTo>
                    <a:pt x="2740" y="524"/>
                    <a:pt x="2597" y="286"/>
                    <a:pt x="2430" y="72"/>
                  </a:cubicBezTo>
                  <a:cubicBezTo>
                    <a:pt x="2192" y="24"/>
                    <a:pt x="1954" y="0"/>
                    <a:pt x="17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25"/>
            <p:cNvSpPr/>
            <p:nvPr/>
          </p:nvSpPr>
          <p:spPr>
            <a:xfrm>
              <a:off x="7226127" y="4293461"/>
              <a:ext cx="146188" cy="113713"/>
            </a:xfrm>
            <a:custGeom>
              <a:avLst/>
              <a:gdLst/>
              <a:ahLst/>
              <a:cxnLst/>
              <a:rect l="l" t="t" r="r" b="b"/>
              <a:pathLst>
                <a:path w="4272" h="3323" extrusionOk="0">
                  <a:moveTo>
                    <a:pt x="2803" y="2048"/>
                  </a:moveTo>
                  <a:lnTo>
                    <a:pt x="2827" y="2072"/>
                  </a:lnTo>
                  <a:cubicBezTo>
                    <a:pt x="2827" y="2488"/>
                    <a:pt x="2484" y="2764"/>
                    <a:pt x="2129" y="2764"/>
                  </a:cubicBezTo>
                  <a:cubicBezTo>
                    <a:pt x="1955" y="2764"/>
                    <a:pt x="1777" y="2697"/>
                    <a:pt x="1636" y="2548"/>
                  </a:cubicBezTo>
                  <a:cubicBezTo>
                    <a:pt x="1493" y="2429"/>
                    <a:pt x="1422" y="2239"/>
                    <a:pt x="1422" y="2072"/>
                  </a:cubicBezTo>
                  <a:lnTo>
                    <a:pt x="1422" y="2048"/>
                  </a:lnTo>
                  <a:close/>
                  <a:moveTo>
                    <a:pt x="3732" y="0"/>
                  </a:moveTo>
                  <a:cubicBezTo>
                    <a:pt x="3470" y="119"/>
                    <a:pt x="3232" y="215"/>
                    <a:pt x="2970" y="262"/>
                  </a:cubicBezTo>
                  <a:lnTo>
                    <a:pt x="2565" y="1405"/>
                  </a:lnTo>
                  <a:lnTo>
                    <a:pt x="1684" y="1405"/>
                  </a:lnTo>
                  <a:lnTo>
                    <a:pt x="1279" y="262"/>
                  </a:lnTo>
                  <a:cubicBezTo>
                    <a:pt x="1017" y="215"/>
                    <a:pt x="779" y="119"/>
                    <a:pt x="541" y="0"/>
                  </a:cubicBezTo>
                  <a:lnTo>
                    <a:pt x="541" y="0"/>
                  </a:lnTo>
                  <a:lnTo>
                    <a:pt x="1017" y="1405"/>
                  </a:lnTo>
                  <a:lnTo>
                    <a:pt x="446" y="1405"/>
                  </a:lnTo>
                  <a:cubicBezTo>
                    <a:pt x="431" y="1404"/>
                    <a:pt x="417" y="1403"/>
                    <a:pt x="403" y="1403"/>
                  </a:cubicBezTo>
                  <a:cubicBezTo>
                    <a:pt x="1" y="1403"/>
                    <a:pt x="7" y="2049"/>
                    <a:pt x="424" y="2049"/>
                  </a:cubicBezTo>
                  <a:cubicBezTo>
                    <a:pt x="431" y="2049"/>
                    <a:pt x="438" y="2049"/>
                    <a:pt x="446" y="2048"/>
                  </a:cubicBezTo>
                  <a:lnTo>
                    <a:pt x="803" y="2048"/>
                  </a:lnTo>
                  <a:lnTo>
                    <a:pt x="803" y="2072"/>
                  </a:lnTo>
                  <a:cubicBezTo>
                    <a:pt x="839" y="2906"/>
                    <a:pt x="1482" y="3322"/>
                    <a:pt x="2125" y="3322"/>
                  </a:cubicBezTo>
                  <a:cubicBezTo>
                    <a:pt x="2768" y="3322"/>
                    <a:pt x="3411" y="2906"/>
                    <a:pt x="3446" y="2072"/>
                  </a:cubicBezTo>
                  <a:lnTo>
                    <a:pt x="3446" y="2048"/>
                  </a:lnTo>
                  <a:lnTo>
                    <a:pt x="3804" y="2048"/>
                  </a:lnTo>
                  <a:cubicBezTo>
                    <a:pt x="3811" y="2049"/>
                    <a:pt x="3819" y="2049"/>
                    <a:pt x="3827" y="2049"/>
                  </a:cubicBezTo>
                  <a:cubicBezTo>
                    <a:pt x="4265" y="2049"/>
                    <a:pt x="4272" y="1403"/>
                    <a:pt x="3848" y="1403"/>
                  </a:cubicBezTo>
                  <a:cubicBezTo>
                    <a:pt x="3834" y="1403"/>
                    <a:pt x="3819" y="1404"/>
                    <a:pt x="3804" y="1405"/>
                  </a:cubicBezTo>
                  <a:lnTo>
                    <a:pt x="3232" y="1405"/>
                  </a:lnTo>
                  <a:lnTo>
                    <a:pt x="37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Ultimate spreadsheet charts for business infographics</a:t>
            </a:r>
            <a:endParaRPr sz="2800"/>
          </a:p>
        </p:txBody>
      </p:sp>
      <p:sp>
        <p:nvSpPr>
          <p:cNvPr id="415" name="Google Shape;415;p26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Follow the link in the graph to modify its data and then paste the new one here. </a:t>
            </a:r>
            <a:r>
              <a:rPr lang="en-GB" sz="12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 more info,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1"/>
              </a:rPr>
              <a:t>click here</a:t>
            </a: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416" name="Google Shape;416;p26" title="Gráfico">
            <a:hlinkClick r:id="rId2"/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652874" y="1165763"/>
            <a:ext cx="3838275" cy="3097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7" name="Google Shape;417;p26"/>
          <p:cNvGrpSpPr/>
          <p:nvPr/>
        </p:nvGrpSpPr>
        <p:grpSpPr>
          <a:xfrm>
            <a:off x="457190" y="1319510"/>
            <a:ext cx="1629258" cy="1753577"/>
            <a:chOff x="457178" y="1300460"/>
            <a:chExt cx="1629258" cy="1753577"/>
          </a:xfrm>
        </p:grpSpPr>
        <p:grpSp>
          <p:nvGrpSpPr>
            <p:cNvPr id="418" name="Google Shape;418;p26"/>
            <p:cNvGrpSpPr/>
            <p:nvPr/>
          </p:nvGrpSpPr>
          <p:grpSpPr>
            <a:xfrm>
              <a:off x="457178" y="1300460"/>
              <a:ext cx="1629258" cy="1009799"/>
              <a:chOff x="457200" y="3722275"/>
              <a:chExt cx="1485600" cy="1009799"/>
            </a:xfrm>
          </p:grpSpPr>
          <p:sp>
            <p:nvSpPr>
              <p:cNvPr id="419" name="Google Shape;419;p26"/>
              <p:cNvSpPr txBox="1"/>
              <p:nvPr/>
            </p:nvSpPr>
            <p:spPr>
              <a:xfrm>
                <a:off x="457200" y="3722275"/>
                <a:ext cx="14856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Jupiter</a:t>
                </a:r>
                <a:endParaRPr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420" name="Google Shape;420;p26"/>
              <p:cNvSpPr txBox="1"/>
              <p:nvPr/>
            </p:nvSpPr>
            <p:spPr>
              <a:xfrm>
                <a:off x="457200" y="3996174"/>
                <a:ext cx="1485600" cy="73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421" name="Google Shape;421;p26"/>
            <p:cNvSpPr/>
            <p:nvPr/>
          </p:nvSpPr>
          <p:spPr>
            <a:xfrm>
              <a:off x="566125" y="2461838"/>
              <a:ext cx="592200" cy="592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FFFFFF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01</a:t>
              </a:r>
              <a:endParaRPr sz="1800" b="1">
                <a:solidFill>
                  <a:srgbClr val="FFFFFF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422" name="Google Shape;422;p26"/>
          <p:cNvGrpSpPr/>
          <p:nvPr/>
        </p:nvGrpSpPr>
        <p:grpSpPr>
          <a:xfrm>
            <a:off x="7057557" y="1319510"/>
            <a:ext cx="1629258" cy="1753577"/>
            <a:chOff x="7057545" y="1300460"/>
            <a:chExt cx="1629258" cy="1753577"/>
          </a:xfrm>
        </p:grpSpPr>
        <p:grpSp>
          <p:nvGrpSpPr>
            <p:cNvPr id="423" name="Google Shape;423;p26"/>
            <p:cNvGrpSpPr/>
            <p:nvPr/>
          </p:nvGrpSpPr>
          <p:grpSpPr>
            <a:xfrm>
              <a:off x="7057545" y="1300460"/>
              <a:ext cx="1629258" cy="1009799"/>
              <a:chOff x="457200" y="3722275"/>
              <a:chExt cx="1485600" cy="1009799"/>
            </a:xfrm>
          </p:grpSpPr>
          <p:sp>
            <p:nvSpPr>
              <p:cNvPr id="424" name="Google Shape;424;p26"/>
              <p:cNvSpPr txBox="1"/>
              <p:nvPr/>
            </p:nvSpPr>
            <p:spPr>
              <a:xfrm>
                <a:off x="457200" y="3722275"/>
                <a:ext cx="14856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Mercury</a:t>
                </a:r>
                <a:endParaRPr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425" name="Google Shape;425;p26"/>
              <p:cNvSpPr txBox="1"/>
              <p:nvPr/>
            </p:nvSpPr>
            <p:spPr>
              <a:xfrm>
                <a:off x="457200" y="3996174"/>
                <a:ext cx="1485600" cy="73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rgbClr val="000000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426" name="Google Shape;426;p26"/>
            <p:cNvSpPr/>
            <p:nvPr/>
          </p:nvSpPr>
          <p:spPr>
            <a:xfrm>
              <a:off x="7995175" y="2461838"/>
              <a:ext cx="592200" cy="592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FFFFFF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02</a:t>
              </a:r>
              <a:endParaRPr sz="1800" b="1">
                <a:solidFill>
                  <a:srgbClr val="FFFFFF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sp>
        <p:nvSpPr>
          <p:cNvPr id="427" name="Google Shape;427;p26"/>
          <p:cNvSpPr/>
          <p:nvPr/>
        </p:nvSpPr>
        <p:spPr>
          <a:xfrm>
            <a:off x="794000" y="2818299"/>
            <a:ext cx="1107600" cy="110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428" name="Google Shape;428;p26"/>
          <p:cNvSpPr/>
          <p:nvPr/>
        </p:nvSpPr>
        <p:spPr>
          <a:xfrm>
            <a:off x="7242425" y="2818299"/>
            <a:ext cx="1107600" cy="1107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grpSp>
        <p:nvGrpSpPr>
          <p:cNvPr id="429" name="Google Shape;429;p26"/>
          <p:cNvGrpSpPr/>
          <p:nvPr/>
        </p:nvGrpSpPr>
        <p:grpSpPr>
          <a:xfrm>
            <a:off x="1164428" y="3188737"/>
            <a:ext cx="366770" cy="366736"/>
            <a:chOff x="5588665" y="4042457"/>
            <a:chExt cx="366770" cy="366736"/>
          </a:xfrm>
        </p:grpSpPr>
        <p:sp>
          <p:nvSpPr>
            <p:cNvPr id="430" name="Google Shape;430;p26"/>
            <p:cNvSpPr/>
            <p:nvPr/>
          </p:nvSpPr>
          <p:spPr>
            <a:xfrm>
              <a:off x="5888262" y="4155691"/>
              <a:ext cx="67174" cy="48182"/>
            </a:xfrm>
            <a:custGeom>
              <a:avLst/>
              <a:gdLst/>
              <a:ahLst/>
              <a:cxnLst/>
              <a:rect l="l" t="t" r="r" b="b"/>
              <a:pathLst>
                <a:path w="1963" h="1408" extrusionOk="0">
                  <a:moveTo>
                    <a:pt x="917" y="1"/>
                  </a:moveTo>
                  <a:cubicBezTo>
                    <a:pt x="1" y="1"/>
                    <a:pt x="1" y="1408"/>
                    <a:pt x="917" y="1408"/>
                  </a:cubicBezTo>
                  <a:cubicBezTo>
                    <a:pt x="932" y="1408"/>
                    <a:pt x="947" y="1407"/>
                    <a:pt x="962" y="1407"/>
                  </a:cubicBezTo>
                  <a:lnTo>
                    <a:pt x="1962" y="1407"/>
                  </a:lnTo>
                  <a:lnTo>
                    <a:pt x="1962" y="2"/>
                  </a:lnTo>
                  <a:lnTo>
                    <a:pt x="962" y="2"/>
                  </a:lnTo>
                  <a:cubicBezTo>
                    <a:pt x="947" y="1"/>
                    <a:pt x="932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26"/>
            <p:cNvSpPr/>
            <p:nvPr/>
          </p:nvSpPr>
          <p:spPr>
            <a:xfrm>
              <a:off x="5900786" y="4294282"/>
              <a:ext cx="54649" cy="47292"/>
            </a:xfrm>
            <a:custGeom>
              <a:avLst/>
              <a:gdLst/>
              <a:ahLst/>
              <a:cxnLst/>
              <a:rect l="l" t="t" r="r" b="b"/>
              <a:pathLst>
                <a:path w="1597" h="1382" extrusionOk="0">
                  <a:moveTo>
                    <a:pt x="906" y="0"/>
                  </a:moveTo>
                  <a:cubicBezTo>
                    <a:pt x="287" y="0"/>
                    <a:pt x="1" y="762"/>
                    <a:pt x="453" y="1191"/>
                  </a:cubicBezTo>
                  <a:cubicBezTo>
                    <a:pt x="572" y="1310"/>
                    <a:pt x="739" y="1381"/>
                    <a:pt x="906" y="1381"/>
                  </a:cubicBezTo>
                  <a:lnTo>
                    <a:pt x="1596" y="1381"/>
                  </a:lnTo>
                  <a:lnTo>
                    <a:pt x="15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5588665" y="4076677"/>
              <a:ext cx="103550" cy="263254"/>
            </a:xfrm>
            <a:custGeom>
              <a:avLst/>
              <a:gdLst/>
              <a:ahLst/>
              <a:cxnLst/>
              <a:rect l="l" t="t" r="r" b="b"/>
              <a:pathLst>
                <a:path w="3026" h="7693" extrusionOk="0">
                  <a:moveTo>
                    <a:pt x="1644" y="1"/>
                  </a:moveTo>
                  <a:cubicBezTo>
                    <a:pt x="1477" y="1"/>
                    <a:pt x="1334" y="144"/>
                    <a:pt x="1334" y="334"/>
                  </a:cubicBezTo>
                  <a:lnTo>
                    <a:pt x="1334" y="3716"/>
                  </a:lnTo>
                  <a:lnTo>
                    <a:pt x="310" y="3716"/>
                  </a:lnTo>
                  <a:cubicBezTo>
                    <a:pt x="120" y="3716"/>
                    <a:pt x="1" y="3859"/>
                    <a:pt x="1" y="4025"/>
                  </a:cubicBezTo>
                  <a:lnTo>
                    <a:pt x="1" y="7383"/>
                  </a:lnTo>
                  <a:cubicBezTo>
                    <a:pt x="1" y="7550"/>
                    <a:pt x="120" y="7693"/>
                    <a:pt x="310" y="7693"/>
                  </a:cubicBezTo>
                  <a:lnTo>
                    <a:pt x="2692" y="7693"/>
                  </a:lnTo>
                  <a:cubicBezTo>
                    <a:pt x="2882" y="7693"/>
                    <a:pt x="3025" y="7550"/>
                    <a:pt x="3025" y="7383"/>
                  </a:cubicBezTo>
                  <a:lnTo>
                    <a:pt x="3025" y="1382"/>
                  </a:lnTo>
                  <a:cubicBezTo>
                    <a:pt x="3025" y="620"/>
                    <a:pt x="2406" y="1"/>
                    <a:pt x="1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5897535" y="4224987"/>
              <a:ext cx="57900" cy="47326"/>
            </a:xfrm>
            <a:custGeom>
              <a:avLst/>
              <a:gdLst/>
              <a:ahLst/>
              <a:cxnLst/>
              <a:rect l="l" t="t" r="r" b="b"/>
              <a:pathLst>
                <a:path w="1692" h="1383" extrusionOk="0">
                  <a:moveTo>
                    <a:pt x="691" y="1"/>
                  </a:moveTo>
                  <a:cubicBezTo>
                    <a:pt x="310" y="1"/>
                    <a:pt x="1" y="311"/>
                    <a:pt x="1" y="692"/>
                  </a:cubicBezTo>
                  <a:cubicBezTo>
                    <a:pt x="1" y="1073"/>
                    <a:pt x="310" y="1382"/>
                    <a:pt x="691" y="1382"/>
                  </a:cubicBezTo>
                  <a:lnTo>
                    <a:pt x="1691" y="1382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26"/>
            <p:cNvSpPr/>
            <p:nvPr/>
          </p:nvSpPr>
          <p:spPr>
            <a:xfrm>
              <a:off x="5713363" y="4109289"/>
              <a:ext cx="217605" cy="232285"/>
            </a:xfrm>
            <a:custGeom>
              <a:avLst/>
              <a:gdLst/>
              <a:ahLst/>
              <a:cxnLst/>
              <a:rect l="l" t="t" r="r" b="b"/>
              <a:pathLst>
                <a:path w="6359" h="6788" extrusionOk="0">
                  <a:moveTo>
                    <a:pt x="2882" y="1209"/>
                  </a:moveTo>
                  <a:cubicBezTo>
                    <a:pt x="3049" y="1209"/>
                    <a:pt x="3215" y="1322"/>
                    <a:pt x="3192" y="1548"/>
                  </a:cubicBezTo>
                  <a:lnTo>
                    <a:pt x="3192" y="1929"/>
                  </a:lnTo>
                  <a:lnTo>
                    <a:pt x="3644" y="1929"/>
                  </a:lnTo>
                  <a:cubicBezTo>
                    <a:pt x="4025" y="1953"/>
                    <a:pt x="4025" y="2501"/>
                    <a:pt x="3644" y="2548"/>
                  </a:cubicBezTo>
                  <a:lnTo>
                    <a:pt x="2453" y="2548"/>
                  </a:lnTo>
                  <a:cubicBezTo>
                    <a:pt x="2382" y="2548"/>
                    <a:pt x="2311" y="2572"/>
                    <a:pt x="2263" y="2620"/>
                  </a:cubicBezTo>
                  <a:cubicBezTo>
                    <a:pt x="2215" y="2667"/>
                    <a:pt x="2168" y="2739"/>
                    <a:pt x="2168" y="2810"/>
                  </a:cubicBezTo>
                  <a:cubicBezTo>
                    <a:pt x="2168" y="2977"/>
                    <a:pt x="2287" y="3096"/>
                    <a:pt x="2453" y="3096"/>
                  </a:cubicBezTo>
                  <a:lnTo>
                    <a:pt x="3287" y="3096"/>
                  </a:lnTo>
                  <a:cubicBezTo>
                    <a:pt x="4501" y="3096"/>
                    <a:pt x="4501" y="4906"/>
                    <a:pt x="3287" y="4906"/>
                  </a:cubicBezTo>
                  <a:lnTo>
                    <a:pt x="3192" y="4906"/>
                  </a:lnTo>
                  <a:lnTo>
                    <a:pt x="3192" y="5263"/>
                  </a:lnTo>
                  <a:cubicBezTo>
                    <a:pt x="3215" y="5489"/>
                    <a:pt x="3049" y="5603"/>
                    <a:pt x="2882" y="5603"/>
                  </a:cubicBezTo>
                  <a:cubicBezTo>
                    <a:pt x="2715" y="5603"/>
                    <a:pt x="2549" y="5489"/>
                    <a:pt x="2572" y="5263"/>
                  </a:cubicBezTo>
                  <a:lnTo>
                    <a:pt x="2572" y="4906"/>
                  </a:lnTo>
                  <a:lnTo>
                    <a:pt x="2120" y="4906"/>
                  </a:lnTo>
                  <a:cubicBezTo>
                    <a:pt x="1739" y="4858"/>
                    <a:pt x="1739" y="4311"/>
                    <a:pt x="2120" y="4263"/>
                  </a:cubicBezTo>
                  <a:lnTo>
                    <a:pt x="3311" y="4263"/>
                  </a:lnTo>
                  <a:cubicBezTo>
                    <a:pt x="3454" y="4263"/>
                    <a:pt x="3573" y="4144"/>
                    <a:pt x="3573" y="4001"/>
                  </a:cubicBezTo>
                  <a:cubicBezTo>
                    <a:pt x="3596" y="3834"/>
                    <a:pt x="3454" y="3715"/>
                    <a:pt x="3311" y="3715"/>
                  </a:cubicBezTo>
                  <a:lnTo>
                    <a:pt x="2477" y="3715"/>
                  </a:lnTo>
                  <a:cubicBezTo>
                    <a:pt x="2467" y="3716"/>
                    <a:pt x="2458" y="3716"/>
                    <a:pt x="2448" y="3716"/>
                  </a:cubicBezTo>
                  <a:cubicBezTo>
                    <a:pt x="1634" y="3716"/>
                    <a:pt x="1246" y="2732"/>
                    <a:pt x="1834" y="2167"/>
                  </a:cubicBezTo>
                  <a:lnTo>
                    <a:pt x="1834" y="2167"/>
                  </a:lnTo>
                  <a:lnTo>
                    <a:pt x="1834" y="2191"/>
                  </a:lnTo>
                  <a:cubicBezTo>
                    <a:pt x="2001" y="2001"/>
                    <a:pt x="2215" y="1905"/>
                    <a:pt x="2453" y="1905"/>
                  </a:cubicBezTo>
                  <a:lnTo>
                    <a:pt x="2572" y="1905"/>
                  </a:lnTo>
                  <a:lnTo>
                    <a:pt x="2572" y="1548"/>
                  </a:lnTo>
                  <a:cubicBezTo>
                    <a:pt x="2549" y="1322"/>
                    <a:pt x="2715" y="1209"/>
                    <a:pt x="2882" y="1209"/>
                  </a:cubicBezTo>
                  <a:close/>
                  <a:moveTo>
                    <a:pt x="1" y="0"/>
                  </a:moveTo>
                  <a:lnTo>
                    <a:pt x="1" y="6787"/>
                  </a:lnTo>
                  <a:lnTo>
                    <a:pt x="5287" y="6787"/>
                  </a:lnTo>
                  <a:cubicBezTo>
                    <a:pt x="4978" y="6287"/>
                    <a:pt x="5025" y="5668"/>
                    <a:pt x="5406" y="5216"/>
                  </a:cubicBezTo>
                  <a:cubicBezTo>
                    <a:pt x="4621" y="4763"/>
                    <a:pt x="4501" y="3668"/>
                    <a:pt x="5216" y="3072"/>
                  </a:cubicBezTo>
                  <a:cubicBezTo>
                    <a:pt x="4906" y="2810"/>
                    <a:pt x="4740" y="2453"/>
                    <a:pt x="4740" y="2072"/>
                  </a:cubicBezTo>
                  <a:cubicBezTo>
                    <a:pt x="4740" y="1334"/>
                    <a:pt x="5335" y="739"/>
                    <a:pt x="6073" y="739"/>
                  </a:cubicBezTo>
                  <a:lnTo>
                    <a:pt x="6359" y="739"/>
                  </a:lnTo>
                  <a:lnTo>
                    <a:pt x="63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5" name="Google Shape;435;p26"/>
            <p:cNvSpPr/>
            <p:nvPr/>
          </p:nvSpPr>
          <p:spPr>
            <a:xfrm>
              <a:off x="5713363" y="4042457"/>
              <a:ext cx="218426" cy="45684"/>
            </a:xfrm>
            <a:custGeom>
              <a:avLst/>
              <a:gdLst/>
              <a:ahLst/>
              <a:cxnLst/>
              <a:rect l="l" t="t" r="r" b="b"/>
              <a:pathLst>
                <a:path w="6383" h="1335" extrusionOk="0">
                  <a:moveTo>
                    <a:pt x="1310" y="0"/>
                  </a:moveTo>
                  <a:cubicBezTo>
                    <a:pt x="572" y="0"/>
                    <a:pt x="1" y="596"/>
                    <a:pt x="1" y="1334"/>
                  </a:cubicBezTo>
                  <a:lnTo>
                    <a:pt x="6383" y="1334"/>
                  </a:lnTo>
                  <a:cubicBezTo>
                    <a:pt x="6383" y="977"/>
                    <a:pt x="6240" y="643"/>
                    <a:pt x="6002" y="382"/>
                  </a:cubicBezTo>
                  <a:cubicBezTo>
                    <a:pt x="5764" y="143"/>
                    <a:pt x="5406" y="0"/>
                    <a:pt x="5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5713363" y="4363544"/>
              <a:ext cx="218426" cy="45649"/>
            </a:xfrm>
            <a:custGeom>
              <a:avLst/>
              <a:gdLst/>
              <a:ahLst/>
              <a:cxnLst/>
              <a:rect l="l" t="t" r="r" b="b"/>
              <a:pathLst>
                <a:path w="6383" h="1334" extrusionOk="0">
                  <a:moveTo>
                    <a:pt x="1" y="0"/>
                  </a:moveTo>
                  <a:lnTo>
                    <a:pt x="1" y="24"/>
                  </a:lnTo>
                  <a:cubicBezTo>
                    <a:pt x="1" y="739"/>
                    <a:pt x="572" y="1334"/>
                    <a:pt x="1310" y="1334"/>
                  </a:cubicBezTo>
                  <a:lnTo>
                    <a:pt x="5073" y="1334"/>
                  </a:lnTo>
                  <a:cubicBezTo>
                    <a:pt x="5787" y="1334"/>
                    <a:pt x="6383" y="739"/>
                    <a:pt x="6383" y="24"/>
                  </a:cubicBezTo>
                  <a:lnTo>
                    <a:pt x="63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37" name="Google Shape;437;p26"/>
          <p:cNvGrpSpPr/>
          <p:nvPr/>
        </p:nvGrpSpPr>
        <p:grpSpPr>
          <a:xfrm>
            <a:off x="7627666" y="3188470"/>
            <a:ext cx="337138" cy="367262"/>
            <a:chOff x="4803329" y="2287298"/>
            <a:chExt cx="337138" cy="367262"/>
          </a:xfrm>
        </p:grpSpPr>
        <p:sp>
          <p:nvSpPr>
            <p:cNvPr id="438" name="Google Shape;438;p26"/>
            <p:cNvSpPr/>
            <p:nvPr/>
          </p:nvSpPr>
          <p:spPr>
            <a:xfrm>
              <a:off x="4803329" y="2560906"/>
              <a:ext cx="336317" cy="35868"/>
            </a:xfrm>
            <a:custGeom>
              <a:avLst/>
              <a:gdLst/>
              <a:ahLst/>
              <a:cxnLst/>
              <a:rect l="l" t="t" r="r" b="b"/>
              <a:pathLst>
                <a:path w="9836" h="1049" extrusionOk="0">
                  <a:moveTo>
                    <a:pt x="0" y="0"/>
                  </a:moveTo>
                  <a:lnTo>
                    <a:pt x="0" y="1048"/>
                  </a:lnTo>
                  <a:lnTo>
                    <a:pt x="9836" y="1048"/>
                  </a:lnTo>
                  <a:lnTo>
                    <a:pt x="98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26"/>
            <p:cNvSpPr/>
            <p:nvPr/>
          </p:nvSpPr>
          <p:spPr>
            <a:xfrm>
              <a:off x="4803329" y="2503087"/>
              <a:ext cx="336317" cy="35868"/>
            </a:xfrm>
            <a:custGeom>
              <a:avLst/>
              <a:gdLst/>
              <a:ahLst/>
              <a:cxnLst/>
              <a:rect l="l" t="t" r="r" b="b"/>
              <a:pathLst>
                <a:path w="9836" h="1049" extrusionOk="0">
                  <a:moveTo>
                    <a:pt x="0" y="0"/>
                  </a:moveTo>
                  <a:lnTo>
                    <a:pt x="0" y="1048"/>
                  </a:lnTo>
                  <a:lnTo>
                    <a:pt x="9836" y="1048"/>
                  </a:lnTo>
                  <a:lnTo>
                    <a:pt x="98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440;p26"/>
            <p:cNvSpPr/>
            <p:nvPr/>
          </p:nvSpPr>
          <p:spPr>
            <a:xfrm>
              <a:off x="4803329" y="2617905"/>
              <a:ext cx="335497" cy="36654"/>
            </a:xfrm>
            <a:custGeom>
              <a:avLst/>
              <a:gdLst/>
              <a:ahLst/>
              <a:cxnLst/>
              <a:rect l="l" t="t" r="r" b="b"/>
              <a:pathLst>
                <a:path w="9812" h="1072" extrusionOk="0">
                  <a:moveTo>
                    <a:pt x="0" y="0"/>
                  </a:moveTo>
                  <a:lnTo>
                    <a:pt x="0" y="762"/>
                  </a:lnTo>
                  <a:cubicBezTo>
                    <a:pt x="0" y="929"/>
                    <a:pt x="119" y="1072"/>
                    <a:pt x="310" y="1072"/>
                  </a:cubicBezTo>
                  <a:lnTo>
                    <a:pt x="9502" y="1072"/>
                  </a:lnTo>
                  <a:cubicBezTo>
                    <a:pt x="9669" y="1072"/>
                    <a:pt x="9812" y="929"/>
                    <a:pt x="9812" y="762"/>
                  </a:cubicBezTo>
                  <a:lnTo>
                    <a:pt x="98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5094034" y="2287298"/>
              <a:ext cx="46433" cy="46468"/>
            </a:xfrm>
            <a:custGeom>
              <a:avLst/>
              <a:gdLst/>
              <a:ahLst/>
              <a:cxnLst/>
              <a:rect l="l" t="t" r="r" b="b"/>
              <a:pathLst>
                <a:path w="1358" h="1359" extrusionOk="0">
                  <a:moveTo>
                    <a:pt x="0" y="1"/>
                  </a:moveTo>
                  <a:cubicBezTo>
                    <a:pt x="0" y="755"/>
                    <a:pt x="583" y="1346"/>
                    <a:pt x="1334" y="1358"/>
                  </a:cubicBezTo>
                  <a:lnTo>
                    <a:pt x="1334" y="1358"/>
                  </a:lnTo>
                  <a:lnTo>
                    <a:pt x="1334" y="310"/>
                  </a:lnTo>
                  <a:cubicBezTo>
                    <a:pt x="1334" y="144"/>
                    <a:pt x="1215" y="1"/>
                    <a:pt x="1048" y="1"/>
                  </a:cubicBezTo>
                  <a:close/>
                  <a:moveTo>
                    <a:pt x="1334" y="1358"/>
                  </a:moveTo>
                  <a:lnTo>
                    <a:pt x="1334" y="1358"/>
                  </a:lnTo>
                  <a:lnTo>
                    <a:pt x="1358" y="1358"/>
                  </a:lnTo>
                  <a:cubicBezTo>
                    <a:pt x="1350" y="1358"/>
                    <a:pt x="1342" y="1358"/>
                    <a:pt x="1334" y="135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4803329" y="2435488"/>
              <a:ext cx="46433" cy="46468"/>
            </a:xfrm>
            <a:custGeom>
              <a:avLst/>
              <a:gdLst/>
              <a:ahLst/>
              <a:cxnLst/>
              <a:rect l="l" t="t" r="r" b="b"/>
              <a:pathLst>
                <a:path w="1358" h="1359" extrusionOk="0">
                  <a:moveTo>
                    <a:pt x="0" y="1"/>
                  </a:moveTo>
                  <a:lnTo>
                    <a:pt x="0" y="1358"/>
                  </a:lnTo>
                  <a:lnTo>
                    <a:pt x="1358" y="1358"/>
                  </a:lnTo>
                  <a:cubicBezTo>
                    <a:pt x="1358" y="596"/>
                    <a:pt x="762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4803329" y="2287298"/>
              <a:ext cx="47254" cy="46468"/>
            </a:xfrm>
            <a:custGeom>
              <a:avLst/>
              <a:gdLst/>
              <a:ahLst/>
              <a:cxnLst/>
              <a:rect l="l" t="t" r="r" b="b"/>
              <a:pathLst>
                <a:path w="1382" h="1359" extrusionOk="0">
                  <a:moveTo>
                    <a:pt x="310" y="1"/>
                  </a:moveTo>
                  <a:cubicBezTo>
                    <a:pt x="143" y="1"/>
                    <a:pt x="0" y="144"/>
                    <a:pt x="24" y="310"/>
                  </a:cubicBezTo>
                  <a:lnTo>
                    <a:pt x="24" y="1358"/>
                  </a:lnTo>
                  <a:cubicBezTo>
                    <a:pt x="762" y="1358"/>
                    <a:pt x="1382" y="763"/>
                    <a:pt x="1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5094034" y="2435488"/>
              <a:ext cx="46433" cy="46468"/>
            </a:xfrm>
            <a:custGeom>
              <a:avLst/>
              <a:gdLst/>
              <a:ahLst/>
              <a:cxnLst/>
              <a:rect l="l" t="t" r="r" b="b"/>
              <a:pathLst>
                <a:path w="1358" h="1359" extrusionOk="0">
                  <a:moveTo>
                    <a:pt x="1358" y="1"/>
                  </a:moveTo>
                  <a:cubicBezTo>
                    <a:pt x="596" y="1"/>
                    <a:pt x="0" y="596"/>
                    <a:pt x="0" y="1358"/>
                  </a:cubicBezTo>
                  <a:lnTo>
                    <a:pt x="1358" y="1358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4803329" y="2287298"/>
              <a:ext cx="168603" cy="194658"/>
            </a:xfrm>
            <a:custGeom>
              <a:avLst/>
              <a:gdLst/>
              <a:ahLst/>
              <a:cxnLst/>
              <a:rect l="l" t="t" r="r" b="b"/>
              <a:pathLst>
                <a:path w="4931" h="5693" extrusionOk="0">
                  <a:moveTo>
                    <a:pt x="1951" y="2533"/>
                  </a:moveTo>
                  <a:cubicBezTo>
                    <a:pt x="2118" y="2533"/>
                    <a:pt x="2287" y="2662"/>
                    <a:pt x="2287" y="2858"/>
                  </a:cubicBezTo>
                  <a:cubicBezTo>
                    <a:pt x="2287" y="3025"/>
                    <a:pt x="2144" y="3144"/>
                    <a:pt x="1977" y="3168"/>
                  </a:cubicBezTo>
                  <a:cubicBezTo>
                    <a:pt x="1691" y="3168"/>
                    <a:pt x="1548" y="2835"/>
                    <a:pt x="1739" y="2620"/>
                  </a:cubicBezTo>
                  <a:cubicBezTo>
                    <a:pt x="1799" y="2560"/>
                    <a:pt x="1875" y="2533"/>
                    <a:pt x="1951" y="2533"/>
                  </a:cubicBezTo>
                  <a:close/>
                  <a:moveTo>
                    <a:pt x="2001" y="1"/>
                  </a:moveTo>
                  <a:cubicBezTo>
                    <a:pt x="1977" y="1096"/>
                    <a:pt x="1096" y="1977"/>
                    <a:pt x="0" y="1977"/>
                  </a:cubicBezTo>
                  <a:lnTo>
                    <a:pt x="0" y="3692"/>
                  </a:lnTo>
                  <a:cubicBezTo>
                    <a:pt x="1096" y="3692"/>
                    <a:pt x="1977" y="4573"/>
                    <a:pt x="2001" y="5692"/>
                  </a:cubicBezTo>
                  <a:lnTo>
                    <a:pt x="4930" y="5692"/>
                  </a:lnTo>
                  <a:cubicBezTo>
                    <a:pt x="4311" y="5645"/>
                    <a:pt x="3763" y="5311"/>
                    <a:pt x="3477" y="4787"/>
                  </a:cubicBezTo>
                  <a:lnTo>
                    <a:pt x="3477" y="4811"/>
                  </a:lnTo>
                  <a:cubicBezTo>
                    <a:pt x="2739" y="3597"/>
                    <a:pt x="2739" y="2096"/>
                    <a:pt x="3477" y="882"/>
                  </a:cubicBezTo>
                  <a:cubicBezTo>
                    <a:pt x="3763" y="358"/>
                    <a:pt x="4311" y="24"/>
                    <a:pt x="4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4971898" y="2287298"/>
              <a:ext cx="167748" cy="195479"/>
            </a:xfrm>
            <a:custGeom>
              <a:avLst/>
              <a:gdLst/>
              <a:ahLst/>
              <a:cxnLst/>
              <a:rect l="l" t="t" r="r" b="b"/>
              <a:pathLst>
                <a:path w="4906" h="5717" extrusionOk="0">
                  <a:moveTo>
                    <a:pt x="2904" y="2533"/>
                  </a:moveTo>
                  <a:cubicBezTo>
                    <a:pt x="3071" y="2533"/>
                    <a:pt x="3239" y="2662"/>
                    <a:pt x="3239" y="2858"/>
                  </a:cubicBezTo>
                  <a:cubicBezTo>
                    <a:pt x="3239" y="3025"/>
                    <a:pt x="3096" y="3168"/>
                    <a:pt x="2929" y="3168"/>
                  </a:cubicBezTo>
                  <a:cubicBezTo>
                    <a:pt x="2643" y="3168"/>
                    <a:pt x="2501" y="2811"/>
                    <a:pt x="2691" y="2620"/>
                  </a:cubicBezTo>
                  <a:cubicBezTo>
                    <a:pt x="2751" y="2560"/>
                    <a:pt x="2827" y="2533"/>
                    <a:pt x="2904" y="2533"/>
                  </a:cubicBezTo>
                  <a:close/>
                  <a:moveTo>
                    <a:pt x="0" y="1"/>
                  </a:moveTo>
                  <a:cubicBezTo>
                    <a:pt x="595" y="24"/>
                    <a:pt x="1143" y="358"/>
                    <a:pt x="1429" y="906"/>
                  </a:cubicBezTo>
                  <a:cubicBezTo>
                    <a:pt x="2167" y="2096"/>
                    <a:pt x="2167" y="3620"/>
                    <a:pt x="1429" y="4835"/>
                  </a:cubicBezTo>
                  <a:cubicBezTo>
                    <a:pt x="1143" y="5359"/>
                    <a:pt x="595" y="5692"/>
                    <a:pt x="0" y="5716"/>
                  </a:cubicBezTo>
                  <a:lnTo>
                    <a:pt x="2929" y="5716"/>
                  </a:lnTo>
                  <a:cubicBezTo>
                    <a:pt x="2929" y="4621"/>
                    <a:pt x="3810" y="3739"/>
                    <a:pt x="4906" y="3739"/>
                  </a:cubicBezTo>
                  <a:lnTo>
                    <a:pt x="4906" y="2025"/>
                  </a:lnTo>
                  <a:cubicBezTo>
                    <a:pt x="3810" y="2001"/>
                    <a:pt x="2929" y="1120"/>
                    <a:pt x="2929" y="24"/>
                  </a:cubicBezTo>
                  <a:lnTo>
                    <a:pt x="29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4958050" y="2351614"/>
              <a:ext cx="5710" cy="17951"/>
            </a:xfrm>
            <a:custGeom>
              <a:avLst/>
              <a:gdLst/>
              <a:ahLst/>
              <a:cxnLst/>
              <a:rect l="l" t="t" r="r" b="b"/>
              <a:pathLst>
                <a:path w="167" h="525" extrusionOk="0">
                  <a:moveTo>
                    <a:pt x="167" y="1"/>
                  </a:moveTo>
                  <a:cubicBezTo>
                    <a:pt x="95" y="49"/>
                    <a:pt x="24" y="120"/>
                    <a:pt x="24" y="215"/>
                  </a:cubicBezTo>
                  <a:cubicBezTo>
                    <a:pt x="0" y="311"/>
                    <a:pt x="24" y="406"/>
                    <a:pt x="95" y="453"/>
                  </a:cubicBezTo>
                  <a:cubicBezTo>
                    <a:pt x="119" y="477"/>
                    <a:pt x="143" y="501"/>
                    <a:pt x="167" y="525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4978395" y="2390730"/>
              <a:ext cx="9813" cy="26875"/>
            </a:xfrm>
            <a:custGeom>
              <a:avLst/>
              <a:gdLst/>
              <a:ahLst/>
              <a:cxnLst/>
              <a:rect l="l" t="t" r="r" b="b"/>
              <a:pathLst>
                <a:path w="287" h="786" extrusionOk="0">
                  <a:moveTo>
                    <a:pt x="1" y="0"/>
                  </a:moveTo>
                  <a:lnTo>
                    <a:pt x="1" y="786"/>
                  </a:lnTo>
                  <a:cubicBezTo>
                    <a:pt x="120" y="714"/>
                    <a:pt x="215" y="572"/>
                    <a:pt x="239" y="429"/>
                  </a:cubicBezTo>
                  <a:cubicBezTo>
                    <a:pt x="286" y="238"/>
                    <a:pt x="167" y="7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4924644" y="2308463"/>
              <a:ext cx="93687" cy="152328"/>
            </a:xfrm>
            <a:custGeom>
              <a:avLst/>
              <a:gdLst/>
              <a:ahLst/>
              <a:cxnLst/>
              <a:rect l="l" t="t" r="r" b="b"/>
              <a:pathLst>
                <a:path w="2740" h="4455" extrusionOk="0">
                  <a:moveTo>
                    <a:pt x="1322" y="450"/>
                  </a:moveTo>
                  <a:cubicBezTo>
                    <a:pt x="1334" y="450"/>
                    <a:pt x="1346" y="451"/>
                    <a:pt x="1358" y="453"/>
                  </a:cubicBezTo>
                  <a:cubicBezTo>
                    <a:pt x="1477" y="453"/>
                    <a:pt x="1573" y="525"/>
                    <a:pt x="1573" y="644"/>
                  </a:cubicBezTo>
                  <a:lnTo>
                    <a:pt x="1573" y="787"/>
                  </a:lnTo>
                  <a:cubicBezTo>
                    <a:pt x="1739" y="810"/>
                    <a:pt x="1906" y="882"/>
                    <a:pt x="2025" y="1001"/>
                  </a:cubicBezTo>
                  <a:cubicBezTo>
                    <a:pt x="2096" y="1096"/>
                    <a:pt x="2096" y="1215"/>
                    <a:pt x="2001" y="1311"/>
                  </a:cubicBezTo>
                  <a:cubicBezTo>
                    <a:pt x="1957" y="1344"/>
                    <a:pt x="1908" y="1362"/>
                    <a:pt x="1858" y="1362"/>
                  </a:cubicBezTo>
                  <a:cubicBezTo>
                    <a:pt x="1801" y="1362"/>
                    <a:pt x="1743" y="1338"/>
                    <a:pt x="1692" y="1287"/>
                  </a:cubicBezTo>
                  <a:cubicBezTo>
                    <a:pt x="1668" y="1239"/>
                    <a:pt x="1620" y="1215"/>
                    <a:pt x="1573" y="1215"/>
                  </a:cubicBezTo>
                  <a:lnTo>
                    <a:pt x="1573" y="1977"/>
                  </a:lnTo>
                  <a:lnTo>
                    <a:pt x="1692" y="2001"/>
                  </a:lnTo>
                  <a:cubicBezTo>
                    <a:pt x="2073" y="2120"/>
                    <a:pt x="2311" y="2501"/>
                    <a:pt x="2239" y="2906"/>
                  </a:cubicBezTo>
                  <a:cubicBezTo>
                    <a:pt x="2168" y="3263"/>
                    <a:pt x="1906" y="3525"/>
                    <a:pt x="1573" y="3621"/>
                  </a:cubicBezTo>
                  <a:lnTo>
                    <a:pt x="1573" y="3811"/>
                  </a:lnTo>
                  <a:cubicBezTo>
                    <a:pt x="1573" y="3906"/>
                    <a:pt x="1477" y="4002"/>
                    <a:pt x="1358" y="4002"/>
                  </a:cubicBezTo>
                  <a:cubicBezTo>
                    <a:pt x="1239" y="4002"/>
                    <a:pt x="1144" y="3906"/>
                    <a:pt x="1144" y="3811"/>
                  </a:cubicBezTo>
                  <a:lnTo>
                    <a:pt x="1144" y="3644"/>
                  </a:lnTo>
                  <a:cubicBezTo>
                    <a:pt x="953" y="3621"/>
                    <a:pt x="763" y="3549"/>
                    <a:pt x="596" y="3454"/>
                  </a:cubicBezTo>
                  <a:cubicBezTo>
                    <a:pt x="501" y="3382"/>
                    <a:pt x="477" y="3240"/>
                    <a:pt x="525" y="3144"/>
                  </a:cubicBezTo>
                  <a:cubicBezTo>
                    <a:pt x="569" y="3085"/>
                    <a:pt x="640" y="3045"/>
                    <a:pt x="711" y="3045"/>
                  </a:cubicBezTo>
                  <a:cubicBezTo>
                    <a:pt x="755" y="3045"/>
                    <a:pt x="798" y="3060"/>
                    <a:pt x="834" y="3097"/>
                  </a:cubicBezTo>
                  <a:cubicBezTo>
                    <a:pt x="930" y="3144"/>
                    <a:pt x="1025" y="3192"/>
                    <a:pt x="1144" y="3216"/>
                  </a:cubicBezTo>
                  <a:lnTo>
                    <a:pt x="1144" y="2239"/>
                  </a:lnTo>
                  <a:cubicBezTo>
                    <a:pt x="1025" y="2192"/>
                    <a:pt x="906" y="2120"/>
                    <a:pt x="810" y="2049"/>
                  </a:cubicBezTo>
                  <a:cubicBezTo>
                    <a:pt x="620" y="1882"/>
                    <a:pt x="549" y="1644"/>
                    <a:pt x="596" y="1406"/>
                  </a:cubicBezTo>
                  <a:cubicBezTo>
                    <a:pt x="644" y="1120"/>
                    <a:pt x="834" y="882"/>
                    <a:pt x="1096" y="810"/>
                  </a:cubicBezTo>
                  <a:lnTo>
                    <a:pt x="1144" y="810"/>
                  </a:lnTo>
                  <a:lnTo>
                    <a:pt x="1144" y="644"/>
                  </a:lnTo>
                  <a:cubicBezTo>
                    <a:pt x="1144" y="537"/>
                    <a:pt x="1220" y="450"/>
                    <a:pt x="1322" y="450"/>
                  </a:cubicBezTo>
                  <a:close/>
                  <a:moveTo>
                    <a:pt x="1382" y="1"/>
                  </a:moveTo>
                  <a:cubicBezTo>
                    <a:pt x="644" y="1"/>
                    <a:pt x="1" y="1025"/>
                    <a:pt x="1" y="2239"/>
                  </a:cubicBezTo>
                  <a:cubicBezTo>
                    <a:pt x="1" y="3430"/>
                    <a:pt x="644" y="4454"/>
                    <a:pt x="1382" y="4454"/>
                  </a:cubicBezTo>
                  <a:cubicBezTo>
                    <a:pt x="2120" y="4454"/>
                    <a:pt x="2739" y="3430"/>
                    <a:pt x="2739" y="2216"/>
                  </a:cubicBezTo>
                  <a:cubicBezTo>
                    <a:pt x="2739" y="1025"/>
                    <a:pt x="2120" y="1"/>
                    <a:pt x="1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Ultimate spreadsheet charts for business infographics</a:t>
            </a:r>
            <a:endParaRPr sz="2800"/>
          </a:p>
        </p:txBody>
      </p:sp>
      <p:sp>
        <p:nvSpPr>
          <p:cNvPr id="455" name="Google Shape;455;p27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Follow the link in the graph to modify its data and then paste the new one here. </a:t>
            </a:r>
            <a:r>
              <a:rPr lang="en-GB" sz="12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 more info,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1"/>
              </a:rPr>
              <a:t>click here</a:t>
            </a: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56" name="Google Shape;456;p27"/>
          <p:cNvSpPr/>
          <p:nvPr/>
        </p:nvSpPr>
        <p:spPr>
          <a:xfrm>
            <a:off x="6656188" y="1189875"/>
            <a:ext cx="592200" cy="59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457" name="Google Shape;457;p27"/>
          <p:cNvSpPr/>
          <p:nvPr/>
        </p:nvSpPr>
        <p:spPr>
          <a:xfrm>
            <a:off x="6656188" y="2319063"/>
            <a:ext cx="592200" cy="592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458" name="Google Shape;458;p27"/>
          <p:cNvSpPr/>
          <p:nvPr/>
        </p:nvSpPr>
        <p:spPr>
          <a:xfrm>
            <a:off x="6656188" y="3448250"/>
            <a:ext cx="592200" cy="59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pic>
        <p:nvPicPr>
          <p:cNvPr id="459" name="Google Shape;459;p27" title="Gráfico">
            <a:hlinkClick r:id="rId2"/>
          </p:cNvPr>
          <p:cNvPicPr preferRelativeResize="0"/>
          <p:nvPr/>
        </p:nvPicPr>
        <p:blipFill rotWithShape="1">
          <a:blip r:embed="rId3"/>
          <a:srcRect l="2144" t="9298" r="2988" b="3396"/>
          <a:stretch>
            <a:fillRect/>
          </a:stretch>
        </p:blipFill>
        <p:spPr>
          <a:xfrm>
            <a:off x="457200" y="1303075"/>
            <a:ext cx="5212874" cy="28941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0" name="Google Shape;460;p27"/>
          <p:cNvGrpSpPr/>
          <p:nvPr/>
        </p:nvGrpSpPr>
        <p:grpSpPr>
          <a:xfrm>
            <a:off x="6016525" y="1136125"/>
            <a:ext cx="2669867" cy="874181"/>
            <a:chOff x="6016525" y="1136125"/>
            <a:chExt cx="2669867" cy="874181"/>
          </a:xfrm>
        </p:grpSpPr>
        <p:grpSp>
          <p:nvGrpSpPr>
            <p:cNvPr id="461" name="Google Shape;461;p27"/>
            <p:cNvGrpSpPr/>
            <p:nvPr/>
          </p:nvGrpSpPr>
          <p:grpSpPr>
            <a:xfrm>
              <a:off x="7295887" y="1136125"/>
              <a:ext cx="1390505" cy="874181"/>
              <a:chOff x="7200900" y="1136125"/>
              <a:chExt cx="1485900" cy="874181"/>
            </a:xfrm>
          </p:grpSpPr>
          <p:sp>
            <p:nvSpPr>
              <p:cNvPr id="462" name="Google Shape;462;p27"/>
              <p:cNvSpPr txBox="1"/>
              <p:nvPr/>
            </p:nvSpPr>
            <p:spPr>
              <a:xfrm>
                <a:off x="7200900" y="1136125"/>
                <a:ext cx="14859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Mercury</a:t>
                </a:r>
                <a:endParaRPr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463" name="Google Shape;463;p27"/>
              <p:cNvSpPr txBox="1"/>
              <p:nvPr/>
            </p:nvSpPr>
            <p:spPr>
              <a:xfrm>
                <a:off x="7200900" y="1418106"/>
                <a:ext cx="1485900" cy="59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Mercury is the closest planet to the Sun</a:t>
                </a:r>
                <a:endParaRPr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464" name="Google Shape;464;p27"/>
            <p:cNvSpPr txBox="1"/>
            <p:nvPr/>
          </p:nvSpPr>
          <p:spPr>
            <a:xfrm>
              <a:off x="6016525" y="1349025"/>
              <a:ext cx="5922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accen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40%</a:t>
              </a:r>
              <a:endParaRPr sz="1800" b="1">
                <a:solidFill>
                  <a:schemeClr val="accen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sp>
        <p:nvSpPr>
          <p:cNvPr id="465" name="Google Shape;465;p27"/>
          <p:cNvSpPr/>
          <p:nvPr/>
        </p:nvSpPr>
        <p:spPr>
          <a:xfrm>
            <a:off x="5848525" y="1263225"/>
            <a:ext cx="168000" cy="4455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66" name="Google Shape;466;p27"/>
          <p:cNvGrpSpPr/>
          <p:nvPr/>
        </p:nvGrpSpPr>
        <p:grpSpPr>
          <a:xfrm>
            <a:off x="6016525" y="2265652"/>
            <a:ext cx="2669867" cy="869375"/>
            <a:chOff x="6016525" y="2265649"/>
            <a:chExt cx="2669867" cy="869375"/>
          </a:xfrm>
        </p:grpSpPr>
        <p:grpSp>
          <p:nvGrpSpPr>
            <p:cNvPr id="467" name="Google Shape;467;p27"/>
            <p:cNvGrpSpPr/>
            <p:nvPr/>
          </p:nvGrpSpPr>
          <p:grpSpPr>
            <a:xfrm>
              <a:off x="7295887" y="2265649"/>
              <a:ext cx="1390505" cy="869375"/>
              <a:chOff x="7200900" y="2265649"/>
              <a:chExt cx="1485900" cy="869375"/>
            </a:xfrm>
          </p:grpSpPr>
          <p:sp>
            <p:nvSpPr>
              <p:cNvPr id="468" name="Google Shape;468;p27"/>
              <p:cNvSpPr txBox="1"/>
              <p:nvPr/>
            </p:nvSpPr>
            <p:spPr>
              <a:xfrm>
                <a:off x="7200900" y="2265649"/>
                <a:ext cx="14859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Venus</a:t>
                </a:r>
                <a:endParaRPr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469" name="Google Shape;469;p27"/>
              <p:cNvSpPr txBox="1"/>
              <p:nvPr/>
            </p:nvSpPr>
            <p:spPr>
              <a:xfrm>
                <a:off x="7200900" y="2542823"/>
                <a:ext cx="1485900" cy="59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Venus has a beautiful name but is hot</a:t>
                </a:r>
                <a:endParaRPr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470" name="Google Shape;470;p27"/>
            <p:cNvSpPr txBox="1"/>
            <p:nvPr/>
          </p:nvSpPr>
          <p:spPr>
            <a:xfrm>
              <a:off x="6016525" y="2498675"/>
              <a:ext cx="5922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accent3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2</a:t>
              </a:r>
              <a:r>
                <a:rPr lang="en-GB" sz="1800" b="1">
                  <a:solidFill>
                    <a:schemeClr val="accent3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0%</a:t>
              </a:r>
              <a:endParaRPr sz="1800" b="1">
                <a:solidFill>
                  <a:schemeClr val="accent3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sp>
        <p:nvSpPr>
          <p:cNvPr id="471" name="Google Shape;471;p27"/>
          <p:cNvSpPr/>
          <p:nvPr/>
        </p:nvSpPr>
        <p:spPr>
          <a:xfrm rot="10800000">
            <a:off x="5848525" y="2412875"/>
            <a:ext cx="168000" cy="4455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72" name="Google Shape;472;p27"/>
          <p:cNvGrpSpPr/>
          <p:nvPr/>
        </p:nvGrpSpPr>
        <p:grpSpPr>
          <a:xfrm>
            <a:off x="6016525" y="3390373"/>
            <a:ext cx="2669867" cy="874177"/>
            <a:chOff x="6016525" y="3390373"/>
            <a:chExt cx="2669867" cy="874177"/>
          </a:xfrm>
        </p:grpSpPr>
        <p:grpSp>
          <p:nvGrpSpPr>
            <p:cNvPr id="473" name="Google Shape;473;p27"/>
            <p:cNvGrpSpPr/>
            <p:nvPr/>
          </p:nvGrpSpPr>
          <p:grpSpPr>
            <a:xfrm>
              <a:off x="7295887" y="3390373"/>
              <a:ext cx="1390505" cy="874177"/>
              <a:chOff x="7200900" y="3390373"/>
              <a:chExt cx="1485900" cy="874177"/>
            </a:xfrm>
          </p:grpSpPr>
          <p:sp>
            <p:nvSpPr>
              <p:cNvPr id="474" name="Google Shape;474;p27"/>
              <p:cNvSpPr txBox="1"/>
              <p:nvPr/>
            </p:nvSpPr>
            <p:spPr>
              <a:xfrm>
                <a:off x="7200900" y="3390373"/>
                <a:ext cx="14859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Mars</a:t>
                </a:r>
                <a:endParaRPr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475" name="Google Shape;475;p27"/>
              <p:cNvSpPr txBox="1"/>
              <p:nvPr/>
            </p:nvSpPr>
            <p:spPr>
              <a:xfrm>
                <a:off x="7200900" y="3672350"/>
                <a:ext cx="1485900" cy="59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Despite being red, Mars is a cold place</a:t>
                </a:r>
                <a:endParaRPr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476" name="Google Shape;476;p27"/>
            <p:cNvSpPr txBox="1"/>
            <p:nvPr/>
          </p:nvSpPr>
          <p:spPr>
            <a:xfrm>
              <a:off x="6016525" y="3607400"/>
              <a:ext cx="5922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accent6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6</a:t>
              </a:r>
              <a:r>
                <a:rPr lang="en-GB" sz="1800" b="1">
                  <a:solidFill>
                    <a:schemeClr val="accent6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0%</a:t>
              </a:r>
              <a:endParaRPr sz="1800" b="1">
                <a:solidFill>
                  <a:schemeClr val="accent6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sp>
        <p:nvSpPr>
          <p:cNvPr id="477" name="Google Shape;477;p27"/>
          <p:cNvSpPr/>
          <p:nvPr/>
        </p:nvSpPr>
        <p:spPr>
          <a:xfrm>
            <a:off x="5848525" y="3521600"/>
            <a:ext cx="168000" cy="4455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78" name="Google Shape;478;p27"/>
          <p:cNvGrpSpPr/>
          <p:nvPr/>
        </p:nvGrpSpPr>
        <p:grpSpPr>
          <a:xfrm>
            <a:off x="6767855" y="1303082"/>
            <a:ext cx="368903" cy="365791"/>
            <a:chOff x="3992317" y="2867715"/>
            <a:chExt cx="368903" cy="365791"/>
          </a:xfrm>
        </p:grpSpPr>
        <p:sp>
          <p:nvSpPr>
            <p:cNvPr id="479" name="Google Shape;479;p27"/>
            <p:cNvSpPr/>
            <p:nvPr/>
          </p:nvSpPr>
          <p:spPr>
            <a:xfrm>
              <a:off x="4022441" y="3167686"/>
              <a:ext cx="42604" cy="37133"/>
            </a:xfrm>
            <a:custGeom>
              <a:avLst/>
              <a:gdLst/>
              <a:ahLst/>
              <a:cxnLst/>
              <a:rect l="l" t="t" r="r" b="b"/>
              <a:pathLst>
                <a:path w="1246" h="1086" extrusionOk="0">
                  <a:moveTo>
                    <a:pt x="779" y="0"/>
                  </a:moveTo>
                  <a:cubicBezTo>
                    <a:pt x="709" y="0"/>
                    <a:pt x="636" y="27"/>
                    <a:pt x="572" y="91"/>
                  </a:cubicBezTo>
                  <a:lnTo>
                    <a:pt x="119" y="544"/>
                  </a:lnTo>
                  <a:cubicBezTo>
                    <a:pt x="0" y="663"/>
                    <a:pt x="0" y="853"/>
                    <a:pt x="119" y="996"/>
                  </a:cubicBezTo>
                  <a:cubicBezTo>
                    <a:pt x="191" y="1056"/>
                    <a:pt x="274" y="1085"/>
                    <a:pt x="355" y="1085"/>
                  </a:cubicBezTo>
                  <a:cubicBezTo>
                    <a:pt x="435" y="1085"/>
                    <a:pt x="512" y="1056"/>
                    <a:pt x="572" y="996"/>
                  </a:cubicBezTo>
                  <a:lnTo>
                    <a:pt x="1024" y="544"/>
                  </a:lnTo>
                  <a:cubicBezTo>
                    <a:pt x="1246" y="322"/>
                    <a:pt x="1024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4094108" y="3190322"/>
              <a:ext cx="22806" cy="43185"/>
            </a:xfrm>
            <a:custGeom>
              <a:avLst/>
              <a:gdLst/>
              <a:ahLst/>
              <a:cxnLst/>
              <a:rect l="l" t="t" r="r" b="b"/>
              <a:pathLst>
                <a:path w="667" h="1263" extrusionOk="0">
                  <a:moveTo>
                    <a:pt x="333" y="1"/>
                  </a:moveTo>
                  <a:cubicBezTo>
                    <a:pt x="167" y="1"/>
                    <a:pt x="0" y="120"/>
                    <a:pt x="24" y="358"/>
                  </a:cubicBezTo>
                  <a:lnTo>
                    <a:pt x="24" y="977"/>
                  </a:lnTo>
                  <a:cubicBezTo>
                    <a:pt x="36" y="1168"/>
                    <a:pt x="179" y="1263"/>
                    <a:pt x="324" y="1263"/>
                  </a:cubicBezTo>
                  <a:cubicBezTo>
                    <a:pt x="470" y="1263"/>
                    <a:pt x="619" y="1168"/>
                    <a:pt x="643" y="977"/>
                  </a:cubicBezTo>
                  <a:lnTo>
                    <a:pt x="643" y="358"/>
                  </a:lnTo>
                  <a:cubicBezTo>
                    <a:pt x="667" y="120"/>
                    <a:pt x="500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3992317" y="3112089"/>
              <a:ext cx="49442" cy="22123"/>
            </a:xfrm>
            <a:custGeom>
              <a:avLst/>
              <a:gdLst/>
              <a:ahLst/>
              <a:cxnLst/>
              <a:rect l="l" t="t" r="r" b="b"/>
              <a:pathLst>
                <a:path w="1446" h="647" extrusionOk="0">
                  <a:moveTo>
                    <a:pt x="1043" y="0"/>
                  </a:moveTo>
                  <a:cubicBezTo>
                    <a:pt x="1029" y="0"/>
                    <a:pt x="1015" y="1"/>
                    <a:pt x="1000" y="3"/>
                  </a:cubicBezTo>
                  <a:lnTo>
                    <a:pt x="381" y="3"/>
                  </a:lnTo>
                  <a:cubicBezTo>
                    <a:pt x="0" y="50"/>
                    <a:pt x="0" y="598"/>
                    <a:pt x="381" y="646"/>
                  </a:cubicBezTo>
                  <a:lnTo>
                    <a:pt x="1000" y="646"/>
                  </a:lnTo>
                  <a:cubicBezTo>
                    <a:pt x="1008" y="646"/>
                    <a:pt x="1015" y="646"/>
                    <a:pt x="1022" y="646"/>
                  </a:cubicBezTo>
                  <a:cubicBezTo>
                    <a:pt x="1439" y="646"/>
                    <a:pt x="1445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4203216" y="3075503"/>
              <a:ext cx="88764" cy="128256"/>
            </a:xfrm>
            <a:custGeom>
              <a:avLst/>
              <a:gdLst/>
              <a:ahLst/>
              <a:cxnLst/>
              <a:rect l="l" t="t" r="r" b="b"/>
              <a:pathLst>
                <a:path w="2596" h="3751" extrusionOk="0">
                  <a:moveTo>
                    <a:pt x="2453" y="1"/>
                  </a:moveTo>
                  <a:cubicBezTo>
                    <a:pt x="1715" y="620"/>
                    <a:pt x="881" y="1120"/>
                    <a:pt x="0" y="1525"/>
                  </a:cubicBezTo>
                  <a:cubicBezTo>
                    <a:pt x="310" y="2097"/>
                    <a:pt x="453" y="2740"/>
                    <a:pt x="405" y="3406"/>
                  </a:cubicBezTo>
                  <a:cubicBezTo>
                    <a:pt x="405" y="3502"/>
                    <a:pt x="429" y="3597"/>
                    <a:pt x="500" y="3668"/>
                  </a:cubicBezTo>
                  <a:cubicBezTo>
                    <a:pt x="524" y="3692"/>
                    <a:pt x="548" y="3692"/>
                    <a:pt x="572" y="3716"/>
                  </a:cubicBezTo>
                  <a:cubicBezTo>
                    <a:pt x="611" y="3740"/>
                    <a:pt x="656" y="3750"/>
                    <a:pt x="701" y="3750"/>
                  </a:cubicBezTo>
                  <a:cubicBezTo>
                    <a:pt x="791" y="3750"/>
                    <a:pt x="881" y="3708"/>
                    <a:pt x="929" y="3645"/>
                  </a:cubicBezTo>
                  <a:lnTo>
                    <a:pt x="1691" y="2906"/>
                  </a:lnTo>
                  <a:cubicBezTo>
                    <a:pt x="2167" y="2430"/>
                    <a:pt x="2477" y="1763"/>
                    <a:pt x="2548" y="1073"/>
                  </a:cubicBezTo>
                  <a:cubicBezTo>
                    <a:pt x="2596" y="715"/>
                    <a:pt x="2548" y="358"/>
                    <a:pt x="2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4023261" y="2937263"/>
              <a:ext cx="129487" cy="87806"/>
            </a:xfrm>
            <a:custGeom>
              <a:avLst/>
              <a:gdLst/>
              <a:ahLst/>
              <a:cxnLst/>
              <a:rect l="l" t="t" r="r" b="b"/>
              <a:pathLst>
                <a:path w="3787" h="2568" extrusionOk="0">
                  <a:moveTo>
                    <a:pt x="3002" y="1"/>
                  </a:moveTo>
                  <a:cubicBezTo>
                    <a:pt x="2906" y="1"/>
                    <a:pt x="2811" y="7"/>
                    <a:pt x="2715" y="19"/>
                  </a:cubicBezTo>
                  <a:cubicBezTo>
                    <a:pt x="2024" y="91"/>
                    <a:pt x="1358" y="400"/>
                    <a:pt x="881" y="900"/>
                  </a:cubicBezTo>
                  <a:lnTo>
                    <a:pt x="143" y="1639"/>
                  </a:lnTo>
                  <a:cubicBezTo>
                    <a:pt x="48" y="1710"/>
                    <a:pt x="0" y="1877"/>
                    <a:pt x="72" y="1996"/>
                  </a:cubicBezTo>
                  <a:cubicBezTo>
                    <a:pt x="95" y="2020"/>
                    <a:pt x="95" y="2044"/>
                    <a:pt x="143" y="2067"/>
                  </a:cubicBezTo>
                  <a:cubicBezTo>
                    <a:pt x="191" y="2139"/>
                    <a:pt x="286" y="2163"/>
                    <a:pt x="381" y="2163"/>
                  </a:cubicBezTo>
                  <a:cubicBezTo>
                    <a:pt x="465" y="2157"/>
                    <a:pt x="549" y="2154"/>
                    <a:pt x="632" y="2154"/>
                  </a:cubicBezTo>
                  <a:cubicBezTo>
                    <a:pt x="1209" y="2154"/>
                    <a:pt x="1763" y="2297"/>
                    <a:pt x="2263" y="2567"/>
                  </a:cubicBezTo>
                  <a:cubicBezTo>
                    <a:pt x="2667" y="1686"/>
                    <a:pt x="3167" y="853"/>
                    <a:pt x="3787" y="115"/>
                  </a:cubicBezTo>
                  <a:cubicBezTo>
                    <a:pt x="3525" y="45"/>
                    <a:pt x="3264" y="1"/>
                    <a:pt x="3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4288698" y="2867715"/>
              <a:ext cx="72522" cy="71120"/>
            </a:xfrm>
            <a:custGeom>
              <a:avLst/>
              <a:gdLst/>
              <a:ahLst/>
              <a:cxnLst/>
              <a:rect l="l" t="t" r="r" b="b"/>
              <a:pathLst>
                <a:path w="2121" h="2080" extrusionOk="0">
                  <a:moveTo>
                    <a:pt x="1602" y="1"/>
                  </a:moveTo>
                  <a:cubicBezTo>
                    <a:pt x="1124" y="1"/>
                    <a:pt x="649" y="71"/>
                    <a:pt x="191" y="196"/>
                  </a:cubicBezTo>
                  <a:lnTo>
                    <a:pt x="24" y="243"/>
                  </a:lnTo>
                  <a:cubicBezTo>
                    <a:pt x="1" y="744"/>
                    <a:pt x="191" y="1220"/>
                    <a:pt x="548" y="1553"/>
                  </a:cubicBezTo>
                  <a:cubicBezTo>
                    <a:pt x="863" y="1890"/>
                    <a:pt x="1305" y="2079"/>
                    <a:pt x="1775" y="2079"/>
                  </a:cubicBezTo>
                  <a:cubicBezTo>
                    <a:pt x="1802" y="2079"/>
                    <a:pt x="1830" y="2078"/>
                    <a:pt x="1858" y="2077"/>
                  </a:cubicBezTo>
                  <a:cubicBezTo>
                    <a:pt x="1882" y="2029"/>
                    <a:pt x="1882" y="1982"/>
                    <a:pt x="1906" y="1910"/>
                  </a:cubicBezTo>
                  <a:cubicBezTo>
                    <a:pt x="2049" y="1386"/>
                    <a:pt x="2120" y="839"/>
                    <a:pt x="2120" y="291"/>
                  </a:cubicBezTo>
                  <a:cubicBezTo>
                    <a:pt x="2120" y="124"/>
                    <a:pt x="1977" y="5"/>
                    <a:pt x="1811" y="5"/>
                  </a:cubicBezTo>
                  <a:cubicBezTo>
                    <a:pt x="1741" y="2"/>
                    <a:pt x="1671" y="1"/>
                    <a:pt x="1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4234947" y="2968857"/>
              <a:ext cx="25302" cy="21473"/>
            </a:xfrm>
            <a:custGeom>
              <a:avLst/>
              <a:gdLst/>
              <a:ahLst/>
              <a:cxnLst/>
              <a:rect l="l" t="t" r="r" b="b"/>
              <a:pathLst>
                <a:path w="740" h="628" extrusionOk="0">
                  <a:moveTo>
                    <a:pt x="406" y="0"/>
                  </a:moveTo>
                  <a:cubicBezTo>
                    <a:pt x="144" y="0"/>
                    <a:pt x="1" y="334"/>
                    <a:pt x="191" y="524"/>
                  </a:cubicBezTo>
                  <a:cubicBezTo>
                    <a:pt x="255" y="596"/>
                    <a:pt x="337" y="627"/>
                    <a:pt x="418" y="627"/>
                  </a:cubicBezTo>
                  <a:cubicBezTo>
                    <a:pt x="580" y="627"/>
                    <a:pt x="739" y="500"/>
                    <a:pt x="739" y="310"/>
                  </a:cubicBezTo>
                  <a:cubicBezTo>
                    <a:pt x="739" y="143"/>
                    <a:pt x="596" y="0"/>
                    <a:pt x="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27"/>
            <p:cNvSpPr/>
            <p:nvPr/>
          </p:nvSpPr>
          <p:spPr>
            <a:xfrm>
              <a:off x="4104674" y="2883341"/>
              <a:ext cx="240237" cy="239450"/>
            </a:xfrm>
            <a:custGeom>
              <a:avLst/>
              <a:gdLst/>
              <a:ahLst/>
              <a:cxnLst/>
              <a:rect l="l" t="t" r="r" b="b"/>
              <a:pathLst>
                <a:path w="7026" h="7003" extrusionOk="0">
                  <a:moveTo>
                    <a:pt x="4216" y="1858"/>
                  </a:moveTo>
                  <a:cubicBezTo>
                    <a:pt x="5073" y="1858"/>
                    <a:pt x="5478" y="2882"/>
                    <a:pt x="4883" y="3478"/>
                  </a:cubicBezTo>
                  <a:cubicBezTo>
                    <a:pt x="4704" y="3656"/>
                    <a:pt x="4466" y="3746"/>
                    <a:pt x="4225" y="3746"/>
                  </a:cubicBezTo>
                  <a:cubicBezTo>
                    <a:pt x="3984" y="3746"/>
                    <a:pt x="3739" y="3656"/>
                    <a:pt x="3549" y="3478"/>
                  </a:cubicBezTo>
                  <a:cubicBezTo>
                    <a:pt x="2954" y="2882"/>
                    <a:pt x="3382" y="1858"/>
                    <a:pt x="4216" y="1858"/>
                  </a:cubicBezTo>
                  <a:close/>
                  <a:moveTo>
                    <a:pt x="4763" y="1"/>
                  </a:moveTo>
                  <a:cubicBezTo>
                    <a:pt x="3859" y="334"/>
                    <a:pt x="3049" y="882"/>
                    <a:pt x="2358" y="1549"/>
                  </a:cubicBezTo>
                  <a:cubicBezTo>
                    <a:pt x="1239" y="2692"/>
                    <a:pt x="477" y="4240"/>
                    <a:pt x="48" y="5335"/>
                  </a:cubicBezTo>
                  <a:cubicBezTo>
                    <a:pt x="1" y="5454"/>
                    <a:pt x="24" y="5597"/>
                    <a:pt x="120" y="5669"/>
                  </a:cubicBezTo>
                  <a:lnTo>
                    <a:pt x="1358" y="6907"/>
                  </a:lnTo>
                  <a:cubicBezTo>
                    <a:pt x="1406" y="6970"/>
                    <a:pt x="1485" y="7002"/>
                    <a:pt x="1568" y="7002"/>
                  </a:cubicBezTo>
                  <a:cubicBezTo>
                    <a:pt x="1609" y="7002"/>
                    <a:pt x="1652" y="6994"/>
                    <a:pt x="1691" y="6978"/>
                  </a:cubicBezTo>
                  <a:cubicBezTo>
                    <a:pt x="2787" y="6550"/>
                    <a:pt x="4335" y="5811"/>
                    <a:pt x="5478" y="4668"/>
                  </a:cubicBezTo>
                  <a:cubicBezTo>
                    <a:pt x="6145" y="3978"/>
                    <a:pt x="6692" y="3168"/>
                    <a:pt x="7026" y="2263"/>
                  </a:cubicBezTo>
                  <a:cubicBezTo>
                    <a:pt x="5811" y="2168"/>
                    <a:pt x="4859" y="1215"/>
                    <a:pt x="4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27"/>
            <p:cNvSpPr/>
            <p:nvPr/>
          </p:nvSpPr>
          <p:spPr>
            <a:xfrm>
              <a:off x="4065797" y="3097489"/>
              <a:ext cx="64145" cy="63872"/>
            </a:xfrm>
            <a:custGeom>
              <a:avLst/>
              <a:gdLst/>
              <a:ahLst/>
              <a:cxnLst/>
              <a:rect l="l" t="t" r="r" b="b"/>
              <a:pathLst>
                <a:path w="1876" h="1868" extrusionOk="0">
                  <a:moveTo>
                    <a:pt x="947" y="1"/>
                  </a:moveTo>
                  <a:lnTo>
                    <a:pt x="947" y="25"/>
                  </a:lnTo>
                  <a:cubicBezTo>
                    <a:pt x="685" y="72"/>
                    <a:pt x="471" y="263"/>
                    <a:pt x="399" y="525"/>
                  </a:cubicBezTo>
                  <a:lnTo>
                    <a:pt x="42" y="1573"/>
                  </a:lnTo>
                  <a:cubicBezTo>
                    <a:pt x="1" y="1738"/>
                    <a:pt x="103" y="1868"/>
                    <a:pt x="256" y="1868"/>
                  </a:cubicBezTo>
                  <a:cubicBezTo>
                    <a:pt x="279" y="1868"/>
                    <a:pt x="303" y="1865"/>
                    <a:pt x="328" y="1858"/>
                  </a:cubicBezTo>
                  <a:lnTo>
                    <a:pt x="1376" y="1525"/>
                  </a:lnTo>
                  <a:cubicBezTo>
                    <a:pt x="1638" y="1430"/>
                    <a:pt x="1828" y="1215"/>
                    <a:pt x="1876" y="953"/>
                  </a:cubicBezTo>
                  <a:cubicBezTo>
                    <a:pt x="1876" y="953"/>
                    <a:pt x="1876" y="930"/>
                    <a:pt x="1876" y="930"/>
                  </a:cubicBezTo>
                  <a:lnTo>
                    <a:pt x="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8" name="Google Shape;488;p27"/>
          <p:cNvGrpSpPr/>
          <p:nvPr/>
        </p:nvGrpSpPr>
        <p:grpSpPr>
          <a:xfrm>
            <a:off x="6768259" y="2434386"/>
            <a:ext cx="368082" cy="361551"/>
            <a:chOff x="2415872" y="3459861"/>
            <a:chExt cx="368082" cy="361551"/>
          </a:xfrm>
        </p:grpSpPr>
        <p:sp>
          <p:nvSpPr>
            <p:cNvPr id="489" name="Google Shape;489;p27"/>
            <p:cNvSpPr/>
            <p:nvPr/>
          </p:nvSpPr>
          <p:spPr>
            <a:xfrm>
              <a:off x="2415872" y="3643885"/>
              <a:ext cx="368082" cy="177527"/>
            </a:xfrm>
            <a:custGeom>
              <a:avLst/>
              <a:gdLst/>
              <a:ahLst/>
              <a:cxnLst/>
              <a:rect l="l" t="t" r="r" b="b"/>
              <a:pathLst>
                <a:path w="10765" h="5192" extrusionOk="0">
                  <a:moveTo>
                    <a:pt x="5097" y="0"/>
                  </a:moveTo>
                  <a:lnTo>
                    <a:pt x="5097" y="881"/>
                  </a:lnTo>
                  <a:cubicBezTo>
                    <a:pt x="5049" y="834"/>
                    <a:pt x="4978" y="762"/>
                    <a:pt x="4930" y="715"/>
                  </a:cubicBezTo>
                  <a:cubicBezTo>
                    <a:pt x="4573" y="381"/>
                    <a:pt x="4120" y="191"/>
                    <a:pt x="3620" y="167"/>
                  </a:cubicBezTo>
                  <a:cubicBezTo>
                    <a:pt x="3608" y="166"/>
                    <a:pt x="3596" y="165"/>
                    <a:pt x="3584" y="165"/>
                  </a:cubicBezTo>
                  <a:cubicBezTo>
                    <a:pt x="3409" y="165"/>
                    <a:pt x="3264" y="322"/>
                    <a:pt x="3287" y="500"/>
                  </a:cubicBezTo>
                  <a:cubicBezTo>
                    <a:pt x="3287" y="1501"/>
                    <a:pt x="4096" y="2310"/>
                    <a:pt x="5073" y="2334"/>
                  </a:cubicBezTo>
                  <a:lnTo>
                    <a:pt x="5073" y="3334"/>
                  </a:lnTo>
                  <a:cubicBezTo>
                    <a:pt x="3739" y="3382"/>
                    <a:pt x="2453" y="3811"/>
                    <a:pt x="1358" y="4573"/>
                  </a:cubicBezTo>
                  <a:lnTo>
                    <a:pt x="405" y="4573"/>
                  </a:lnTo>
                  <a:cubicBezTo>
                    <a:pt x="0" y="4573"/>
                    <a:pt x="0" y="5192"/>
                    <a:pt x="405" y="5192"/>
                  </a:cubicBezTo>
                  <a:lnTo>
                    <a:pt x="10360" y="5192"/>
                  </a:lnTo>
                  <a:cubicBezTo>
                    <a:pt x="10764" y="5192"/>
                    <a:pt x="10764" y="4573"/>
                    <a:pt x="10360" y="4573"/>
                  </a:cubicBezTo>
                  <a:lnTo>
                    <a:pt x="9407" y="4573"/>
                  </a:lnTo>
                  <a:cubicBezTo>
                    <a:pt x="8312" y="3811"/>
                    <a:pt x="7026" y="3382"/>
                    <a:pt x="5692" y="3358"/>
                  </a:cubicBezTo>
                  <a:lnTo>
                    <a:pt x="5692" y="2763"/>
                  </a:lnTo>
                  <a:cubicBezTo>
                    <a:pt x="6668" y="2715"/>
                    <a:pt x="7454" y="1905"/>
                    <a:pt x="7478" y="905"/>
                  </a:cubicBezTo>
                  <a:cubicBezTo>
                    <a:pt x="7500" y="727"/>
                    <a:pt x="7356" y="570"/>
                    <a:pt x="7162" y="570"/>
                  </a:cubicBezTo>
                  <a:cubicBezTo>
                    <a:pt x="7148" y="570"/>
                    <a:pt x="7135" y="570"/>
                    <a:pt x="7121" y="572"/>
                  </a:cubicBezTo>
                  <a:cubicBezTo>
                    <a:pt x="6645" y="596"/>
                    <a:pt x="6192" y="786"/>
                    <a:pt x="5835" y="1120"/>
                  </a:cubicBezTo>
                  <a:cubicBezTo>
                    <a:pt x="5763" y="1167"/>
                    <a:pt x="5716" y="1239"/>
                    <a:pt x="5668" y="1286"/>
                  </a:cubicBezTo>
                  <a:lnTo>
                    <a:pt x="56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27"/>
            <p:cNvSpPr/>
            <p:nvPr/>
          </p:nvSpPr>
          <p:spPr>
            <a:xfrm>
              <a:off x="2568131" y="3481847"/>
              <a:ext cx="63564" cy="119708"/>
            </a:xfrm>
            <a:custGeom>
              <a:avLst/>
              <a:gdLst/>
              <a:ahLst/>
              <a:cxnLst/>
              <a:rect l="l" t="t" r="r" b="b"/>
              <a:pathLst>
                <a:path w="1859" h="3501" extrusionOk="0">
                  <a:moveTo>
                    <a:pt x="929" y="0"/>
                  </a:moveTo>
                  <a:cubicBezTo>
                    <a:pt x="406" y="0"/>
                    <a:pt x="1" y="786"/>
                    <a:pt x="1" y="1739"/>
                  </a:cubicBezTo>
                  <a:cubicBezTo>
                    <a:pt x="1" y="2715"/>
                    <a:pt x="406" y="3501"/>
                    <a:pt x="929" y="3501"/>
                  </a:cubicBezTo>
                  <a:cubicBezTo>
                    <a:pt x="1453" y="3501"/>
                    <a:pt x="1858" y="2715"/>
                    <a:pt x="1858" y="1739"/>
                  </a:cubicBezTo>
                  <a:cubicBezTo>
                    <a:pt x="1858" y="786"/>
                    <a:pt x="1453" y="0"/>
                    <a:pt x="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27"/>
            <p:cNvSpPr/>
            <p:nvPr/>
          </p:nvSpPr>
          <p:spPr>
            <a:xfrm>
              <a:off x="2455774" y="3459861"/>
              <a:ext cx="144156" cy="162893"/>
            </a:xfrm>
            <a:custGeom>
              <a:avLst/>
              <a:gdLst/>
              <a:ahLst/>
              <a:cxnLst/>
              <a:rect l="l" t="t" r="r" b="b"/>
              <a:pathLst>
                <a:path w="4216" h="4764" extrusionOk="0">
                  <a:moveTo>
                    <a:pt x="1739" y="2096"/>
                  </a:moveTo>
                  <a:cubicBezTo>
                    <a:pt x="2001" y="2096"/>
                    <a:pt x="2144" y="2406"/>
                    <a:pt x="1953" y="2596"/>
                  </a:cubicBezTo>
                  <a:cubicBezTo>
                    <a:pt x="1892" y="2657"/>
                    <a:pt x="1820" y="2684"/>
                    <a:pt x="1749" y="2684"/>
                  </a:cubicBezTo>
                  <a:cubicBezTo>
                    <a:pt x="1597" y="2684"/>
                    <a:pt x="1453" y="2560"/>
                    <a:pt x="1453" y="2382"/>
                  </a:cubicBezTo>
                  <a:cubicBezTo>
                    <a:pt x="1453" y="2215"/>
                    <a:pt x="1572" y="2096"/>
                    <a:pt x="1739" y="2096"/>
                  </a:cubicBezTo>
                  <a:close/>
                  <a:moveTo>
                    <a:pt x="1548" y="0"/>
                  </a:moveTo>
                  <a:cubicBezTo>
                    <a:pt x="1524" y="858"/>
                    <a:pt x="834" y="1548"/>
                    <a:pt x="0" y="1548"/>
                  </a:cubicBezTo>
                  <a:lnTo>
                    <a:pt x="0" y="3215"/>
                  </a:lnTo>
                  <a:cubicBezTo>
                    <a:pt x="834" y="3215"/>
                    <a:pt x="1524" y="3906"/>
                    <a:pt x="1548" y="4763"/>
                  </a:cubicBezTo>
                  <a:lnTo>
                    <a:pt x="4215" y="4763"/>
                  </a:lnTo>
                  <a:cubicBezTo>
                    <a:pt x="3358" y="4763"/>
                    <a:pt x="2667" y="3715"/>
                    <a:pt x="2667" y="2382"/>
                  </a:cubicBezTo>
                  <a:cubicBezTo>
                    <a:pt x="2667" y="1048"/>
                    <a:pt x="3358" y="0"/>
                    <a:pt x="4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2455774" y="3459861"/>
              <a:ext cx="31799" cy="31799"/>
            </a:xfrm>
            <a:custGeom>
              <a:avLst/>
              <a:gdLst/>
              <a:ahLst/>
              <a:cxnLst/>
              <a:rect l="l" t="t" r="r" b="b"/>
              <a:pathLst>
                <a:path w="930" h="930" extrusionOk="0">
                  <a:moveTo>
                    <a:pt x="929" y="0"/>
                  </a:moveTo>
                  <a:lnTo>
                    <a:pt x="905" y="24"/>
                  </a:lnTo>
                  <a:lnTo>
                    <a:pt x="286" y="24"/>
                  </a:lnTo>
                  <a:cubicBezTo>
                    <a:pt x="119" y="24"/>
                    <a:pt x="0" y="143"/>
                    <a:pt x="0" y="310"/>
                  </a:cubicBezTo>
                  <a:lnTo>
                    <a:pt x="0" y="929"/>
                  </a:lnTo>
                  <a:cubicBezTo>
                    <a:pt x="500" y="929"/>
                    <a:pt x="929" y="524"/>
                    <a:pt x="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2454954" y="3590955"/>
              <a:ext cx="31799" cy="31799"/>
            </a:xfrm>
            <a:custGeom>
              <a:avLst/>
              <a:gdLst/>
              <a:ahLst/>
              <a:cxnLst/>
              <a:rect l="l" t="t" r="r" b="b"/>
              <a:pathLst>
                <a:path w="930" h="930" extrusionOk="0">
                  <a:moveTo>
                    <a:pt x="0" y="0"/>
                  </a:moveTo>
                  <a:lnTo>
                    <a:pt x="0" y="620"/>
                  </a:lnTo>
                  <a:cubicBezTo>
                    <a:pt x="0" y="786"/>
                    <a:pt x="143" y="929"/>
                    <a:pt x="310" y="929"/>
                  </a:cubicBezTo>
                  <a:lnTo>
                    <a:pt x="929" y="929"/>
                  </a:lnTo>
                  <a:cubicBezTo>
                    <a:pt x="929" y="405"/>
                    <a:pt x="524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2713073" y="3460682"/>
              <a:ext cx="31799" cy="31765"/>
            </a:xfrm>
            <a:custGeom>
              <a:avLst/>
              <a:gdLst/>
              <a:ahLst/>
              <a:cxnLst/>
              <a:rect l="l" t="t" r="r" b="b"/>
              <a:pathLst>
                <a:path w="930" h="929" extrusionOk="0">
                  <a:moveTo>
                    <a:pt x="1" y="0"/>
                  </a:moveTo>
                  <a:cubicBezTo>
                    <a:pt x="1" y="524"/>
                    <a:pt x="429" y="929"/>
                    <a:pt x="929" y="929"/>
                  </a:cubicBezTo>
                  <a:lnTo>
                    <a:pt x="929" y="310"/>
                  </a:lnTo>
                  <a:cubicBezTo>
                    <a:pt x="929" y="143"/>
                    <a:pt x="787" y="0"/>
                    <a:pt x="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2599896" y="3460682"/>
              <a:ext cx="144976" cy="162072"/>
            </a:xfrm>
            <a:custGeom>
              <a:avLst/>
              <a:gdLst/>
              <a:ahLst/>
              <a:cxnLst/>
              <a:rect l="l" t="t" r="r" b="b"/>
              <a:pathLst>
                <a:path w="4240" h="4740" extrusionOk="0">
                  <a:moveTo>
                    <a:pt x="2477" y="2072"/>
                  </a:moveTo>
                  <a:cubicBezTo>
                    <a:pt x="2739" y="2072"/>
                    <a:pt x="2882" y="2382"/>
                    <a:pt x="2691" y="2572"/>
                  </a:cubicBezTo>
                  <a:cubicBezTo>
                    <a:pt x="2631" y="2633"/>
                    <a:pt x="2558" y="2660"/>
                    <a:pt x="2487" y="2660"/>
                  </a:cubicBezTo>
                  <a:cubicBezTo>
                    <a:pt x="2335" y="2660"/>
                    <a:pt x="2191" y="2536"/>
                    <a:pt x="2191" y="2358"/>
                  </a:cubicBezTo>
                  <a:cubicBezTo>
                    <a:pt x="2191" y="2191"/>
                    <a:pt x="2310" y="2072"/>
                    <a:pt x="2477" y="2072"/>
                  </a:cubicBezTo>
                  <a:close/>
                  <a:moveTo>
                    <a:pt x="0" y="0"/>
                  </a:moveTo>
                  <a:cubicBezTo>
                    <a:pt x="879" y="0"/>
                    <a:pt x="1544" y="1042"/>
                    <a:pt x="1548" y="2370"/>
                  </a:cubicBezTo>
                  <a:lnTo>
                    <a:pt x="1548" y="2370"/>
                  </a:lnTo>
                  <a:cubicBezTo>
                    <a:pt x="1544" y="3698"/>
                    <a:pt x="879" y="4739"/>
                    <a:pt x="0" y="4739"/>
                  </a:cubicBezTo>
                  <a:lnTo>
                    <a:pt x="2691" y="4739"/>
                  </a:lnTo>
                  <a:cubicBezTo>
                    <a:pt x="2691" y="3882"/>
                    <a:pt x="3382" y="3191"/>
                    <a:pt x="4239" y="3191"/>
                  </a:cubicBezTo>
                  <a:lnTo>
                    <a:pt x="4239" y="1548"/>
                  </a:lnTo>
                  <a:cubicBezTo>
                    <a:pt x="3382" y="1548"/>
                    <a:pt x="2691" y="857"/>
                    <a:pt x="2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2712252" y="3591776"/>
              <a:ext cx="31799" cy="31765"/>
            </a:xfrm>
            <a:custGeom>
              <a:avLst/>
              <a:gdLst/>
              <a:ahLst/>
              <a:cxnLst/>
              <a:rect l="l" t="t" r="r" b="b"/>
              <a:pathLst>
                <a:path w="930" h="929" extrusionOk="0">
                  <a:moveTo>
                    <a:pt x="930" y="0"/>
                  </a:moveTo>
                  <a:cubicBezTo>
                    <a:pt x="429" y="0"/>
                    <a:pt x="1" y="405"/>
                    <a:pt x="1" y="929"/>
                  </a:cubicBezTo>
                  <a:lnTo>
                    <a:pt x="644" y="905"/>
                  </a:lnTo>
                  <a:cubicBezTo>
                    <a:pt x="811" y="905"/>
                    <a:pt x="930" y="762"/>
                    <a:pt x="930" y="619"/>
                  </a:cubicBezTo>
                  <a:lnTo>
                    <a:pt x="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53610" y="3561487"/>
            <a:ext cx="397385" cy="367296"/>
            <a:chOff x="3180485" y="3457399"/>
            <a:chExt cx="397385" cy="367296"/>
          </a:xfrm>
        </p:grpSpPr>
        <p:sp>
          <p:nvSpPr>
            <p:cNvPr id="498" name="Google Shape;498;p27"/>
            <p:cNvSpPr/>
            <p:nvPr/>
          </p:nvSpPr>
          <p:spPr>
            <a:xfrm>
              <a:off x="3426397" y="3457399"/>
              <a:ext cx="151473" cy="367296"/>
            </a:xfrm>
            <a:custGeom>
              <a:avLst/>
              <a:gdLst/>
              <a:ahLst/>
              <a:cxnLst/>
              <a:rect l="l" t="t" r="r" b="b"/>
              <a:pathLst>
                <a:path w="4430" h="10742" extrusionOk="0">
                  <a:moveTo>
                    <a:pt x="2215" y="1"/>
                  </a:moveTo>
                  <a:cubicBezTo>
                    <a:pt x="2120" y="1"/>
                    <a:pt x="2024" y="48"/>
                    <a:pt x="1953" y="144"/>
                  </a:cubicBezTo>
                  <a:lnTo>
                    <a:pt x="72" y="2692"/>
                  </a:lnTo>
                  <a:cubicBezTo>
                    <a:pt x="0" y="2811"/>
                    <a:pt x="0" y="2954"/>
                    <a:pt x="72" y="3073"/>
                  </a:cubicBezTo>
                  <a:cubicBezTo>
                    <a:pt x="143" y="3144"/>
                    <a:pt x="238" y="3192"/>
                    <a:pt x="334" y="3192"/>
                  </a:cubicBezTo>
                  <a:lnTo>
                    <a:pt x="1167" y="3192"/>
                  </a:lnTo>
                  <a:lnTo>
                    <a:pt x="1167" y="10741"/>
                  </a:lnTo>
                  <a:lnTo>
                    <a:pt x="2953" y="10741"/>
                  </a:lnTo>
                  <a:cubicBezTo>
                    <a:pt x="3120" y="10741"/>
                    <a:pt x="3263" y="10598"/>
                    <a:pt x="3263" y="10408"/>
                  </a:cubicBezTo>
                  <a:lnTo>
                    <a:pt x="3263" y="3192"/>
                  </a:lnTo>
                  <a:lnTo>
                    <a:pt x="4072" y="3192"/>
                  </a:lnTo>
                  <a:cubicBezTo>
                    <a:pt x="4191" y="3192"/>
                    <a:pt x="4287" y="3144"/>
                    <a:pt x="4334" y="3073"/>
                  </a:cubicBezTo>
                  <a:cubicBezTo>
                    <a:pt x="4430" y="2954"/>
                    <a:pt x="4430" y="2811"/>
                    <a:pt x="4334" y="2692"/>
                  </a:cubicBezTo>
                  <a:lnTo>
                    <a:pt x="2453" y="144"/>
                  </a:lnTo>
                  <a:cubicBezTo>
                    <a:pt x="2405" y="48"/>
                    <a:pt x="2310" y="1"/>
                    <a:pt x="2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406018" y="3602341"/>
              <a:ext cx="39116" cy="222354"/>
            </a:xfrm>
            <a:custGeom>
              <a:avLst/>
              <a:gdLst/>
              <a:ahLst/>
              <a:cxnLst/>
              <a:rect l="l" t="t" r="r" b="b"/>
              <a:pathLst>
                <a:path w="1144" h="6503" extrusionOk="0">
                  <a:moveTo>
                    <a:pt x="334" y="1"/>
                  </a:moveTo>
                  <a:cubicBezTo>
                    <a:pt x="144" y="1"/>
                    <a:pt x="1" y="144"/>
                    <a:pt x="1" y="310"/>
                  </a:cubicBezTo>
                  <a:lnTo>
                    <a:pt x="1" y="6502"/>
                  </a:lnTo>
                  <a:lnTo>
                    <a:pt x="1144" y="6502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346592" y="3645492"/>
              <a:ext cx="38296" cy="179203"/>
            </a:xfrm>
            <a:custGeom>
              <a:avLst/>
              <a:gdLst/>
              <a:ahLst/>
              <a:cxnLst/>
              <a:rect l="l" t="t" r="r" b="b"/>
              <a:pathLst>
                <a:path w="1120" h="5241" extrusionOk="0">
                  <a:moveTo>
                    <a:pt x="310" y="1"/>
                  </a:moveTo>
                  <a:cubicBezTo>
                    <a:pt x="119" y="1"/>
                    <a:pt x="0" y="144"/>
                    <a:pt x="0" y="311"/>
                  </a:cubicBezTo>
                  <a:lnTo>
                    <a:pt x="0" y="5240"/>
                  </a:lnTo>
                  <a:lnTo>
                    <a:pt x="1120" y="5240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286345" y="3688575"/>
              <a:ext cx="38296" cy="136120"/>
            </a:xfrm>
            <a:custGeom>
              <a:avLst/>
              <a:gdLst/>
              <a:ahLst/>
              <a:cxnLst/>
              <a:rect l="l" t="t" r="r" b="b"/>
              <a:pathLst>
                <a:path w="1120" h="3981" extrusionOk="0">
                  <a:moveTo>
                    <a:pt x="273" y="1"/>
                  </a:moveTo>
                  <a:cubicBezTo>
                    <a:pt x="123" y="1"/>
                    <a:pt x="0" y="136"/>
                    <a:pt x="0" y="313"/>
                  </a:cubicBezTo>
                  <a:lnTo>
                    <a:pt x="0" y="3980"/>
                  </a:lnTo>
                  <a:lnTo>
                    <a:pt x="1119" y="3980"/>
                  </a:lnTo>
                  <a:lnTo>
                    <a:pt x="1119" y="3"/>
                  </a:lnTo>
                  <a:lnTo>
                    <a:pt x="310" y="3"/>
                  </a:lnTo>
                  <a:cubicBezTo>
                    <a:pt x="297" y="1"/>
                    <a:pt x="285" y="1"/>
                    <a:pt x="2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3226063" y="3731008"/>
              <a:ext cx="39116" cy="93687"/>
            </a:xfrm>
            <a:custGeom>
              <a:avLst/>
              <a:gdLst/>
              <a:ahLst/>
              <a:cxnLst/>
              <a:rect l="l" t="t" r="r" b="b"/>
              <a:pathLst>
                <a:path w="1144" h="2740" extrusionOk="0">
                  <a:moveTo>
                    <a:pt x="334" y="0"/>
                  </a:moveTo>
                  <a:cubicBezTo>
                    <a:pt x="144" y="0"/>
                    <a:pt x="1" y="143"/>
                    <a:pt x="1" y="310"/>
                  </a:cubicBezTo>
                  <a:lnTo>
                    <a:pt x="1" y="2406"/>
                  </a:lnTo>
                  <a:cubicBezTo>
                    <a:pt x="1" y="2572"/>
                    <a:pt x="144" y="2739"/>
                    <a:pt x="334" y="2739"/>
                  </a:cubicBezTo>
                  <a:lnTo>
                    <a:pt x="1144" y="2739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3306689" y="3554301"/>
              <a:ext cx="8172" cy="22841"/>
            </a:xfrm>
            <a:custGeom>
              <a:avLst/>
              <a:gdLst/>
              <a:ahLst/>
              <a:cxnLst/>
              <a:rect l="l" t="t" r="r" b="b"/>
              <a:pathLst>
                <a:path w="239" h="668" extrusionOk="0">
                  <a:moveTo>
                    <a:pt x="0" y="1"/>
                  </a:moveTo>
                  <a:lnTo>
                    <a:pt x="0" y="668"/>
                  </a:lnTo>
                  <a:cubicBezTo>
                    <a:pt x="119" y="596"/>
                    <a:pt x="191" y="501"/>
                    <a:pt x="215" y="358"/>
                  </a:cubicBezTo>
                  <a:cubicBezTo>
                    <a:pt x="239" y="215"/>
                    <a:pt x="143" y="4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3287952" y="3516860"/>
              <a:ext cx="4924" cy="15489"/>
            </a:xfrm>
            <a:custGeom>
              <a:avLst/>
              <a:gdLst/>
              <a:ahLst/>
              <a:cxnLst/>
              <a:rect l="l" t="t" r="r" b="b"/>
              <a:pathLst>
                <a:path w="144" h="453" extrusionOk="0">
                  <a:moveTo>
                    <a:pt x="144" y="0"/>
                  </a:moveTo>
                  <a:cubicBezTo>
                    <a:pt x="72" y="48"/>
                    <a:pt x="24" y="119"/>
                    <a:pt x="24" y="191"/>
                  </a:cubicBezTo>
                  <a:cubicBezTo>
                    <a:pt x="1" y="262"/>
                    <a:pt x="24" y="358"/>
                    <a:pt x="72" y="405"/>
                  </a:cubicBezTo>
                  <a:lnTo>
                    <a:pt x="144" y="453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3180485" y="3458220"/>
              <a:ext cx="209292" cy="178587"/>
            </a:xfrm>
            <a:custGeom>
              <a:avLst/>
              <a:gdLst/>
              <a:ahLst/>
              <a:cxnLst/>
              <a:rect l="l" t="t" r="r" b="b"/>
              <a:pathLst>
                <a:path w="6121" h="5223" extrusionOk="0">
                  <a:moveTo>
                    <a:pt x="3489" y="929"/>
                  </a:moveTo>
                  <a:cubicBezTo>
                    <a:pt x="3590" y="929"/>
                    <a:pt x="3691" y="1001"/>
                    <a:pt x="3691" y="1144"/>
                  </a:cubicBezTo>
                  <a:lnTo>
                    <a:pt x="3691" y="1239"/>
                  </a:lnTo>
                  <a:cubicBezTo>
                    <a:pt x="3858" y="1263"/>
                    <a:pt x="4001" y="1334"/>
                    <a:pt x="4120" y="1453"/>
                  </a:cubicBezTo>
                  <a:cubicBezTo>
                    <a:pt x="4215" y="1606"/>
                    <a:pt x="4082" y="1773"/>
                    <a:pt x="3927" y="1773"/>
                  </a:cubicBezTo>
                  <a:cubicBezTo>
                    <a:pt x="3889" y="1773"/>
                    <a:pt x="3849" y="1763"/>
                    <a:pt x="3810" y="1739"/>
                  </a:cubicBezTo>
                  <a:cubicBezTo>
                    <a:pt x="3787" y="1715"/>
                    <a:pt x="3763" y="1691"/>
                    <a:pt x="3715" y="1668"/>
                  </a:cubicBezTo>
                  <a:lnTo>
                    <a:pt x="3715" y="2382"/>
                  </a:lnTo>
                  <a:lnTo>
                    <a:pt x="3834" y="2406"/>
                  </a:lnTo>
                  <a:cubicBezTo>
                    <a:pt x="4192" y="2525"/>
                    <a:pt x="4406" y="2882"/>
                    <a:pt x="4334" y="3263"/>
                  </a:cubicBezTo>
                  <a:lnTo>
                    <a:pt x="4311" y="3239"/>
                  </a:lnTo>
                  <a:cubicBezTo>
                    <a:pt x="4263" y="3573"/>
                    <a:pt x="4001" y="3835"/>
                    <a:pt x="3691" y="3930"/>
                  </a:cubicBezTo>
                  <a:lnTo>
                    <a:pt x="3691" y="4073"/>
                  </a:lnTo>
                  <a:cubicBezTo>
                    <a:pt x="3691" y="4216"/>
                    <a:pt x="3590" y="4287"/>
                    <a:pt x="3489" y="4287"/>
                  </a:cubicBezTo>
                  <a:cubicBezTo>
                    <a:pt x="3388" y="4287"/>
                    <a:pt x="3287" y="4216"/>
                    <a:pt x="3287" y="4073"/>
                  </a:cubicBezTo>
                  <a:lnTo>
                    <a:pt x="3287" y="3930"/>
                  </a:lnTo>
                  <a:cubicBezTo>
                    <a:pt x="3096" y="3930"/>
                    <a:pt x="2906" y="3859"/>
                    <a:pt x="2763" y="3763"/>
                  </a:cubicBezTo>
                  <a:cubicBezTo>
                    <a:pt x="2667" y="3692"/>
                    <a:pt x="2644" y="3549"/>
                    <a:pt x="2715" y="3454"/>
                  </a:cubicBezTo>
                  <a:cubicBezTo>
                    <a:pt x="2744" y="3396"/>
                    <a:pt x="2808" y="3365"/>
                    <a:pt x="2875" y="3365"/>
                  </a:cubicBezTo>
                  <a:cubicBezTo>
                    <a:pt x="2918" y="3365"/>
                    <a:pt x="2963" y="3378"/>
                    <a:pt x="3001" y="3406"/>
                  </a:cubicBezTo>
                  <a:cubicBezTo>
                    <a:pt x="3096" y="3454"/>
                    <a:pt x="3191" y="3501"/>
                    <a:pt x="3287" y="3525"/>
                  </a:cubicBezTo>
                  <a:lnTo>
                    <a:pt x="3287" y="2620"/>
                  </a:lnTo>
                  <a:cubicBezTo>
                    <a:pt x="3167" y="2573"/>
                    <a:pt x="3072" y="2501"/>
                    <a:pt x="2977" y="2430"/>
                  </a:cubicBezTo>
                  <a:cubicBezTo>
                    <a:pt x="2786" y="2287"/>
                    <a:pt x="2715" y="2049"/>
                    <a:pt x="2763" y="1811"/>
                  </a:cubicBezTo>
                  <a:cubicBezTo>
                    <a:pt x="2810" y="1549"/>
                    <a:pt x="3001" y="1334"/>
                    <a:pt x="3239" y="1263"/>
                  </a:cubicBezTo>
                  <a:lnTo>
                    <a:pt x="3287" y="1263"/>
                  </a:lnTo>
                  <a:lnTo>
                    <a:pt x="3287" y="1144"/>
                  </a:lnTo>
                  <a:cubicBezTo>
                    <a:pt x="3287" y="1001"/>
                    <a:pt x="3388" y="929"/>
                    <a:pt x="3489" y="929"/>
                  </a:cubicBezTo>
                  <a:close/>
                  <a:moveTo>
                    <a:pt x="3501" y="1"/>
                  </a:moveTo>
                  <a:cubicBezTo>
                    <a:pt x="1167" y="1"/>
                    <a:pt x="0" y="2811"/>
                    <a:pt x="1643" y="4454"/>
                  </a:cubicBezTo>
                  <a:cubicBezTo>
                    <a:pt x="2174" y="4984"/>
                    <a:pt x="2828" y="5222"/>
                    <a:pt x="3472" y="5222"/>
                  </a:cubicBezTo>
                  <a:cubicBezTo>
                    <a:pt x="4821" y="5222"/>
                    <a:pt x="6120" y="4177"/>
                    <a:pt x="6120" y="2596"/>
                  </a:cubicBezTo>
                  <a:cubicBezTo>
                    <a:pt x="6120" y="1168"/>
                    <a:pt x="4954" y="1"/>
                    <a:pt x="3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Ultimate spreadsheet charts for business infographics</a:t>
            </a:r>
            <a:endParaRPr sz="2800"/>
          </a:p>
        </p:txBody>
      </p:sp>
      <p:sp>
        <p:nvSpPr>
          <p:cNvPr id="511" name="Google Shape;511;p28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Follow the link in the graph to modify its data and then paste the new one here. </a:t>
            </a:r>
            <a:r>
              <a:rPr lang="en-GB" sz="12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 more info,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1"/>
              </a:rPr>
              <a:t>click here</a:t>
            </a: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grpSp>
        <p:nvGrpSpPr>
          <p:cNvPr id="512" name="Google Shape;512;p28"/>
          <p:cNvGrpSpPr/>
          <p:nvPr/>
        </p:nvGrpSpPr>
        <p:grpSpPr>
          <a:xfrm>
            <a:off x="896775" y="1105325"/>
            <a:ext cx="1970724" cy="1003100"/>
            <a:chOff x="896775" y="1105325"/>
            <a:chExt cx="1970724" cy="1003100"/>
          </a:xfrm>
        </p:grpSpPr>
        <p:sp>
          <p:nvSpPr>
            <p:cNvPr id="513" name="Google Shape;513;p28"/>
            <p:cNvSpPr txBox="1"/>
            <p:nvPr/>
          </p:nvSpPr>
          <p:spPr>
            <a:xfrm>
              <a:off x="896775" y="1105325"/>
              <a:ext cx="19707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Mercury</a:t>
              </a: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514" name="Google Shape;514;p28"/>
            <p:cNvSpPr txBox="1"/>
            <p:nvPr/>
          </p:nvSpPr>
          <p:spPr>
            <a:xfrm>
              <a:off x="896799" y="1401636"/>
              <a:ext cx="1970700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515" name="Google Shape;515;p28"/>
            <p:cNvSpPr txBox="1"/>
            <p:nvPr/>
          </p:nvSpPr>
          <p:spPr>
            <a:xfrm>
              <a:off x="896775" y="1820725"/>
              <a:ext cx="19707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accen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+20%</a:t>
              </a:r>
              <a:endParaRPr sz="1800" b="1">
                <a:solidFill>
                  <a:schemeClr val="accen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516" name="Google Shape;516;p28"/>
          <p:cNvGrpSpPr/>
          <p:nvPr/>
        </p:nvGrpSpPr>
        <p:grpSpPr>
          <a:xfrm>
            <a:off x="3806427" y="1105325"/>
            <a:ext cx="1970700" cy="1003100"/>
            <a:chOff x="3806427" y="1105325"/>
            <a:chExt cx="1970700" cy="1003100"/>
          </a:xfrm>
        </p:grpSpPr>
        <p:sp>
          <p:nvSpPr>
            <p:cNvPr id="517" name="Google Shape;517;p28"/>
            <p:cNvSpPr txBox="1"/>
            <p:nvPr/>
          </p:nvSpPr>
          <p:spPr>
            <a:xfrm>
              <a:off x="3806427" y="1105325"/>
              <a:ext cx="19707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Mars</a:t>
              </a: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518" name="Google Shape;518;p28"/>
            <p:cNvSpPr txBox="1"/>
            <p:nvPr/>
          </p:nvSpPr>
          <p:spPr>
            <a:xfrm>
              <a:off x="3806427" y="1401636"/>
              <a:ext cx="1970700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Despite being red, Mars is a cold place</a:t>
              </a:r>
              <a:endParaRPr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519" name="Google Shape;519;p28"/>
            <p:cNvSpPr txBox="1"/>
            <p:nvPr/>
          </p:nvSpPr>
          <p:spPr>
            <a:xfrm>
              <a:off x="3806427" y="1820725"/>
              <a:ext cx="19707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accent2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+30%</a:t>
              </a:r>
              <a:endParaRPr sz="1800" b="1">
                <a:solidFill>
                  <a:schemeClr val="accent2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520" name="Google Shape;520;p28"/>
          <p:cNvGrpSpPr/>
          <p:nvPr/>
        </p:nvGrpSpPr>
        <p:grpSpPr>
          <a:xfrm>
            <a:off x="6716104" y="1105325"/>
            <a:ext cx="1970700" cy="1003100"/>
            <a:chOff x="6716104" y="1105325"/>
            <a:chExt cx="1970700" cy="1003100"/>
          </a:xfrm>
        </p:grpSpPr>
        <p:sp>
          <p:nvSpPr>
            <p:cNvPr id="521" name="Google Shape;521;p28"/>
            <p:cNvSpPr txBox="1"/>
            <p:nvPr/>
          </p:nvSpPr>
          <p:spPr>
            <a:xfrm>
              <a:off x="6716104" y="1105325"/>
              <a:ext cx="19707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Jupiter</a:t>
              </a: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522" name="Google Shape;522;p28"/>
            <p:cNvSpPr txBox="1"/>
            <p:nvPr/>
          </p:nvSpPr>
          <p:spPr>
            <a:xfrm>
              <a:off x="6716105" y="1401636"/>
              <a:ext cx="1970700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Jupiter is a gas giant and the biggest planet</a:t>
              </a:r>
              <a:endParaRPr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523" name="Google Shape;523;p28"/>
            <p:cNvSpPr txBox="1"/>
            <p:nvPr/>
          </p:nvSpPr>
          <p:spPr>
            <a:xfrm>
              <a:off x="6716104" y="1820725"/>
              <a:ext cx="19707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accent3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+50%</a:t>
              </a:r>
              <a:endParaRPr sz="1800" b="1">
                <a:solidFill>
                  <a:schemeClr val="accent3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524" name="Google Shape;524;p28"/>
          <p:cNvGrpSpPr/>
          <p:nvPr/>
        </p:nvGrpSpPr>
        <p:grpSpPr>
          <a:xfrm>
            <a:off x="454155" y="1181238"/>
            <a:ext cx="366441" cy="336386"/>
            <a:chOff x="2416692" y="2302718"/>
            <a:chExt cx="366441" cy="336386"/>
          </a:xfrm>
        </p:grpSpPr>
        <p:sp>
          <p:nvSpPr>
            <p:cNvPr id="525" name="Google Shape;525;p28"/>
            <p:cNvSpPr/>
            <p:nvPr/>
          </p:nvSpPr>
          <p:spPr>
            <a:xfrm>
              <a:off x="2678060" y="2302718"/>
              <a:ext cx="43185" cy="278771"/>
            </a:xfrm>
            <a:custGeom>
              <a:avLst/>
              <a:gdLst/>
              <a:ahLst/>
              <a:cxnLst/>
              <a:rect l="l" t="t" r="r" b="b"/>
              <a:pathLst>
                <a:path w="1263" h="8153" extrusionOk="0">
                  <a:moveTo>
                    <a:pt x="661" y="1"/>
                  </a:moveTo>
                  <a:cubicBezTo>
                    <a:pt x="648" y="1"/>
                    <a:pt x="634" y="1"/>
                    <a:pt x="620" y="2"/>
                  </a:cubicBezTo>
                  <a:cubicBezTo>
                    <a:pt x="286" y="2"/>
                    <a:pt x="1" y="264"/>
                    <a:pt x="1" y="621"/>
                  </a:cubicBezTo>
                  <a:lnTo>
                    <a:pt x="1" y="7527"/>
                  </a:lnTo>
                  <a:cubicBezTo>
                    <a:pt x="1" y="7944"/>
                    <a:pt x="316" y="8153"/>
                    <a:pt x="632" y="8153"/>
                  </a:cubicBezTo>
                  <a:cubicBezTo>
                    <a:pt x="947" y="8153"/>
                    <a:pt x="1263" y="7944"/>
                    <a:pt x="1263" y="7527"/>
                  </a:cubicBezTo>
                  <a:lnTo>
                    <a:pt x="1263" y="621"/>
                  </a:lnTo>
                  <a:cubicBezTo>
                    <a:pt x="1263" y="278"/>
                    <a:pt x="999" y="1"/>
                    <a:pt x="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742376" y="2380951"/>
              <a:ext cx="40757" cy="122170"/>
            </a:xfrm>
            <a:custGeom>
              <a:avLst/>
              <a:gdLst/>
              <a:ahLst/>
              <a:cxnLst/>
              <a:rect l="l" t="t" r="r" b="b"/>
              <a:pathLst>
                <a:path w="1192" h="3573" extrusionOk="0">
                  <a:moveTo>
                    <a:pt x="1" y="0"/>
                  </a:moveTo>
                  <a:lnTo>
                    <a:pt x="1" y="3572"/>
                  </a:lnTo>
                  <a:lnTo>
                    <a:pt x="263" y="3572"/>
                  </a:lnTo>
                  <a:cubicBezTo>
                    <a:pt x="763" y="3549"/>
                    <a:pt x="1192" y="3144"/>
                    <a:pt x="1192" y="2620"/>
                  </a:cubicBezTo>
                  <a:lnTo>
                    <a:pt x="1192" y="953"/>
                  </a:lnTo>
                  <a:cubicBezTo>
                    <a:pt x="1192" y="429"/>
                    <a:pt x="763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457382" y="2524252"/>
              <a:ext cx="52178" cy="114853"/>
            </a:xfrm>
            <a:custGeom>
              <a:avLst/>
              <a:gdLst/>
              <a:ahLst/>
              <a:cxnLst/>
              <a:rect l="l" t="t" r="r" b="b"/>
              <a:pathLst>
                <a:path w="1526" h="3359" extrusionOk="0">
                  <a:moveTo>
                    <a:pt x="1" y="1"/>
                  </a:moveTo>
                  <a:lnTo>
                    <a:pt x="501" y="3073"/>
                  </a:lnTo>
                  <a:cubicBezTo>
                    <a:pt x="501" y="3239"/>
                    <a:pt x="644" y="3358"/>
                    <a:pt x="787" y="3358"/>
                  </a:cubicBezTo>
                  <a:lnTo>
                    <a:pt x="1215" y="3358"/>
                  </a:lnTo>
                  <a:cubicBezTo>
                    <a:pt x="1382" y="3358"/>
                    <a:pt x="1525" y="3216"/>
                    <a:pt x="1525" y="3025"/>
                  </a:cubicBezTo>
                  <a:lnTo>
                    <a:pt x="15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2524159" y="2336979"/>
              <a:ext cx="131949" cy="210113"/>
            </a:xfrm>
            <a:custGeom>
              <a:avLst/>
              <a:gdLst/>
              <a:ahLst/>
              <a:cxnLst/>
              <a:rect l="l" t="t" r="r" b="b"/>
              <a:pathLst>
                <a:path w="3859" h="6145" extrusionOk="0">
                  <a:moveTo>
                    <a:pt x="3859" y="0"/>
                  </a:moveTo>
                  <a:cubicBezTo>
                    <a:pt x="2716" y="786"/>
                    <a:pt x="1382" y="1239"/>
                    <a:pt x="1" y="1286"/>
                  </a:cubicBezTo>
                  <a:lnTo>
                    <a:pt x="1" y="4858"/>
                  </a:lnTo>
                  <a:cubicBezTo>
                    <a:pt x="1382" y="4906"/>
                    <a:pt x="2716" y="5359"/>
                    <a:pt x="3859" y="6144"/>
                  </a:cubicBezTo>
                  <a:lnTo>
                    <a:pt x="38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2416692" y="2380951"/>
              <a:ext cx="86336" cy="122170"/>
            </a:xfrm>
            <a:custGeom>
              <a:avLst/>
              <a:gdLst/>
              <a:ahLst/>
              <a:cxnLst/>
              <a:rect l="l" t="t" r="r" b="b"/>
              <a:pathLst>
                <a:path w="2525" h="3573" extrusionOk="0">
                  <a:moveTo>
                    <a:pt x="1253" y="1286"/>
                  </a:moveTo>
                  <a:cubicBezTo>
                    <a:pt x="1399" y="1286"/>
                    <a:pt x="1548" y="1382"/>
                    <a:pt x="1572" y="1572"/>
                  </a:cubicBezTo>
                  <a:lnTo>
                    <a:pt x="1572" y="2001"/>
                  </a:lnTo>
                  <a:cubicBezTo>
                    <a:pt x="1596" y="2227"/>
                    <a:pt x="1429" y="2340"/>
                    <a:pt x="1262" y="2340"/>
                  </a:cubicBezTo>
                  <a:cubicBezTo>
                    <a:pt x="1096" y="2340"/>
                    <a:pt x="929" y="2227"/>
                    <a:pt x="953" y="2001"/>
                  </a:cubicBezTo>
                  <a:lnTo>
                    <a:pt x="953" y="1572"/>
                  </a:lnTo>
                  <a:cubicBezTo>
                    <a:pt x="965" y="1382"/>
                    <a:pt x="1108" y="1286"/>
                    <a:pt x="1253" y="1286"/>
                  </a:cubicBezTo>
                  <a:close/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lnTo>
                    <a:pt x="0" y="2620"/>
                  </a:lnTo>
                  <a:cubicBezTo>
                    <a:pt x="0" y="3144"/>
                    <a:pt x="429" y="3549"/>
                    <a:pt x="953" y="3572"/>
                  </a:cubicBezTo>
                  <a:lnTo>
                    <a:pt x="2525" y="3572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2531511" y="2525072"/>
              <a:ext cx="46433" cy="35047"/>
            </a:xfrm>
            <a:custGeom>
              <a:avLst/>
              <a:gdLst/>
              <a:ahLst/>
              <a:cxnLst/>
              <a:rect l="l" t="t" r="r" b="b"/>
              <a:pathLst>
                <a:path w="1358" h="1025" extrusionOk="0">
                  <a:moveTo>
                    <a:pt x="0" y="0"/>
                  </a:moveTo>
                  <a:lnTo>
                    <a:pt x="0" y="1024"/>
                  </a:lnTo>
                  <a:lnTo>
                    <a:pt x="524" y="1024"/>
                  </a:lnTo>
                  <a:cubicBezTo>
                    <a:pt x="953" y="1024"/>
                    <a:pt x="1334" y="667"/>
                    <a:pt x="1357" y="239"/>
                  </a:cubicBezTo>
                  <a:cubicBezTo>
                    <a:pt x="905" y="96"/>
                    <a:pt x="452" y="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31" name="Google Shape;531;p28"/>
          <p:cNvGrpSpPr/>
          <p:nvPr/>
        </p:nvGrpSpPr>
        <p:grpSpPr>
          <a:xfrm>
            <a:off x="6276695" y="1165954"/>
            <a:ext cx="366475" cy="366954"/>
            <a:chOff x="7953758" y="3457741"/>
            <a:chExt cx="366475" cy="366954"/>
          </a:xfrm>
        </p:grpSpPr>
        <p:sp>
          <p:nvSpPr>
            <p:cNvPr id="532" name="Google Shape;532;p28"/>
            <p:cNvSpPr/>
            <p:nvPr/>
          </p:nvSpPr>
          <p:spPr>
            <a:xfrm>
              <a:off x="8083245" y="3760311"/>
              <a:ext cx="106681" cy="64384"/>
            </a:xfrm>
            <a:custGeom>
              <a:avLst/>
              <a:gdLst/>
              <a:ahLst/>
              <a:cxnLst/>
              <a:rect l="l" t="t" r="r" b="b"/>
              <a:pathLst>
                <a:path w="3120" h="1883" extrusionOk="0">
                  <a:moveTo>
                    <a:pt x="500" y="1"/>
                  </a:moveTo>
                  <a:cubicBezTo>
                    <a:pt x="167" y="310"/>
                    <a:pt x="0" y="715"/>
                    <a:pt x="0" y="1144"/>
                  </a:cubicBezTo>
                  <a:lnTo>
                    <a:pt x="0" y="1573"/>
                  </a:lnTo>
                  <a:cubicBezTo>
                    <a:pt x="0" y="1739"/>
                    <a:pt x="119" y="1882"/>
                    <a:pt x="310" y="1882"/>
                  </a:cubicBezTo>
                  <a:lnTo>
                    <a:pt x="2810" y="1882"/>
                  </a:lnTo>
                  <a:cubicBezTo>
                    <a:pt x="2977" y="1882"/>
                    <a:pt x="3120" y="1739"/>
                    <a:pt x="3120" y="1573"/>
                  </a:cubicBezTo>
                  <a:lnTo>
                    <a:pt x="3120" y="1144"/>
                  </a:lnTo>
                  <a:cubicBezTo>
                    <a:pt x="3120" y="715"/>
                    <a:pt x="2929" y="310"/>
                    <a:pt x="2620" y="25"/>
                  </a:cubicBezTo>
                  <a:cubicBezTo>
                    <a:pt x="2358" y="334"/>
                    <a:pt x="1953" y="525"/>
                    <a:pt x="1548" y="525"/>
                  </a:cubicBezTo>
                  <a:lnTo>
                    <a:pt x="1572" y="501"/>
                  </a:lnTo>
                  <a:cubicBezTo>
                    <a:pt x="1143" y="501"/>
                    <a:pt x="762" y="334"/>
                    <a:pt x="5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7980633" y="3636568"/>
              <a:ext cx="313956" cy="121554"/>
            </a:xfrm>
            <a:custGeom>
              <a:avLst/>
              <a:gdLst/>
              <a:ahLst/>
              <a:cxnLst/>
              <a:rect l="l" t="t" r="r" b="b"/>
              <a:pathLst>
                <a:path w="9182" h="3555" extrusionOk="0">
                  <a:moveTo>
                    <a:pt x="4263" y="0"/>
                  </a:moveTo>
                  <a:lnTo>
                    <a:pt x="4263" y="452"/>
                  </a:lnTo>
                  <a:lnTo>
                    <a:pt x="1406" y="452"/>
                  </a:lnTo>
                  <a:cubicBezTo>
                    <a:pt x="882" y="452"/>
                    <a:pt x="477" y="857"/>
                    <a:pt x="477" y="1381"/>
                  </a:cubicBezTo>
                  <a:lnTo>
                    <a:pt x="477" y="1572"/>
                  </a:lnTo>
                  <a:cubicBezTo>
                    <a:pt x="191" y="1715"/>
                    <a:pt x="1" y="1977"/>
                    <a:pt x="1" y="2310"/>
                  </a:cubicBezTo>
                  <a:lnTo>
                    <a:pt x="1" y="2715"/>
                  </a:lnTo>
                  <a:cubicBezTo>
                    <a:pt x="1" y="3144"/>
                    <a:pt x="358" y="3501"/>
                    <a:pt x="786" y="3501"/>
                  </a:cubicBezTo>
                  <a:cubicBezTo>
                    <a:pt x="1215" y="3501"/>
                    <a:pt x="1572" y="3144"/>
                    <a:pt x="1572" y="2715"/>
                  </a:cubicBezTo>
                  <a:lnTo>
                    <a:pt x="1572" y="2310"/>
                  </a:lnTo>
                  <a:cubicBezTo>
                    <a:pt x="1572" y="1977"/>
                    <a:pt x="1382" y="1715"/>
                    <a:pt x="1096" y="1572"/>
                  </a:cubicBezTo>
                  <a:lnTo>
                    <a:pt x="1096" y="1381"/>
                  </a:lnTo>
                  <a:cubicBezTo>
                    <a:pt x="1096" y="1215"/>
                    <a:pt x="1239" y="1072"/>
                    <a:pt x="1406" y="1072"/>
                  </a:cubicBezTo>
                  <a:lnTo>
                    <a:pt x="4287" y="1072"/>
                  </a:lnTo>
                  <a:lnTo>
                    <a:pt x="4287" y="1572"/>
                  </a:lnTo>
                  <a:cubicBezTo>
                    <a:pt x="3978" y="1715"/>
                    <a:pt x="3811" y="1977"/>
                    <a:pt x="3811" y="2310"/>
                  </a:cubicBezTo>
                  <a:lnTo>
                    <a:pt x="3811" y="2715"/>
                  </a:lnTo>
                  <a:cubicBezTo>
                    <a:pt x="3811" y="3239"/>
                    <a:pt x="4204" y="3501"/>
                    <a:pt x="4597" y="3501"/>
                  </a:cubicBezTo>
                  <a:cubicBezTo>
                    <a:pt x="4990" y="3501"/>
                    <a:pt x="5383" y="3239"/>
                    <a:pt x="5383" y="2715"/>
                  </a:cubicBezTo>
                  <a:lnTo>
                    <a:pt x="5383" y="2310"/>
                  </a:lnTo>
                  <a:cubicBezTo>
                    <a:pt x="5383" y="1977"/>
                    <a:pt x="5192" y="1715"/>
                    <a:pt x="4906" y="1572"/>
                  </a:cubicBezTo>
                  <a:lnTo>
                    <a:pt x="4906" y="1072"/>
                  </a:lnTo>
                  <a:lnTo>
                    <a:pt x="7740" y="1072"/>
                  </a:lnTo>
                  <a:cubicBezTo>
                    <a:pt x="7907" y="1072"/>
                    <a:pt x="8050" y="1215"/>
                    <a:pt x="8050" y="1381"/>
                  </a:cubicBezTo>
                  <a:lnTo>
                    <a:pt x="8050" y="1572"/>
                  </a:lnTo>
                  <a:cubicBezTo>
                    <a:pt x="7764" y="1715"/>
                    <a:pt x="7574" y="1977"/>
                    <a:pt x="7574" y="2310"/>
                  </a:cubicBezTo>
                  <a:lnTo>
                    <a:pt x="7574" y="2715"/>
                  </a:lnTo>
                  <a:cubicBezTo>
                    <a:pt x="7538" y="3274"/>
                    <a:pt x="7949" y="3554"/>
                    <a:pt x="8359" y="3554"/>
                  </a:cubicBezTo>
                  <a:cubicBezTo>
                    <a:pt x="8770" y="3554"/>
                    <a:pt x="9181" y="3274"/>
                    <a:pt x="9145" y="2715"/>
                  </a:cubicBezTo>
                  <a:lnTo>
                    <a:pt x="9145" y="2310"/>
                  </a:lnTo>
                  <a:cubicBezTo>
                    <a:pt x="9145" y="1977"/>
                    <a:pt x="8955" y="1715"/>
                    <a:pt x="8669" y="1572"/>
                  </a:cubicBezTo>
                  <a:lnTo>
                    <a:pt x="8669" y="1381"/>
                  </a:lnTo>
                  <a:cubicBezTo>
                    <a:pt x="8669" y="857"/>
                    <a:pt x="8264" y="452"/>
                    <a:pt x="7740" y="452"/>
                  </a:cubicBezTo>
                  <a:lnTo>
                    <a:pt x="4883" y="452"/>
                  </a:lnTo>
                  <a:lnTo>
                    <a:pt x="4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7953758" y="3760311"/>
              <a:ext cx="106715" cy="64384"/>
            </a:xfrm>
            <a:custGeom>
              <a:avLst/>
              <a:gdLst/>
              <a:ahLst/>
              <a:cxnLst/>
              <a:rect l="l" t="t" r="r" b="b"/>
              <a:pathLst>
                <a:path w="3121" h="1883" extrusionOk="0">
                  <a:moveTo>
                    <a:pt x="501" y="1"/>
                  </a:moveTo>
                  <a:cubicBezTo>
                    <a:pt x="167" y="310"/>
                    <a:pt x="1" y="715"/>
                    <a:pt x="1" y="1144"/>
                  </a:cubicBezTo>
                  <a:lnTo>
                    <a:pt x="1" y="1573"/>
                  </a:lnTo>
                  <a:cubicBezTo>
                    <a:pt x="1" y="1739"/>
                    <a:pt x="120" y="1882"/>
                    <a:pt x="310" y="1882"/>
                  </a:cubicBezTo>
                  <a:lnTo>
                    <a:pt x="2811" y="1882"/>
                  </a:lnTo>
                  <a:cubicBezTo>
                    <a:pt x="2977" y="1882"/>
                    <a:pt x="3120" y="1739"/>
                    <a:pt x="3120" y="1573"/>
                  </a:cubicBezTo>
                  <a:lnTo>
                    <a:pt x="3120" y="1144"/>
                  </a:lnTo>
                  <a:cubicBezTo>
                    <a:pt x="3120" y="715"/>
                    <a:pt x="2954" y="310"/>
                    <a:pt x="2644" y="25"/>
                  </a:cubicBezTo>
                  <a:cubicBezTo>
                    <a:pt x="2358" y="334"/>
                    <a:pt x="1977" y="525"/>
                    <a:pt x="1549" y="525"/>
                  </a:cubicBezTo>
                  <a:lnTo>
                    <a:pt x="1572" y="501"/>
                  </a:lnTo>
                  <a:cubicBezTo>
                    <a:pt x="1144" y="501"/>
                    <a:pt x="763" y="334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8212697" y="3760311"/>
              <a:ext cx="107535" cy="64384"/>
            </a:xfrm>
            <a:custGeom>
              <a:avLst/>
              <a:gdLst/>
              <a:ahLst/>
              <a:cxnLst/>
              <a:rect l="l" t="t" r="r" b="b"/>
              <a:pathLst>
                <a:path w="3145" h="1883" extrusionOk="0">
                  <a:moveTo>
                    <a:pt x="501" y="1"/>
                  </a:moveTo>
                  <a:cubicBezTo>
                    <a:pt x="191" y="310"/>
                    <a:pt x="1" y="715"/>
                    <a:pt x="1" y="1144"/>
                  </a:cubicBezTo>
                  <a:lnTo>
                    <a:pt x="1" y="1573"/>
                  </a:lnTo>
                  <a:cubicBezTo>
                    <a:pt x="1" y="1739"/>
                    <a:pt x="144" y="1882"/>
                    <a:pt x="310" y="1882"/>
                  </a:cubicBezTo>
                  <a:lnTo>
                    <a:pt x="2858" y="1882"/>
                  </a:lnTo>
                  <a:cubicBezTo>
                    <a:pt x="3025" y="1882"/>
                    <a:pt x="3144" y="1739"/>
                    <a:pt x="3144" y="1573"/>
                  </a:cubicBezTo>
                  <a:lnTo>
                    <a:pt x="3144" y="1144"/>
                  </a:lnTo>
                  <a:cubicBezTo>
                    <a:pt x="3144" y="715"/>
                    <a:pt x="2977" y="310"/>
                    <a:pt x="2668" y="25"/>
                  </a:cubicBezTo>
                  <a:lnTo>
                    <a:pt x="2668" y="1"/>
                  </a:lnTo>
                  <a:cubicBezTo>
                    <a:pt x="2382" y="334"/>
                    <a:pt x="1977" y="501"/>
                    <a:pt x="1575" y="501"/>
                  </a:cubicBezTo>
                  <a:cubicBezTo>
                    <a:pt x="1174" y="501"/>
                    <a:pt x="775" y="334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8143492" y="3542915"/>
              <a:ext cx="8172" cy="23627"/>
            </a:xfrm>
            <a:custGeom>
              <a:avLst/>
              <a:gdLst/>
              <a:ahLst/>
              <a:cxnLst/>
              <a:rect l="l" t="t" r="r" b="b"/>
              <a:pathLst>
                <a:path w="239" h="691" extrusionOk="0">
                  <a:moveTo>
                    <a:pt x="0" y="0"/>
                  </a:moveTo>
                  <a:lnTo>
                    <a:pt x="0" y="691"/>
                  </a:lnTo>
                  <a:cubicBezTo>
                    <a:pt x="120" y="620"/>
                    <a:pt x="191" y="500"/>
                    <a:pt x="215" y="381"/>
                  </a:cubicBezTo>
                  <a:cubicBezTo>
                    <a:pt x="239" y="215"/>
                    <a:pt x="167" y="7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8057976" y="3457741"/>
              <a:ext cx="184879" cy="157662"/>
            </a:xfrm>
            <a:custGeom>
              <a:avLst/>
              <a:gdLst/>
              <a:ahLst/>
              <a:cxnLst/>
              <a:rect l="l" t="t" r="r" b="b"/>
              <a:pathLst>
                <a:path w="5407" h="4611" extrusionOk="0">
                  <a:moveTo>
                    <a:pt x="2302" y="634"/>
                  </a:moveTo>
                  <a:cubicBezTo>
                    <a:pt x="2406" y="634"/>
                    <a:pt x="2513" y="705"/>
                    <a:pt x="2525" y="848"/>
                  </a:cubicBezTo>
                  <a:lnTo>
                    <a:pt x="2525" y="943"/>
                  </a:lnTo>
                  <a:cubicBezTo>
                    <a:pt x="2668" y="967"/>
                    <a:pt x="2811" y="1039"/>
                    <a:pt x="2930" y="1158"/>
                  </a:cubicBezTo>
                  <a:cubicBezTo>
                    <a:pt x="3002" y="1253"/>
                    <a:pt x="3002" y="1396"/>
                    <a:pt x="2906" y="1467"/>
                  </a:cubicBezTo>
                  <a:cubicBezTo>
                    <a:pt x="2873" y="1501"/>
                    <a:pt x="2825" y="1518"/>
                    <a:pt x="2775" y="1518"/>
                  </a:cubicBezTo>
                  <a:cubicBezTo>
                    <a:pt x="2718" y="1518"/>
                    <a:pt x="2659" y="1495"/>
                    <a:pt x="2621" y="1444"/>
                  </a:cubicBezTo>
                  <a:cubicBezTo>
                    <a:pt x="2573" y="1420"/>
                    <a:pt x="2549" y="1396"/>
                    <a:pt x="2501" y="1396"/>
                  </a:cubicBezTo>
                  <a:lnTo>
                    <a:pt x="2501" y="2063"/>
                  </a:lnTo>
                  <a:lnTo>
                    <a:pt x="2621" y="2110"/>
                  </a:lnTo>
                  <a:cubicBezTo>
                    <a:pt x="2978" y="2206"/>
                    <a:pt x="3192" y="2587"/>
                    <a:pt x="3144" y="2944"/>
                  </a:cubicBezTo>
                  <a:cubicBezTo>
                    <a:pt x="3073" y="3277"/>
                    <a:pt x="2835" y="3539"/>
                    <a:pt x="2501" y="3634"/>
                  </a:cubicBezTo>
                  <a:lnTo>
                    <a:pt x="2501" y="3777"/>
                  </a:lnTo>
                  <a:cubicBezTo>
                    <a:pt x="2501" y="3920"/>
                    <a:pt x="2400" y="3992"/>
                    <a:pt x="2299" y="3992"/>
                  </a:cubicBezTo>
                  <a:cubicBezTo>
                    <a:pt x="2198" y="3992"/>
                    <a:pt x="2097" y="3920"/>
                    <a:pt x="2097" y="3777"/>
                  </a:cubicBezTo>
                  <a:lnTo>
                    <a:pt x="2097" y="3658"/>
                  </a:lnTo>
                  <a:cubicBezTo>
                    <a:pt x="1906" y="3634"/>
                    <a:pt x="1739" y="3563"/>
                    <a:pt x="1596" y="3468"/>
                  </a:cubicBezTo>
                  <a:cubicBezTo>
                    <a:pt x="1477" y="3396"/>
                    <a:pt x="1454" y="3253"/>
                    <a:pt x="1525" y="3158"/>
                  </a:cubicBezTo>
                  <a:cubicBezTo>
                    <a:pt x="1554" y="3100"/>
                    <a:pt x="1618" y="3069"/>
                    <a:pt x="1685" y="3069"/>
                  </a:cubicBezTo>
                  <a:cubicBezTo>
                    <a:pt x="1728" y="3069"/>
                    <a:pt x="1773" y="3082"/>
                    <a:pt x="1811" y="3111"/>
                  </a:cubicBezTo>
                  <a:cubicBezTo>
                    <a:pt x="1906" y="3158"/>
                    <a:pt x="2001" y="3206"/>
                    <a:pt x="2097" y="3230"/>
                  </a:cubicBezTo>
                  <a:lnTo>
                    <a:pt x="2097" y="2325"/>
                  </a:lnTo>
                  <a:cubicBezTo>
                    <a:pt x="1978" y="2277"/>
                    <a:pt x="1882" y="2206"/>
                    <a:pt x="1787" y="2134"/>
                  </a:cubicBezTo>
                  <a:cubicBezTo>
                    <a:pt x="1596" y="1991"/>
                    <a:pt x="1525" y="1753"/>
                    <a:pt x="1573" y="1515"/>
                  </a:cubicBezTo>
                  <a:cubicBezTo>
                    <a:pt x="1620" y="1253"/>
                    <a:pt x="1811" y="1063"/>
                    <a:pt x="2049" y="967"/>
                  </a:cubicBezTo>
                  <a:lnTo>
                    <a:pt x="2097" y="967"/>
                  </a:lnTo>
                  <a:lnTo>
                    <a:pt x="2097" y="848"/>
                  </a:lnTo>
                  <a:cubicBezTo>
                    <a:pt x="2097" y="705"/>
                    <a:pt x="2198" y="634"/>
                    <a:pt x="2302" y="634"/>
                  </a:cubicBezTo>
                  <a:close/>
                  <a:moveTo>
                    <a:pt x="2332" y="0"/>
                  </a:moveTo>
                  <a:cubicBezTo>
                    <a:pt x="1143" y="0"/>
                    <a:pt x="1" y="917"/>
                    <a:pt x="1" y="2301"/>
                  </a:cubicBezTo>
                  <a:cubicBezTo>
                    <a:pt x="1" y="3587"/>
                    <a:pt x="1049" y="4611"/>
                    <a:pt x="2311" y="4611"/>
                  </a:cubicBezTo>
                  <a:cubicBezTo>
                    <a:pt x="4359" y="4611"/>
                    <a:pt x="5407" y="2134"/>
                    <a:pt x="3954" y="681"/>
                  </a:cubicBezTo>
                  <a:cubicBezTo>
                    <a:pt x="3483" y="211"/>
                    <a:pt x="2903" y="0"/>
                    <a:pt x="23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8124754" y="3506260"/>
              <a:ext cx="4924" cy="14703"/>
            </a:xfrm>
            <a:custGeom>
              <a:avLst/>
              <a:gdLst/>
              <a:ahLst/>
              <a:cxnLst/>
              <a:rect l="l" t="t" r="r" b="b"/>
              <a:pathLst>
                <a:path w="144" h="430" extrusionOk="0">
                  <a:moveTo>
                    <a:pt x="144" y="1"/>
                  </a:moveTo>
                  <a:cubicBezTo>
                    <a:pt x="72" y="48"/>
                    <a:pt x="48" y="120"/>
                    <a:pt x="25" y="191"/>
                  </a:cubicBezTo>
                  <a:cubicBezTo>
                    <a:pt x="1" y="263"/>
                    <a:pt x="25" y="358"/>
                    <a:pt x="72" y="406"/>
                  </a:cubicBezTo>
                  <a:cubicBezTo>
                    <a:pt x="96" y="429"/>
                    <a:pt x="120" y="429"/>
                    <a:pt x="144" y="429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39" name="Google Shape;539;p28"/>
          <p:cNvGrpSpPr/>
          <p:nvPr/>
        </p:nvGrpSpPr>
        <p:grpSpPr>
          <a:xfrm>
            <a:off x="3367054" y="1189410"/>
            <a:ext cx="363193" cy="320042"/>
            <a:chOff x="7159842" y="4068932"/>
            <a:chExt cx="363193" cy="320042"/>
          </a:xfrm>
        </p:grpSpPr>
        <p:sp>
          <p:nvSpPr>
            <p:cNvPr id="540" name="Google Shape;540;p28"/>
            <p:cNvSpPr/>
            <p:nvPr/>
          </p:nvSpPr>
          <p:spPr>
            <a:xfrm>
              <a:off x="7175331" y="4226081"/>
              <a:ext cx="333856" cy="162893"/>
            </a:xfrm>
            <a:custGeom>
              <a:avLst/>
              <a:gdLst/>
              <a:ahLst/>
              <a:cxnLst/>
              <a:rect l="l" t="t" r="r" b="b"/>
              <a:pathLst>
                <a:path w="9764" h="4764" extrusionOk="0">
                  <a:moveTo>
                    <a:pt x="0" y="1"/>
                  </a:moveTo>
                  <a:lnTo>
                    <a:pt x="0" y="3620"/>
                  </a:lnTo>
                  <a:cubicBezTo>
                    <a:pt x="0" y="4240"/>
                    <a:pt x="500" y="4763"/>
                    <a:pt x="1143" y="4763"/>
                  </a:cubicBezTo>
                  <a:lnTo>
                    <a:pt x="8621" y="4763"/>
                  </a:lnTo>
                  <a:cubicBezTo>
                    <a:pt x="9264" y="4763"/>
                    <a:pt x="9764" y="4240"/>
                    <a:pt x="9764" y="3620"/>
                  </a:cubicBezTo>
                  <a:lnTo>
                    <a:pt x="9764" y="1"/>
                  </a:lnTo>
                  <a:cubicBezTo>
                    <a:pt x="9645" y="72"/>
                    <a:pt x="9502" y="120"/>
                    <a:pt x="9383" y="167"/>
                  </a:cubicBezTo>
                  <a:lnTo>
                    <a:pt x="9026" y="263"/>
                  </a:lnTo>
                  <a:cubicBezTo>
                    <a:pt x="8859" y="310"/>
                    <a:pt x="8692" y="358"/>
                    <a:pt x="8502" y="382"/>
                  </a:cubicBezTo>
                  <a:lnTo>
                    <a:pt x="8502" y="906"/>
                  </a:lnTo>
                  <a:cubicBezTo>
                    <a:pt x="8502" y="1072"/>
                    <a:pt x="8383" y="1215"/>
                    <a:pt x="8216" y="1215"/>
                  </a:cubicBezTo>
                  <a:lnTo>
                    <a:pt x="8097" y="1215"/>
                  </a:lnTo>
                  <a:lnTo>
                    <a:pt x="8097" y="1953"/>
                  </a:lnTo>
                  <a:cubicBezTo>
                    <a:pt x="8097" y="2001"/>
                    <a:pt x="8073" y="2072"/>
                    <a:pt x="8025" y="2120"/>
                  </a:cubicBezTo>
                  <a:lnTo>
                    <a:pt x="7406" y="2954"/>
                  </a:lnTo>
                  <a:cubicBezTo>
                    <a:pt x="7359" y="3049"/>
                    <a:pt x="7263" y="3096"/>
                    <a:pt x="7168" y="3096"/>
                  </a:cubicBezTo>
                  <a:cubicBezTo>
                    <a:pt x="7073" y="3096"/>
                    <a:pt x="6978" y="3049"/>
                    <a:pt x="6906" y="2954"/>
                  </a:cubicBezTo>
                  <a:lnTo>
                    <a:pt x="6287" y="2120"/>
                  </a:lnTo>
                  <a:cubicBezTo>
                    <a:pt x="6239" y="2072"/>
                    <a:pt x="6216" y="2001"/>
                    <a:pt x="6216" y="1953"/>
                  </a:cubicBezTo>
                  <a:lnTo>
                    <a:pt x="6216" y="1215"/>
                  </a:lnTo>
                  <a:lnTo>
                    <a:pt x="6120" y="1215"/>
                  </a:lnTo>
                  <a:cubicBezTo>
                    <a:pt x="5954" y="1215"/>
                    <a:pt x="5811" y="1096"/>
                    <a:pt x="5811" y="906"/>
                  </a:cubicBezTo>
                  <a:lnTo>
                    <a:pt x="5811" y="786"/>
                  </a:lnTo>
                  <a:cubicBezTo>
                    <a:pt x="5549" y="786"/>
                    <a:pt x="5287" y="810"/>
                    <a:pt x="5049" y="810"/>
                  </a:cubicBezTo>
                  <a:lnTo>
                    <a:pt x="4691" y="810"/>
                  </a:lnTo>
                  <a:cubicBezTo>
                    <a:pt x="4453" y="810"/>
                    <a:pt x="4191" y="810"/>
                    <a:pt x="3929" y="786"/>
                  </a:cubicBezTo>
                  <a:lnTo>
                    <a:pt x="3929" y="906"/>
                  </a:lnTo>
                  <a:cubicBezTo>
                    <a:pt x="3929" y="1072"/>
                    <a:pt x="3810" y="1215"/>
                    <a:pt x="3644" y="1215"/>
                  </a:cubicBezTo>
                  <a:lnTo>
                    <a:pt x="3525" y="1215"/>
                  </a:lnTo>
                  <a:lnTo>
                    <a:pt x="3525" y="1953"/>
                  </a:lnTo>
                  <a:cubicBezTo>
                    <a:pt x="3525" y="2001"/>
                    <a:pt x="3501" y="2072"/>
                    <a:pt x="3477" y="2120"/>
                  </a:cubicBezTo>
                  <a:lnTo>
                    <a:pt x="2858" y="2954"/>
                  </a:lnTo>
                  <a:cubicBezTo>
                    <a:pt x="2798" y="3049"/>
                    <a:pt x="2697" y="3096"/>
                    <a:pt x="2599" y="3096"/>
                  </a:cubicBezTo>
                  <a:cubicBezTo>
                    <a:pt x="2501" y="3096"/>
                    <a:pt x="2405" y="3049"/>
                    <a:pt x="2358" y="2954"/>
                  </a:cubicBezTo>
                  <a:lnTo>
                    <a:pt x="1715" y="2120"/>
                  </a:lnTo>
                  <a:cubicBezTo>
                    <a:pt x="1691" y="2072"/>
                    <a:pt x="1667" y="2001"/>
                    <a:pt x="1667" y="1953"/>
                  </a:cubicBezTo>
                  <a:lnTo>
                    <a:pt x="1667" y="1215"/>
                  </a:lnTo>
                  <a:lnTo>
                    <a:pt x="1548" y="1215"/>
                  </a:lnTo>
                  <a:cubicBezTo>
                    <a:pt x="1381" y="1215"/>
                    <a:pt x="1238" y="1096"/>
                    <a:pt x="1238" y="906"/>
                  </a:cubicBezTo>
                  <a:lnTo>
                    <a:pt x="1238" y="382"/>
                  </a:lnTo>
                  <a:cubicBezTo>
                    <a:pt x="1072" y="358"/>
                    <a:pt x="881" y="310"/>
                    <a:pt x="714" y="263"/>
                  </a:cubicBezTo>
                  <a:lnTo>
                    <a:pt x="381" y="167"/>
                  </a:lnTo>
                  <a:cubicBezTo>
                    <a:pt x="238" y="120"/>
                    <a:pt x="119" y="7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7295005" y="4130000"/>
              <a:ext cx="92867" cy="101825"/>
            </a:xfrm>
            <a:custGeom>
              <a:avLst/>
              <a:gdLst/>
              <a:ahLst/>
              <a:cxnLst/>
              <a:rect l="l" t="t" r="r" b="b"/>
              <a:pathLst>
                <a:path w="2716" h="2978" extrusionOk="0">
                  <a:moveTo>
                    <a:pt x="1" y="1"/>
                  </a:moveTo>
                  <a:lnTo>
                    <a:pt x="1" y="1763"/>
                  </a:lnTo>
                  <a:lnTo>
                    <a:pt x="120" y="1739"/>
                  </a:lnTo>
                  <a:cubicBezTo>
                    <a:pt x="287" y="1739"/>
                    <a:pt x="429" y="1882"/>
                    <a:pt x="429" y="2049"/>
                  </a:cubicBezTo>
                  <a:lnTo>
                    <a:pt x="429" y="2977"/>
                  </a:lnTo>
                  <a:lnTo>
                    <a:pt x="2287" y="2977"/>
                  </a:lnTo>
                  <a:lnTo>
                    <a:pt x="2287" y="2072"/>
                  </a:lnTo>
                  <a:cubicBezTo>
                    <a:pt x="2287" y="1918"/>
                    <a:pt x="2410" y="1784"/>
                    <a:pt x="2560" y="1784"/>
                  </a:cubicBezTo>
                  <a:cubicBezTo>
                    <a:pt x="2572" y="1784"/>
                    <a:pt x="2584" y="1785"/>
                    <a:pt x="2597" y="1787"/>
                  </a:cubicBezTo>
                  <a:lnTo>
                    <a:pt x="2716" y="1787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7159842" y="4129966"/>
              <a:ext cx="71702" cy="88011"/>
            </a:xfrm>
            <a:custGeom>
              <a:avLst/>
              <a:gdLst/>
              <a:ahLst/>
              <a:cxnLst/>
              <a:rect l="l" t="t" r="r" b="b"/>
              <a:pathLst>
                <a:path w="2097" h="2574" extrusionOk="0">
                  <a:moveTo>
                    <a:pt x="578" y="0"/>
                  </a:moveTo>
                  <a:cubicBezTo>
                    <a:pt x="242" y="0"/>
                    <a:pt x="1" y="277"/>
                    <a:pt x="1" y="621"/>
                  </a:cubicBezTo>
                  <a:lnTo>
                    <a:pt x="1" y="1073"/>
                  </a:lnTo>
                  <a:cubicBezTo>
                    <a:pt x="1" y="1669"/>
                    <a:pt x="405" y="2216"/>
                    <a:pt x="977" y="2383"/>
                  </a:cubicBezTo>
                  <a:lnTo>
                    <a:pt x="1310" y="2478"/>
                  </a:lnTo>
                  <a:lnTo>
                    <a:pt x="1668" y="2573"/>
                  </a:lnTo>
                  <a:lnTo>
                    <a:pt x="1668" y="2073"/>
                  </a:lnTo>
                  <a:cubicBezTo>
                    <a:pt x="1668" y="1919"/>
                    <a:pt x="1790" y="1785"/>
                    <a:pt x="1941" y="1785"/>
                  </a:cubicBezTo>
                  <a:cubicBezTo>
                    <a:pt x="1953" y="1785"/>
                    <a:pt x="1965" y="1786"/>
                    <a:pt x="1977" y="1788"/>
                  </a:cubicBezTo>
                  <a:lnTo>
                    <a:pt x="2001" y="1740"/>
                  </a:lnTo>
                  <a:lnTo>
                    <a:pt x="2096" y="1740"/>
                  </a:lnTo>
                  <a:lnTo>
                    <a:pt x="2096" y="2"/>
                  </a:lnTo>
                  <a:lnTo>
                    <a:pt x="620" y="2"/>
                  </a:lnTo>
                  <a:cubicBezTo>
                    <a:pt x="606" y="1"/>
                    <a:pt x="592" y="0"/>
                    <a:pt x="5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7452154" y="4129179"/>
              <a:ext cx="70881" cy="87977"/>
            </a:xfrm>
            <a:custGeom>
              <a:avLst/>
              <a:gdLst/>
              <a:ahLst/>
              <a:cxnLst/>
              <a:rect l="l" t="t" r="r" b="b"/>
              <a:pathLst>
                <a:path w="2073" h="2573" extrusionOk="0">
                  <a:moveTo>
                    <a:pt x="1454" y="1"/>
                  </a:moveTo>
                  <a:lnTo>
                    <a:pt x="1477" y="25"/>
                  </a:lnTo>
                  <a:lnTo>
                    <a:pt x="1" y="25"/>
                  </a:lnTo>
                  <a:lnTo>
                    <a:pt x="1" y="1787"/>
                  </a:lnTo>
                  <a:lnTo>
                    <a:pt x="96" y="1787"/>
                  </a:lnTo>
                  <a:cubicBezTo>
                    <a:pt x="263" y="1787"/>
                    <a:pt x="382" y="1906"/>
                    <a:pt x="382" y="2073"/>
                  </a:cubicBezTo>
                  <a:lnTo>
                    <a:pt x="382" y="2573"/>
                  </a:lnTo>
                  <a:lnTo>
                    <a:pt x="739" y="2477"/>
                  </a:lnTo>
                  <a:lnTo>
                    <a:pt x="1096" y="2382"/>
                  </a:lnTo>
                  <a:cubicBezTo>
                    <a:pt x="1668" y="2215"/>
                    <a:pt x="2073" y="1692"/>
                    <a:pt x="2073" y="1096"/>
                  </a:cubicBezTo>
                  <a:lnTo>
                    <a:pt x="2073" y="620"/>
                  </a:lnTo>
                  <a:cubicBezTo>
                    <a:pt x="2073" y="286"/>
                    <a:pt x="1787" y="1"/>
                    <a:pt x="14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7238827" y="4130000"/>
              <a:ext cx="49716" cy="173459"/>
            </a:xfrm>
            <a:custGeom>
              <a:avLst/>
              <a:gdLst/>
              <a:ahLst/>
              <a:cxnLst/>
              <a:rect l="l" t="t" r="r" b="b"/>
              <a:pathLst>
                <a:path w="1454" h="5073" extrusionOk="0">
                  <a:moveTo>
                    <a:pt x="405" y="1"/>
                  </a:moveTo>
                  <a:lnTo>
                    <a:pt x="405" y="1763"/>
                  </a:lnTo>
                  <a:lnTo>
                    <a:pt x="1048" y="1763"/>
                  </a:lnTo>
                  <a:lnTo>
                    <a:pt x="1048" y="1"/>
                  </a:lnTo>
                  <a:close/>
                  <a:moveTo>
                    <a:pt x="1" y="2382"/>
                  </a:moveTo>
                  <a:lnTo>
                    <a:pt x="1" y="3430"/>
                  </a:lnTo>
                  <a:lnTo>
                    <a:pt x="1453" y="3430"/>
                  </a:lnTo>
                  <a:lnTo>
                    <a:pt x="1453" y="2382"/>
                  </a:lnTo>
                  <a:close/>
                  <a:moveTo>
                    <a:pt x="429" y="4049"/>
                  </a:moveTo>
                  <a:lnTo>
                    <a:pt x="429" y="4668"/>
                  </a:lnTo>
                  <a:lnTo>
                    <a:pt x="739" y="5073"/>
                  </a:lnTo>
                  <a:lnTo>
                    <a:pt x="1048" y="4668"/>
                  </a:lnTo>
                  <a:lnTo>
                    <a:pt x="1048" y="40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7395155" y="4130000"/>
              <a:ext cx="49716" cy="173459"/>
            </a:xfrm>
            <a:custGeom>
              <a:avLst/>
              <a:gdLst/>
              <a:ahLst/>
              <a:cxnLst/>
              <a:rect l="l" t="t" r="r" b="b"/>
              <a:pathLst>
                <a:path w="1454" h="5073" extrusionOk="0">
                  <a:moveTo>
                    <a:pt x="430" y="1"/>
                  </a:moveTo>
                  <a:lnTo>
                    <a:pt x="430" y="1763"/>
                  </a:lnTo>
                  <a:lnTo>
                    <a:pt x="1049" y="1763"/>
                  </a:lnTo>
                  <a:lnTo>
                    <a:pt x="1049" y="1"/>
                  </a:lnTo>
                  <a:close/>
                  <a:moveTo>
                    <a:pt x="1" y="2382"/>
                  </a:moveTo>
                  <a:lnTo>
                    <a:pt x="1" y="3406"/>
                  </a:lnTo>
                  <a:lnTo>
                    <a:pt x="1454" y="3406"/>
                  </a:lnTo>
                  <a:lnTo>
                    <a:pt x="1454" y="2382"/>
                  </a:lnTo>
                  <a:close/>
                  <a:moveTo>
                    <a:pt x="430" y="4025"/>
                  </a:moveTo>
                  <a:lnTo>
                    <a:pt x="430" y="4668"/>
                  </a:lnTo>
                  <a:lnTo>
                    <a:pt x="739" y="5073"/>
                  </a:lnTo>
                  <a:lnTo>
                    <a:pt x="1049" y="4668"/>
                  </a:lnTo>
                  <a:lnTo>
                    <a:pt x="1049" y="40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7281157" y="4068932"/>
              <a:ext cx="121383" cy="39116"/>
            </a:xfrm>
            <a:custGeom>
              <a:avLst/>
              <a:gdLst/>
              <a:ahLst/>
              <a:cxnLst/>
              <a:rect l="l" t="t" r="r" b="b"/>
              <a:pathLst>
                <a:path w="3550" h="1144" extrusionOk="0">
                  <a:moveTo>
                    <a:pt x="953" y="0"/>
                  </a:moveTo>
                  <a:cubicBezTo>
                    <a:pt x="430" y="0"/>
                    <a:pt x="1" y="405"/>
                    <a:pt x="1" y="929"/>
                  </a:cubicBezTo>
                  <a:lnTo>
                    <a:pt x="1" y="1144"/>
                  </a:lnTo>
                  <a:lnTo>
                    <a:pt x="644" y="1144"/>
                  </a:lnTo>
                  <a:lnTo>
                    <a:pt x="644" y="929"/>
                  </a:lnTo>
                  <a:cubicBezTo>
                    <a:pt x="620" y="763"/>
                    <a:pt x="763" y="620"/>
                    <a:pt x="930" y="620"/>
                  </a:cubicBezTo>
                  <a:lnTo>
                    <a:pt x="2597" y="620"/>
                  </a:lnTo>
                  <a:cubicBezTo>
                    <a:pt x="2763" y="620"/>
                    <a:pt x="2930" y="763"/>
                    <a:pt x="2906" y="929"/>
                  </a:cubicBezTo>
                  <a:lnTo>
                    <a:pt x="2906" y="1144"/>
                  </a:lnTo>
                  <a:lnTo>
                    <a:pt x="3525" y="1144"/>
                  </a:lnTo>
                  <a:lnTo>
                    <a:pt x="3549" y="929"/>
                  </a:lnTo>
                  <a:cubicBezTo>
                    <a:pt x="3549" y="405"/>
                    <a:pt x="3121" y="0"/>
                    <a:pt x="2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547" name="Google Shape;547;p28" title="Gráfico">
            <a:hlinkClick r:id="rId2"/>
          </p:cNvPr>
          <p:cNvPicPr preferRelativeResize="0"/>
          <p:nvPr/>
        </p:nvPicPr>
        <p:blipFill rotWithShape="1">
          <a:blip r:embed="rId3"/>
          <a:srcRect t="8734"/>
          <a:stretch>
            <a:fillRect/>
          </a:stretch>
        </p:blipFill>
        <p:spPr>
          <a:xfrm>
            <a:off x="457200" y="2314875"/>
            <a:ext cx="8229601" cy="215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Ultimate spreadsheet charts for business infographics</a:t>
            </a:r>
            <a:endParaRPr sz="2800"/>
          </a:p>
        </p:txBody>
      </p:sp>
      <p:sp>
        <p:nvSpPr>
          <p:cNvPr id="553" name="Google Shape;553;p29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Follow the link in the graph to modify its data and then paste the new one here. </a:t>
            </a:r>
            <a:r>
              <a:rPr lang="en-GB" sz="12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 more info,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1"/>
              </a:rPr>
              <a:t>click here</a:t>
            </a: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554" name="Google Shape;554;p29" title="Gráfico">
            <a:hlinkClick r:id="rId2"/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418913" y="935275"/>
            <a:ext cx="3658982" cy="3400701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29"/>
          <p:cNvSpPr/>
          <p:nvPr/>
        </p:nvSpPr>
        <p:spPr>
          <a:xfrm>
            <a:off x="3266663" y="1189875"/>
            <a:ext cx="592200" cy="59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556" name="Google Shape;556;p29"/>
          <p:cNvSpPr/>
          <p:nvPr/>
        </p:nvSpPr>
        <p:spPr>
          <a:xfrm>
            <a:off x="3266663" y="2319063"/>
            <a:ext cx="592200" cy="592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557" name="Google Shape;557;p29"/>
          <p:cNvSpPr/>
          <p:nvPr/>
        </p:nvSpPr>
        <p:spPr>
          <a:xfrm>
            <a:off x="3266663" y="3448250"/>
            <a:ext cx="592200" cy="59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grpSp>
        <p:nvGrpSpPr>
          <p:cNvPr id="558" name="Google Shape;558;p29"/>
          <p:cNvGrpSpPr/>
          <p:nvPr/>
        </p:nvGrpSpPr>
        <p:grpSpPr>
          <a:xfrm>
            <a:off x="990325" y="1136125"/>
            <a:ext cx="1987800" cy="765575"/>
            <a:chOff x="1104625" y="1136125"/>
            <a:chExt cx="1987800" cy="765575"/>
          </a:xfrm>
        </p:grpSpPr>
        <p:sp>
          <p:nvSpPr>
            <p:cNvPr id="559" name="Google Shape;559;p29"/>
            <p:cNvSpPr txBox="1"/>
            <p:nvPr/>
          </p:nvSpPr>
          <p:spPr>
            <a:xfrm>
              <a:off x="1104637" y="1136125"/>
              <a:ext cx="1390505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Mercury</a:t>
              </a: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560" name="Google Shape;560;p29"/>
            <p:cNvSpPr txBox="1"/>
            <p:nvPr/>
          </p:nvSpPr>
          <p:spPr>
            <a:xfrm>
              <a:off x="1104625" y="1418100"/>
              <a:ext cx="1987800" cy="48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Mercury is the closest planet to the Sun</a:t>
              </a: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561" name="Google Shape;561;p29"/>
          <p:cNvGrpSpPr/>
          <p:nvPr/>
        </p:nvGrpSpPr>
        <p:grpSpPr>
          <a:xfrm>
            <a:off x="990325" y="2265649"/>
            <a:ext cx="1987800" cy="760775"/>
            <a:chOff x="1104625" y="2265649"/>
            <a:chExt cx="1987800" cy="760775"/>
          </a:xfrm>
        </p:grpSpPr>
        <p:sp>
          <p:nvSpPr>
            <p:cNvPr id="562" name="Google Shape;562;p29"/>
            <p:cNvSpPr txBox="1"/>
            <p:nvPr/>
          </p:nvSpPr>
          <p:spPr>
            <a:xfrm>
              <a:off x="1104637" y="2265649"/>
              <a:ext cx="13905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Venus</a:t>
              </a: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563" name="Google Shape;563;p29"/>
            <p:cNvSpPr txBox="1"/>
            <p:nvPr/>
          </p:nvSpPr>
          <p:spPr>
            <a:xfrm>
              <a:off x="1104625" y="2542824"/>
              <a:ext cx="1987800" cy="48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Venus has a beautiful name but is hot</a:t>
              </a: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564" name="Google Shape;564;p29"/>
          <p:cNvGrpSpPr/>
          <p:nvPr/>
        </p:nvGrpSpPr>
        <p:grpSpPr>
          <a:xfrm>
            <a:off x="990325" y="3390373"/>
            <a:ext cx="1987800" cy="765577"/>
            <a:chOff x="1104625" y="3390373"/>
            <a:chExt cx="1987800" cy="765577"/>
          </a:xfrm>
        </p:grpSpPr>
        <p:sp>
          <p:nvSpPr>
            <p:cNvPr id="565" name="Google Shape;565;p29"/>
            <p:cNvSpPr txBox="1"/>
            <p:nvPr/>
          </p:nvSpPr>
          <p:spPr>
            <a:xfrm>
              <a:off x="1104637" y="3390373"/>
              <a:ext cx="1390505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Mars</a:t>
              </a: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566" name="Google Shape;566;p29"/>
            <p:cNvSpPr txBox="1"/>
            <p:nvPr/>
          </p:nvSpPr>
          <p:spPr>
            <a:xfrm>
              <a:off x="1104625" y="3672350"/>
              <a:ext cx="1987800" cy="48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Despite being red, Mars is a cold place</a:t>
              </a:r>
              <a:endParaRPr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567" name="Google Shape;567;p29"/>
          <p:cNvGrpSpPr/>
          <p:nvPr/>
        </p:nvGrpSpPr>
        <p:grpSpPr>
          <a:xfrm>
            <a:off x="3374101" y="2453686"/>
            <a:ext cx="377344" cy="322968"/>
            <a:chOff x="828663" y="2312363"/>
            <a:chExt cx="377344" cy="322968"/>
          </a:xfrm>
        </p:grpSpPr>
        <p:sp>
          <p:nvSpPr>
            <p:cNvPr id="568" name="Google Shape;568;p29"/>
            <p:cNvSpPr/>
            <p:nvPr/>
          </p:nvSpPr>
          <p:spPr>
            <a:xfrm>
              <a:off x="946004" y="2325024"/>
              <a:ext cx="170347" cy="136504"/>
            </a:xfrm>
            <a:custGeom>
              <a:avLst/>
              <a:gdLst/>
              <a:ahLst/>
              <a:cxnLst/>
              <a:rect l="l" t="t" r="r" b="b"/>
              <a:pathLst>
                <a:path w="4978" h="3989" extrusionOk="0">
                  <a:moveTo>
                    <a:pt x="2651" y="1"/>
                  </a:moveTo>
                  <a:cubicBezTo>
                    <a:pt x="2486" y="1"/>
                    <a:pt x="2335" y="138"/>
                    <a:pt x="2335" y="321"/>
                  </a:cubicBezTo>
                  <a:lnTo>
                    <a:pt x="2335" y="1012"/>
                  </a:lnTo>
                  <a:lnTo>
                    <a:pt x="310" y="1012"/>
                  </a:lnTo>
                  <a:cubicBezTo>
                    <a:pt x="120" y="1012"/>
                    <a:pt x="1" y="1155"/>
                    <a:pt x="1" y="1321"/>
                  </a:cubicBezTo>
                  <a:lnTo>
                    <a:pt x="1" y="2679"/>
                  </a:lnTo>
                  <a:cubicBezTo>
                    <a:pt x="1" y="2846"/>
                    <a:pt x="120" y="2988"/>
                    <a:pt x="310" y="2988"/>
                  </a:cubicBezTo>
                  <a:lnTo>
                    <a:pt x="2335" y="2988"/>
                  </a:lnTo>
                  <a:lnTo>
                    <a:pt x="2335" y="3679"/>
                  </a:lnTo>
                  <a:cubicBezTo>
                    <a:pt x="2335" y="3798"/>
                    <a:pt x="2406" y="3917"/>
                    <a:pt x="2525" y="3965"/>
                  </a:cubicBezTo>
                  <a:cubicBezTo>
                    <a:pt x="2573" y="3989"/>
                    <a:pt x="2597" y="3989"/>
                    <a:pt x="2644" y="3989"/>
                  </a:cubicBezTo>
                  <a:cubicBezTo>
                    <a:pt x="2716" y="3989"/>
                    <a:pt x="2787" y="3965"/>
                    <a:pt x="2858" y="3917"/>
                  </a:cubicBezTo>
                  <a:lnTo>
                    <a:pt x="4859" y="2250"/>
                  </a:lnTo>
                  <a:cubicBezTo>
                    <a:pt x="4930" y="2179"/>
                    <a:pt x="4978" y="2083"/>
                    <a:pt x="4978" y="1988"/>
                  </a:cubicBezTo>
                  <a:cubicBezTo>
                    <a:pt x="4978" y="1917"/>
                    <a:pt x="4954" y="1822"/>
                    <a:pt x="4859" y="1750"/>
                  </a:cubicBezTo>
                  <a:lnTo>
                    <a:pt x="2858" y="83"/>
                  </a:lnTo>
                  <a:cubicBezTo>
                    <a:pt x="2794" y="26"/>
                    <a:pt x="2722" y="1"/>
                    <a:pt x="2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910963" y="2485926"/>
              <a:ext cx="170347" cy="136948"/>
            </a:xfrm>
            <a:custGeom>
              <a:avLst/>
              <a:gdLst/>
              <a:ahLst/>
              <a:cxnLst/>
              <a:rect l="l" t="t" r="r" b="b"/>
              <a:pathLst>
                <a:path w="4978" h="4002" extrusionOk="0">
                  <a:moveTo>
                    <a:pt x="2345" y="0"/>
                  </a:moveTo>
                  <a:cubicBezTo>
                    <a:pt x="2263" y="0"/>
                    <a:pt x="2182" y="26"/>
                    <a:pt x="2120" y="73"/>
                  </a:cubicBezTo>
                  <a:lnTo>
                    <a:pt x="120" y="1763"/>
                  </a:lnTo>
                  <a:cubicBezTo>
                    <a:pt x="48" y="1811"/>
                    <a:pt x="1" y="1906"/>
                    <a:pt x="1" y="2001"/>
                  </a:cubicBezTo>
                  <a:cubicBezTo>
                    <a:pt x="1" y="2097"/>
                    <a:pt x="48" y="2168"/>
                    <a:pt x="120" y="2240"/>
                  </a:cubicBezTo>
                  <a:lnTo>
                    <a:pt x="2120" y="3907"/>
                  </a:lnTo>
                  <a:cubicBezTo>
                    <a:pt x="2192" y="3954"/>
                    <a:pt x="2263" y="3978"/>
                    <a:pt x="2335" y="4002"/>
                  </a:cubicBezTo>
                  <a:cubicBezTo>
                    <a:pt x="2382" y="3978"/>
                    <a:pt x="2430" y="3978"/>
                    <a:pt x="2477" y="3954"/>
                  </a:cubicBezTo>
                  <a:cubicBezTo>
                    <a:pt x="2573" y="3907"/>
                    <a:pt x="2644" y="3788"/>
                    <a:pt x="2644" y="3668"/>
                  </a:cubicBezTo>
                  <a:lnTo>
                    <a:pt x="2644" y="2978"/>
                  </a:lnTo>
                  <a:lnTo>
                    <a:pt x="4692" y="2978"/>
                  </a:lnTo>
                  <a:cubicBezTo>
                    <a:pt x="4859" y="2954"/>
                    <a:pt x="4978" y="2811"/>
                    <a:pt x="4978" y="2644"/>
                  </a:cubicBezTo>
                  <a:lnTo>
                    <a:pt x="4978" y="1311"/>
                  </a:lnTo>
                  <a:cubicBezTo>
                    <a:pt x="4978" y="1144"/>
                    <a:pt x="4859" y="1001"/>
                    <a:pt x="4692" y="1001"/>
                  </a:cubicBezTo>
                  <a:lnTo>
                    <a:pt x="4692" y="1025"/>
                  </a:lnTo>
                  <a:lnTo>
                    <a:pt x="2644" y="1025"/>
                  </a:lnTo>
                  <a:lnTo>
                    <a:pt x="2644" y="334"/>
                  </a:lnTo>
                  <a:cubicBezTo>
                    <a:pt x="2644" y="192"/>
                    <a:pt x="2573" y="73"/>
                    <a:pt x="2477" y="25"/>
                  </a:cubicBezTo>
                  <a:cubicBezTo>
                    <a:pt x="2435" y="8"/>
                    <a:pt x="2390" y="0"/>
                    <a:pt x="23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828663" y="2312363"/>
              <a:ext cx="92942" cy="159773"/>
            </a:xfrm>
            <a:custGeom>
              <a:avLst/>
              <a:gdLst/>
              <a:ahLst/>
              <a:cxnLst/>
              <a:rect l="l" t="t" r="r" b="b"/>
              <a:pathLst>
                <a:path w="2716" h="4669" extrusionOk="0">
                  <a:moveTo>
                    <a:pt x="1715" y="1334"/>
                  </a:moveTo>
                  <a:cubicBezTo>
                    <a:pt x="1906" y="1334"/>
                    <a:pt x="2072" y="1501"/>
                    <a:pt x="2072" y="1691"/>
                  </a:cubicBezTo>
                  <a:cubicBezTo>
                    <a:pt x="2072" y="1787"/>
                    <a:pt x="2025" y="1882"/>
                    <a:pt x="1953" y="1953"/>
                  </a:cubicBezTo>
                  <a:cubicBezTo>
                    <a:pt x="1906" y="2025"/>
                    <a:pt x="1810" y="2049"/>
                    <a:pt x="1715" y="2049"/>
                  </a:cubicBezTo>
                  <a:lnTo>
                    <a:pt x="1024" y="2049"/>
                  </a:lnTo>
                  <a:lnTo>
                    <a:pt x="1024" y="1334"/>
                  </a:lnTo>
                  <a:close/>
                  <a:moveTo>
                    <a:pt x="1741" y="2691"/>
                  </a:moveTo>
                  <a:cubicBezTo>
                    <a:pt x="2034" y="2691"/>
                    <a:pt x="2185" y="3079"/>
                    <a:pt x="1953" y="3287"/>
                  </a:cubicBezTo>
                  <a:cubicBezTo>
                    <a:pt x="1906" y="3358"/>
                    <a:pt x="1810" y="3406"/>
                    <a:pt x="1715" y="3406"/>
                  </a:cubicBezTo>
                  <a:lnTo>
                    <a:pt x="1024" y="3406"/>
                  </a:lnTo>
                  <a:lnTo>
                    <a:pt x="1024" y="2692"/>
                  </a:lnTo>
                  <a:lnTo>
                    <a:pt x="1715" y="2692"/>
                  </a:lnTo>
                  <a:cubicBezTo>
                    <a:pt x="1724" y="2691"/>
                    <a:pt x="1733" y="2691"/>
                    <a:pt x="1741" y="2691"/>
                  </a:cubicBezTo>
                  <a:close/>
                  <a:moveTo>
                    <a:pt x="1382" y="1"/>
                  </a:moveTo>
                  <a:cubicBezTo>
                    <a:pt x="1215" y="1"/>
                    <a:pt x="1048" y="120"/>
                    <a:pt x="1072" y="358"/>
                  </a:cubicBezTo>
                  <a:lnTo>
                    <a:pt x="1072" y="715"/>
                  </a:lnTo>
                  <a:lnTo>
                    <a:pt x="382" y="715"/>
                  </a:lnTo>
                  <a:cubicBezTo>
                    <a:pt x="0" y="739"/>
                    <a:pt x="0" y="1310"/>
                    <a:pt x="382" y="1334"/>
                  </a:cubicBezTo>
                  <a:lnTo>
                    <a:pt x="405" y="1334"/>
                  </a:lnTo>
                  <a:lnTo>
                    <a:pt x="405" y="3406"/>
                  </a:lnTo>
                  <a:lnTo>
                    <a:pt x="382" y="3406"/>
                  </a:lnTo>
                  <a:cubicBezTo>
                    <a:pt x="0" y="3430"/>
                    <a:pt x="0" y="4001"/>
                    <a:pt x="382" y="4025"/>
                  </a:cubicBezTo>
                  <a:lnTo>
                    <a:pt x="1072" y="4025"/>
                  </a:lnTo>
                  <a:lnTo>
                    <a:pt x="1072" y="4382"/>
                  </a:lnTo>
                  <a:cubicBezTo>
                    <a:pt x="1084" y="4573"/>
                    <a:pt x="1233" y="4668"/>
                    <a:pt x="1382" y="4668"/>
                  </a:cubicBezTo>
                  <a:cubicBezTo>
                    <a:pt x="1531" y="4668"/>
                    <a:pt x="1679" y="4573"/>
                    <a:pt x="1691" y="4382"/>
                  </a:cubicBezTo>
                  <a:lnTo>
                    <a:pt x="1691" y="4025"/>
                  </a:lnTo>
                  <a:lnTo>
                    <a:pt x="1715" y="4025"/>
                  </a:lnTo>
                  <a:cubicBezTo>
                    <a:pt x="1977" y="4025"/>
                    <a:pt x="2239" y="3930"/>
                    <a:pt x="2406" y="3739"/>
                  </a:cubicBezTo>
                  <a:cubicBezTo>
                    <a:pt x="2596" y="3549"/>
                    <a:pt x="2715" y="3287"/>
                    <a:pt x="2715" y="3025"/>
                  </a:cubicBezTo>
                  <a:lnTo>
                    <a:pt x="2715" y="3025"/>
                  </a:lnTo>
                  <a:lnTo>
                    <a:pt x="2692" y="3049"/>
                  </a:lnTo>
                  <a:cubicBezTo>
                    <a:pt x="2692" y="2787"/>
                    <a:pt x="2596" y="2549"/>
                    <a:pt x="2430" y="2382"/>
                  </a:cubicBezTo>
                  <a:cubicBezTo>
                    <a:pt x="2596" y="2192"/>
                    <a:pt x="2692" y="1953"/>
                    <a:pt x="2692" y="1691"/>
                  </a:cubicBezTo>
                  <a:cubicBezTo>
                    <a:pt x="2692" y="1144"/>
                    <a:pt x="2263" y="715"/>
                    <a:pt x="1715" y="715"/>
                  </a:cubicBezTo>
                  <a:lnTo>
                    <a:pt x="1691" y="715"/>
                  </a:lnTo>
                  <a:lnTo>
                    <a:pt x="1691" y="358"/>
                  </a:lnTo>
                  <a:cubicBezTo>
                    <a:pt x="1715" y="120"/>
                    <a:pt x="1548" y="1"/>
                    <a:pt x="1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1099481" y="2473710"/>
              <a:ext cx="106527" cy="161621"/>
            </a:xfrm>
            <a:custGeom>
              <a:avLst/>
              <a:gdLst/>
              <a:ahLst/>
              <a:cxnLst/>
              <a:rect l="l" t="t" r="r" b="b"/>
              <a:pathLst>
                <a:path w="3113" h="4723" extrusionOk="0">
                  <a:moveTo>
                    <a:pt x="1529" y="1"/>
                  </a:moveTo>
                  <a:cubicBezTo>
                    <a:pt x="1356" y="1"/>
                    <a:pt x="1184" y="120"/>
                    <a:pt x="1207" y="358"/>
                  </a:cubicBezTo>
                  <a:lnTo>
                    <a:pt x="1207" y="715"/>
                  </a:lnTo>
                  <a:cubicBezTo>
                    <a:pt x="1" y="881"/>
                    <a:pt x="134" y="2668"/>
                    <a:pt x="1350" y="2668"/>
                  </a:cubicBezTo>
                  <a:cubicBezTo>
                    <a:pt x="1358" y="2668"/>
                    <a:pt x="1366" y="2668"/>
                    <a:pt x="1374" y="2668"/>
                  </a:cubicBezTo>
                  <a:lnTo>
                    <a:pt x="1874" y="2668"/>
                  </a:lnTo>
                  <a:cubicBezTo>
                    <a:pt x="2065" y="2668"/>
                    <a:pt x="2231" y="2835"/>
                    <a:pt x="2231" y="3025"/>
                  </a:cubicBezTo>
                  <a:cubicBezTo>
                    <a:pt x="2231" y="3121"/>
                    <a:pt x="2184" y="3216"/>
                    <a:pt x="2112" y="3287"/>
                  </a:cubicBezTo>
                  <a:cubicBezTo>
                    <a:pt x="2065" y="3359"/>
                    <a:pt x="1969" y="3382"/>
                    <a:pt x="1874" y="3406"/>
                  </a:cubicBezTo>
                  <a:lnTo>
                    <a:pt x="1493" y="3406"/>
                  </a:lnTo>
                  <a:cubicBezTo>
                    <a:pt x="1279" y="3406"/>
                    <a:pt x="1065" y="3311"/>
                    <a:pt x="898" y="3144"/>
                  </a:cubicBezTo>
                  <a:cubicBezTo>
                    <a:pt x="838" y="3085"/>
                    <a:pt x="761" y="3055"/>
                    <a:pt x="684" y="3055"/>
                  </a:cubicBezTo>
                  <a:cubicBezTo>
                    <a:pt x="606" y="3055"/>
                    <a:pt x="529" y="3085"/>
                    <a:pt x="469" y="3144"/>
                  </a:cubicBezTo>
                  <a:cubicBezTo>
                    <a:pt x="326" y="3263"/>
                    <a:pt x="326" y="3478"/>
                    <a:pt x="469" y="3597"/>
                  </a:cubicBezTo>
                  <a:cubicBezTo>
                    <a:pt x="660" y="3811"/>
                    <a:pt x="922" y="3930"/>
                    <a:pt x="1207" y="4002"/>
                  </a:cubicBezTo>
                  <a:lnTo>
                    <a:pt x="1207" y="4383"/>
                  </a:lnTo>
                  <a:cubicBezTo>
                    <a:pt x="1184" y="4609"/>
                    <a:pt x="1350" y="4722"/>
                    <a:pt x="1520" y="4722"/>
                  </a:cubicBezTo>
                  <a:cubicBezTo>
                    <a:pt x="1690" y="4722"/>
                    <a:pt x="1862" y="4609"/>
                    <a:pt x="1850" y="4383"/>
                  </a:cubicBezTo>
                  <a:lnTo>
                    <a:pt x="1850" y="4025"/>
                  </a:lnTo>
                  <a:lnTo>
                    <a:pt x="1874" y="4025"/>
                  </a:lnTo>
                  <a:cubicBezTo>
                    <a:pt x="3113" y="3954"/>
                    <a:pt x="3113" y="2120"/>
                    <a:pt x="1874" y="2049"/>
                  </a:cubicBezTo>
                  <a:lnTo>
                    <a:pt x="1374" y="2049"/>
                  </a:lnTo>
                  <a:cubicBezTo>
                    <a:pt x="1279" y="2049"/>
                    <a:pt x="1184" y="2001"/>
                    <a:pt x="1112" y="1954"/>
                  </a:cubicBezTo>
                  <a:cubicBezTo>
                    <a:pt x="874" y="1715"/>
                    <a:pt x="1041" y="1334"/>
                    <a:pt x="1374" y="1334"/>
                  </a:cubicBezTo>
                  <a:lnTo>
                    <a:pt x="1636" y="1334"/>
                  </a:lnTo>
                  <a:cubicBezTo>
                    <a:pt x="1803" y="1334"/>
                    <a:pt x="1969" y="1406"/>
                    <a:pt x="2112" y="1525"/>
                  </a:cubicBezTo>
                  <a:lnTo>
                    <a:pt x="2160" y="1573"/>
                  </a:lnTo>
                  <a:cubicBezTo>
                    <a:pt x="2220" y="1632"/>
                    <a:pt x="2297" y="1662"/>
                    <a:pt x="2374" y="1662"/>
                  </a:cubicBezTo>
                  <a:cubicBezTo>
                    <a:pt x="2452" y="1662"/>
                    <a:pt x="2529" y="1632"/>
                    <a:pt x="2589" y="1573"/>
                  </a:cubicBezTo>
                  <a:cubicBezTo>
                    <a:pt x="2708" y="1454"/>
                    <a:pt x="2708" y="1263"/>
                    <a:pt x="2589" y="1144"/>
                  </a:cubicBezTo>
                  <a:lnTo>
                    <a:pt x="2541" y="1072"/>
                  </a:lnTo>
                  <a:cubicBezTo>
                    <a:pt x="2351" y="882"/>
                    <a:pt x="2112" y="763"/>
                    <a:pt x="1850" y="715"/>
                  </a:cubicBezTo>
                  <a:lnTo>
                    <a:pt x="1850" y="358"/>
                  </a:lnTo>
                  <a:cubicBezTo>
                    <a:pt x="1874" y="120"/>
                    <a:pt x="1702" y="1"/>
                    <a:pt x="15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72" name="Google Shape;572;p29"/>
          <p:cNvGrpSpPr/>
          <p:nvPr/>
        </p:nvGrpSpPr>
        <p:grpSpPr>
          <a:xfrm>
            <a:off x="3396507" y="1302508"/>
            <a:ext cx="332550" cy="366941"/>
            <a:chOff x="2434882" y="2871209"/>
            <a:chExt cx="332550" cy="366941"/>
          </a:xfrm>
        </p:grpSpPr>
        <p:sp>
          <p:nvSpPr>
            <p:cNvPr id="573" name="Google Shape;573;p29"/>
            <p:cNvSpPr/>
            <p:nvPr/>
          </p:nvSpPr>
          <p:spPr>
            <a:xfrm>
              <a:off x="2456098" y="2871209"/>
              <a:ext cx="290938" cy="316432"/>
            </a:xfrm>
            <a:custGeom>
              <a:avLst/>
              <a:gdLst/>
              <a:ahLst/>
              <a:cxnLst/>
              <a:rect l="l" t="t" r="r" b="b"/>
              <a:pathLst>
                <a:path w="8502" h="9247" extrusionOk="0">
                  <a:moveTo>
                    <a:pt x="4239" y="2030"/>
                  </a:moveTo>
                  <a:cubicBezTo>
                    <a:pt x="4388" y="2030"/>
                    <a:pt x="4537" y="2126"/>
                    <a:pt x="4549" y="2316"/>
                  </a:cubicBezTo>
                  <a:lnTo>
                    <a:pt x="4549" y="2673"/>
                  </a:lnTo>
                  <a:lnTo>
                    <a:pt x="4906" y="2673"/>
                  </a:lnTo>
                  <a:cubicBezTo>
                    <a:pt x="5287" y="2721"/>
                    <a:pt x="5287" y="3269"/>
                    <a:pt x="4906" y="3293"/>
                  </a:cubicBezTo>
                  <a:lnTo>
                    <a:pt x="3810" y="3293"/>
                  </a:lnTo>
                  <a:cubicBezTo>
                    <a:pt x="3453" y="3293"/>
                    <a:pt x="3453" y="3840"/>
                    <a:pt x="3810" y="3840"/>
                  </a:cubicBezTo>
                  <a:lnTo>
                    <a:pt x="4644" y="3840"/>
                  </a:lnTo>
                  <a:cubicBezTo>
                    <a:pt x="5858" y="3840"/>
                    <a:pt x="5858" y="5650"/>
                    <a:pt x="4644" y="5650"/>
                  </a:cubicBezTo>
                  <a:lnTo>
                    <a:pt x="4668" y="5674"/>
                  </a:lnTo>
                  <a:lnTo>
                    <a:pt x="4549" y="5674"/>
                  </a:lnTo>
                  <a:lnTo>
                    <a:pt x="4549" y="6031"/>
                  </a:lnTo>
                  <a:cubicBezTo>
                    <a:pt x="4537" y="6222"/>
                    <a:pt x="4388" y="6317"/>
                    <a:pt x="4239" y="6317"/>
                  </a:cubicBezTo>
                  <a:cubicBezTo>
                    <a:pt x="4090" y="6317"/>
                    <a:pt x="3941" y="6222"/>
                    <a:pt x="3929" y="6031"/>
                  </a:cubicBezTo>
                  <a:lnTo>
                    <a:pt x="3929" y="5674"/>
                  </a:lnTo>
                  <a:lnTo>
                    <a:pt x="3572" y="5674"/>
                  </a:lnTo>
                  <a:cubicBezTo>
                    <a:pt x="3144" y="5674"/>
                    <a:pt x="3144" y="5031"/>
                    <a:pt x="3572" y="5031"/>
                  </a:cubicBezTo>
                  <a:lnTo>
                    <a:pt x="4668" y="5031"/>
                  </a:lnTo>
                  <a:cubicBezTo>
                    <a:pt x="5001" y="5007"/>
                    <a:pt x="5001" y="4531"/>
                    <a:pt x="4668" y="4483"/>
                  </a:cubicBezTo>
                  <a:lnTo>
                    <a:pt x="3810" y="4483"/>
                  </a:lnTo>
                  <a:cubicBezTo>
                    <a:pt x="2620" y="4483"/>
                    <a:pt x="2620" y="2673"/>
                    <a:pt x="3810" y="2673"/>
                  </a:cubicBezTo>
                  <a:lnTo>
                    <a:pt x="3929" y="2673"/>
                  </a:lnTo>
                  <a:lnTo>
                    <a:pt x="3929" y="2316"/>
                  </a:lnTo>
                  <a:cubicBezTo>
                    <a:pt x="3941" y="2126"/>
                    <a:pt x="4090" y="2030"/>
                    <a:pt x="4239" y="2030"/>
                  </a:cubicBezTo>
                  <a:close/>
                  <a:moveTo>
                    <a:pt x="4251" y="0"/>
                  </a:moveTo>
                  <a:cubicBezTo>
                    <a:pt x="3257" y="0"/>
                    <a:pt x="2262" y="375"/>
                    <a:pt x="1500" y="1126"/>
                  </a:cubicBezTo>
                  <a:cubicBezTo>
                    <a:pt x="0" y="2650"/>
                    <a:pt x="0" y="5103"/>
                    <a:pt x="1500" y="6627"/>
                  </a:cubicBezTo>
                  <a:lnTo>
                    <a:pt x="4025" y="9151"/>
                  </a:lnTo>
                  <a:cubicBezTo>
                    <a:pt x="4096" y="9199"/>
                    <a:pt x="4168" y="9222"/>
                    <a:pt x="4263" y="9246"/>
                  </a:cubicBezTo>
                  <a:cubicBezTo>
                    <a:pt x="4334" y="9222"/>
                    <a:pt x="4406" y="9199"/>
                    <a:pt x="4477" y="9151"/>
                  </a:cubicBezTo>
                  <a:lnTo>
                    <a:pt x="7001" y="6627"/>
                  </a:lnTo>
                  <a:cubicBezTo>
                    <a:pt x="8502" y="5103"/>
                    <a:pt x="8502" y="2650"/>
                    <a:pt x="7001" y="1126"/>
                  </a:cubicBezTo>
                  <a:cubicBezTo>
                    <a:pt x="6239" y="375"/>
                    <a:pt x="5245" y="0"/>
                    <a:pt x="4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2434882" y="3124848"/>
              <a:ext cx="332550" cy="113302"/>
            </a:xfrm>
            <a:custGeom>
              <a:avLst/>
              <a:gdLst/>
              <a:ahLst/>
              <a:cxnLst/>
              <a:rect l="l" t="t" r="r" b="b"/>
              <a:pathLst>
                <a:path w="9718" h="3311" extrusionOk="0">
                  <a:moveTo>
                    <a:pt x="2025" y="1"/>
                  </a:moveTo>
                  <a:lnTo>
                    <a:pt x="549" y="1668"/>
                  </a:lnTo>
                  <a:cubicBezTo>
                    <a:pt x="1" y="2311"/>
                    <a:pt x="453" y="3311"/>
                    <a:pt x="1311" y="3311"/>
                  </a:cubicBezTo>
                  <a:lnTo>
                    <a:pt x="8407" y="3311"/>
                  </a:lnTo>
                  <a:cubicBezTo>
                    <a:pt x="9265" y="3287"/>
                    <a:pt x="9717" y="2311"/>
                    <a:pt x="9169" y="1668"/>
                  </a:cubicBezTo>
                  <a:lnTo>
                    <a:pt x="7693" y="1"/>
                  </a:lnTo>
                  <a:lnTo>
                    <a:pt x="5526" y="2168"/>
                  </a:lnTo>
                  <a:cubicBezTo>
                    <a:pt x="5347" y="2358"/>
                    <a:pt x="5109" y="2453"/>
                    <a:pt x="4868" y="2453"/>
                  </a:cubicBezTo>
                  <a:cubicBezTo>
                    <a:pt x="4627" y="2453"/>
                    <a:pt x="4383" y="2358"/>
                    <a:pt x="4192" y="2168"/>
                  </a:cubicBezTo>
                  <a:lnTo>
                    <a:pt x="20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75" name="Google Shape;575;p29"/>
          <p:cNvGrpSpPr/>
          <p:nvPr/>
        </p:nvGrpSpPr>
        <p:grpSpPr>
          <a:xfrm>
            <a:off x="3378981" y="3560889"/>
            <a:ext cx="367591" cy="367420"/>
            <a:chOff x="831093" y="3461573"/>
            <a:chExt cx="367591" cy="367420"/>
          </a:xfrm>
        </p:grpSpPr>
        <p:sp>
          <p:nvSpPr>
            <p:cNvPr id="576" name="Google Shape;576;p29"/>
            <p:cNvSpPr/>
            <p:nvPr/>
          </p:nvSpPr>
          <p:spPr>
            <a:xfrm>
              <a:off x="951719" y="3461573"/>
              <a:ext cx="119838" cy="102557"/>
            </a:xfrm>
            <a:custGeom>
              <a:avLst/>
              <a:gdLst/>
              <a:ahLst/>
              <a:cxnLst/>
              <a:rect l="l" t="t" r="r" b="b"/>
              <a:pathLst>
                <a:path w="3502" h="2997" extrusionOk="0">
                  <a:moveTo>
                    <a:pt x="1999" y="0"/>
                  </a:moveTo>
                  <a:cubicBezTo>
                    <a:pt x="1630" y="0"/>
                    <a:pt x="1255" y="139"/>
                    <a:pt x="953" y="448"/>
                  </a:cubicBezTo>
                  <a:cubicBezTo>
                    <a:pt x="0" y="1377"/>
                    <a:pt x="667" y="2996"/>
                    <a:pt x="2001" y="2996"/>
                  </a:cubicBezTo>
                  <a:cubicBezTo>
                    <a:pt x="2834" y="2996"/>
                    <a:pt x="3501" y="2330"/>
                    <a:pt x="3501" y="1496"/>
                  </a:cubicBezTo>
                  <a:cubicBezTo>
                    <a:pt x="3501" y="596"/>
                    <a:pt x="2764" y="0"/>
                    <a:pt x="19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831093" y="3549895"/>
              <a:ext cx="367591" cy="279098"/>
            </a:xfrm>
            <a:custGeom>
              <a:avLst/>
              <a:gdLst/>
              <a:ahLst/>
              <a:cxnLst/>
              <a:rect l="l" t="t" r="r" b="b"/>
              <a:pathLst>
                <a:path w="10742" h="8156" extrusionOk="0">
                  <a:moveTo>
                    <a:pt x="4481" y="1794"/>
                  </a:moveTo>
                  <a:cubicBezTo>
                    <a:pt x="4495" y="1794"/>
                    <a:pt x="4510" y="1795"/>
                    <a:pt x="4526" y="1797"/>
                  </a:cubicBezTo>
                  <a:lnTo>
                    <a:pt x="6693" y="1797"/>
                  </a:lnTo>
                  <a:cubicBezTo>
                    <a:pt x="7074" y="1844"/>
                    <a:pt x="7074" y="2392"/>
                    <a:pt x="6693" y="2440"/>
                  </a:cubicBezTo>
                  <a:lnTo>
                    <a:pt x="4526" y="2440"/>
                  </a:lnTo>
                  <a:cubicBezTo>
                    <a:pt x="4518" y="2440"/>
                    <a:pt x="4510" y="2440"/>
                    <a:pt x="4503" y="2440"/>
                  </a:cubicBezTo>
                  <a:cubicBezTo>
                    <a:pt x="4064" y="2440"/>
                    <a:pt x="4057" y="1794"/>
                    <a:pt x="4481" y="1794"/>
                  </a:cubicBezTo>
                  <a:close/>
                  <a:moveTo>
                    <a:pt x="2661" y="2472"/>
                  </a:moveTo>
                  <a:cubicBezTo>
                    <a:pt x="2821" y="2472"/>
                    <a:pt x="2978" y="2601"/>
                    <a:pt x="2978" y="2797"/>
                  </a:cubicBezTo>
                  <a:cubicBezTo>
                    <a:pt x="2978" y="2964"/>
                    <a:pt x="2835" y="3106"/>
                    <a:pt x="2668" y="3106"/>
                  </a:cubicBezTo>
                  <a:lnTo>
                    <a:pt x="2644" y="3106"/>
                  </a:lnTo>
                  <a:cubicBezTo>
                    <a:pt x="2382" y="3083"/>
                    <a:pt x="2239" y="2749"/>
                    <a:pt x="2454" y="2559"/>
                  </a:cubicBezTo>
                  <a:cubicBezTo>
                    <a:pt x="2514" y="2499"/>
                    <a:pt x="2587" y="2472"/>
                    <a:pt x="2661" y="2472"/>
                  </a:cubicBezTo>
                  <a:close/>
                  <a:moveTo>
                    <a:pt x="2006" y="0"/>
                  </a:moveTo>
                  <a:cubicBezTo>
                    <a:pt x="1854" y="0"/>
                    <a:pt x="1700" y="19"/>
                    <a:pt x="1549" y="58"/>
                  </a:cubicBezTo>
                  <a:lnTo>
                    <a:pt x="1263" y="130"/>
                  </a:lnTo>
                  <a:cubicBezTo>
                    <a:pt x="1168" y="154"/>
                    <a:pt x="1120" y="201"/>
                    <a:pt x="1073" y="273"/>
                  </a:cubicBezTo>
                  <a:cubicBezTo>
                    <a:pt x="1025" y="344"/>
                    <a:pt x="1001" y="415"/>
                    <a:pt x="1025" y="511"/>
                  </a:cubicBezTo>
                  <a:lnTo>
                    <a:pt x="1358" y="1844"/>
                  </a:lnTo>
                  <a:cubicBezTo>
                    <a:pt x="1358" y="1868"/>
                    <a:pt x="1358" y="1868"/>
                    <a:pt x="1358" y="1868"/>
                  </a:cubicBezTo>
                  <a:cubicBezTo>
                    <a:pt x="1263" y="2059"/>
                    <a:pt x="1168" y="2273"/>
                    <a:pt x="1096" y="2464"/>
                  </a:cubicBezTo>
                  <a:lnTo>
                    <a:pt x="739" y="2464"/>
                  </a:lnTo>
                  <a:cubicBezTo>
                    <a:pt x="334" y="2464"/>
                    <a:pt x="1" y="2797"/>
                    <a:pt x="1" y="3202"/>
                  </a:cubicBezTo>
                  <a:lnTo>
                    <a:pt x="1" y="4726"/>
                  </a:lnTo>
                  <a:cubicBezTo>
                    <a:pt x="1" y="5131"/>
                    <a:pt x="334" y="5464"/>
                    <a:pt x="739" y="5464"/>
                  </a:cubicBezTo>
                  <a:lnTo>
                    <a:pt x="1168" y="5464"/>
                  </a:lnTo>
                  <a:cubicBezTo>
                    <a:pt x="1287" y="5726"/>
                    <a:pt x="1430" y="5988"/>
                    <a:pt x="1644" y="6202"/>
                  </a:cubicBezTo>
                  <a:lnTo>
                    <a:pt x="1454" y="6631"/>
                  </a:lnTo>
                  <a:cubicBezTo>
                    <a:pt x="1168" y="7345"/>
                    <a:pt x="1692" y="8155"/>
                    <a:pt x="2478" y="8155"/>
                  </a:cubicBezTo>
                  <a:cubicBezTo>
                    <a:pt x="2906" y="8131"/>
                    <a:pt x="3311" y="7869"/>
                    <a:pt x="3454" y="7465"/>
                  </a:cubicBezTo>
                  <a:lnTo>
                    <a:pt x="3573" y="7107"/>
                  </a:lnTo>
                  <a:cubicBezTo>
                    <a:pt x="3716" y="7131"/>
                    <a:pt x="3883" y="7131"/>
                    <a:pt x="4026" y="7131"/>
                  </a:cubicBezTo>
                  <a:lnTo>
                    <a:pt x="6550" y="7131"/>
                  </a:lnTo>
                  <a:cubicBezTo>
                    <a:pt x="6740" y="7131"/>
                    <a:pt x="6955" y="7107"/>
                    <a:pt x="7145" y="7083"/>
                  </a:cubicBezTo>
                  <a:lnTo>
                    <a:pt x="7288" y="7465"/>
                  </a:lnTo>
                  <a:cubicBezTo>
                    <a:pt x="7431" y="7869"/>
                    <a:pt x="7812" y="8131"/>
                    <a:pt x="8265" y="8155"/>
                  </a:cubicBezTo>
                  <a:cubicBezTo>
                    <a:pt x="9027" y="8155"/>
                    <a:pt x="9574" y="7345"/>
                    <a:pt x="9265" y="6631"/>
                  </a:cubicBezTo>
                  <a:lnTo>
                    <a:pt x="9027" y="6036"/>
                  </a:lnTo>
                  <a:cubicBezTo>
                    <a:pt x="9003" y="6012"/>
                    <a:pt x="9003" y="5988"/>
                    <a:pt x="9003" y="5988"/>
                  </a:cubicBezTo>
                  <a:cubicBezTo>
                    <a:pt x="9860" y="4940"/>
                    <a:pt x="9955" y="3440"/>
                    <a:pt x="9241" y="2297"/>
                  </a:cubicBezTo>
                  <a:lnTo>
                    <a:pt x="9479" y="2035"/>
                  </a:lnTo>
                  <a:cubicBezTo>
                    <a:pt x="9554" y="1975"/>
                    <a:pt x="9640" y="1948"/>
                    <a:pt x="9724" y="1948"/>
                  </a:cubicBezTo>
                  <a:cubicBezTo>
                    <a:pt x="9906" y="1948"/>
                    <a:pt x="10074" y="2077"/>
                    <a:pt x="10074" y="2273"/>
                  </a:cubicBezTo>
                  <a:cubicBezTo>
                    <a:pt x="10051" y="2511"/>
                    <a:pt x="10223" y="2630"/>
                    <a:pt x="10396" y="2630"/>
                  </a:cubicBezTo>
                  <a:cubicBezTo>
                    <a:pt x="10569" y="2630"/>
                    <a:pt x="10741" y="2511"/>
                    <a:pt x="10717" y="2273"/>
                  </a:cubicBezTo>
                  <a:cubicBezTo>
                    <a:pt x="10717" y="1868"/>
                    <a:pt x="10455" y="1511"/>
                    <a:pt x="10098" y="1368"/>
                  </a:cubicBezTo>
                  <a:cubicBezTo>
                    <a:pt x="9980" y="1324"/>
                    <a:pt x="9858" y="1302"/>
                    <a:pt x="9737" y="1302"/>
                  </a:cubicBezTo>
                  <a:cubicBezTo>
                    <a:pt x="9468" y="1302"/>
                    <a:pt x="9207" y="1409"/>
                    <a:pt x="9027" y="1606"/>
                  </a:cubicBezTo>
                  <a:lnTo>
                    <a:pt x="8836" y="1797"/>
                  </a:lnTo>
                  <a:cubicBezTo>
                    <a:pt x="8241" y="1154"/>
                    <a:pt x="7431" y="796"/>
                    <a:pt x="6550" y="796"/>
                  </a:cubicBezTo>
                  <a:lnTo>
                    <a:pt x="3502" y="796"/>
                  </a:lnTo>
                  <a:cubicBezTo>
                    <a:pt x="3161" y="285"/>
                    <a:pt x="2595" y="0"/>
                    <a:pt x="20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Ultimate spreadsheet charts for business infographics</a:t>
            </a:r>
            <a:endParaRPr sz="2800"/>
          </a:p>
        </p:txBody>
      </p:sp>
      <p:sp>
        <p:nvSpPr>
          <p:cNvPr id="583" name="Google Shape;583;p30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Follow the link in the graph to modify its data and then paste the new one here. </a:t>
            </a:r>
            <a:r>
              <a:rPr lang="en-GB" sz="12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 more info,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1"/>
              </a:rPr>
              <a:t>click here</a:t>
            </a: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584" name="Google Shape;584;p30" title="Gráfico">
            <a:hlinkClick r:id="rId2"/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200" y="1880875"/>
            <a:ext cx="5270301" cy="2405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5" name="Google Shape;585;p30"/>
          <p:cNvGrpSpPr/>
          <p:nvPr/>
        </p:nvGrpSpPr>
        <p:grpSpPr>
          <a:xfrm>
            <a:off x="5895798" y="1208550"/>
            <a:ext cx="2791007" cy="691202"/>
            <a:chOff x="5895798" y="1208550"/>
            <a:chExt cx="2791007" cy="691202"/>
          </a:xfrm>
        </p:grpSpPr>
        <p:sp>
          <p:nvSpPr>
            <p:cNvPr id="586" name="Google Shape;586;p30"/>
            <p:cNvSpPr txBox="1"/>
            <p:nvPr/>
          </p:nvSpPr>
          <p:spPr>
            <a:xfrm>
              <a:off x="6655499" y="1230150"/>
              <a:ext cx="20313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Mercury</a:t>
              </a: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587" name="Google Shape;587;p30"/>
            <p:cNvSpPr txBox="1"/>
            <p:nvPr/>
          </p:nvSpPr>
          <p:spPr>
            <a:xfrm>
              <a:off x="6655505" y="1504052"/>
              <a:ext cx="2031300" cy="39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5895798" y="1208550"/>
              <a:ext cx="683400" cy="31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30%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589" name="Google Shape;589;p30"/>
          <p:cNvGrpSpPr/>
          <p:nvPr/>
        </p:nvGrpSpPr>
        <p:grpSpPr>
          <a:xfrm>
            <a:off x="5892552" y="3364900"/>
            <a:ext cx="2794255" cy="691200"/>
            <a:chOff x="5892552" y="3364900"/>
            <a:chExt cx="2794255" cy="691200"/>
          </a:xfrm>
        </p:grpSpPr>
        <p:sp>
          <p:nvSpPr>
            <p:cNvPr id="590" name="Google Shape;590;p30"/>
            <p:cNvSpPr txBox="1"/>
            <p:nvPr/>
          </p:nvSpPr>
          <p:spPr>
            <a:xfrm>
              <a:off x="6655507" y="3386499"/>
              <a:ext cx="20313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Venus</a:t>
              </a: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591" name="Google Shape;591;p30"/>
            <p:cNvSpPr txBox="1"/>
            <p:nvPr/>
          </p:nvSpPr>
          <p:spPr>
            <a:xfrm>
              <a:off x="6655505" y="3660400"/>
              <a:ext cx="2031300" cy="39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Venus has very high temperatures</a:t>
              </a:r>
              <a:endParaRPr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5892552" y="3364900"/>
              <a:ext cx="683400" cy="317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10%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593" name="Google Shape;593;p30"/>
          <p:cNvGrpSpPr/>
          <p:nvPr/>
        </p:nvGrpSpPr>
        <p:grpSpPr>
          <a:xfrm>
            <a:off x="5892552" y="2286725"/>
            <a:ext cx="2794255" cy="691200"/>
            <a:chOff x="5892552" y="2286725"/>
            <a:chExt cx="2794255" cy="691200"/>
          </a:xfrm>
        </p:grpSpPr>
        <p:sp>
          <p:nvSpPr>
            <p:cNvPr id="594" name="Google Shape;594;p30"/>
            <p:cNvSpPr txBox="1"/>
            <p:nvPr/>
          </p:nvSpPr>
          <p:spPr>
            <a:xfrm>
              <a:off x="6655507" y="2308324"/>
              <a:ext cx="20313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Pluto</a:t>
              </a: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595" name="Google Shape;595;p30"/>
            <p:cNvSpPr txBox="1"/>
            <p:nvPr/>
          </p:nvSpPr>
          <p:spPr>
            <a:xfrm>
              <a:off x="6655505" y="2582225"/>
              <a:ext cx="2031300" cy="39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Pluto is considered a dwarf planet</a:t>
              </a:r>
              <a:endParaRPr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5892552" y="2286725"/>
              <a:ext cx="683400" cy="31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2</a:t>
              </a: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0%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sp>
        <p:nvSpPr>
          <p:cNvPr id="597" name="Google Shape;597;p30"/>
          <p:cNvSpPr/>
          <p:nvPr/>
        </p:nvSpPr>
        <p:spPr>
          <a:xfrm>
            <a:off x="1538938" y="1208550"/>
            <a:ext cx="592200" cy="59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598" name="Google Shape;598;p30"/>
          <p:cNvSpPr/>
          <p:nvPr/>
        </p:nvSpPr>
        <p:spPr>
          <a:xfrm>
            <a:off x="2796238" y="1208550"/>
            <a:ext cx="592200" cy="592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599" name="Google Shape;599;p30"/>
          <p:cNvSpPr/>
          <p:nvPr/>
        </p:nvSpPr>
        <p:spPr>
          <a:xfrm>
            <a:off x="4053538" y="1208550"/>
            <a:ext cx="592200" cy="59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600" name="Google Shape;600;p30"/>
          <p:cNvSpPr/>
          <p:nvPr/>
        </p:nvSpPr>
        <p:spPr>
          <a:xfrm>
            <a:off x="4216516" y="1307150"/>
            <a:ext cx="257574" cy="372040"/>
          </a:xfrm>
          <a:custGeom>
            <a:avLst/>
            <a:gdLst/>
            <a:ahLst/>
            <a:cxnLst/>
            <a:rect l="l" t="t" r="r" b="b"/>
            <a:pathLst>
              <a:path w="7527" h="10872" extrusionOk="0">
                <a:moveTo>
                  <a:pt x="3394" y="1370"/>
                </a:moveTo>
                <a:cubicBezTo>
                  <a:pt x="3555" y="1370"/>
                  <a:pt x="3716" y="1477"/>
                  <a:pt x="3716" y="1691"/>
                </a:cubicBezTo>
                <a:lnTo>
                  <a:pt x="3716" y="2072"/>
                </a:lnTo>
                <a:cubicBezTo>
                  <a:pt x="3978" y="2120"/>
                  <a:pt x="4216" y="2239"/>
                  <a:pt x="4406" y="2430"/>
                </a:cubicBezTo>
                <a:lnTo>
                  <a:pt x="4454" y="2477"/>
                </a:lnTo>
                <a:cubicBezTo>
                  <a:pt x="4690" y="2714"/>
                  <a:pt x="4482" y="3034"/>
                  <a:pt x="4233" y="3034"/>
                </a:cubicBezTo>
                <a:cubicBezTo>
                  <a:pt x="4156" y="3034"/>
                  <a:pt x="4075" y="3003"/>
                  <a:pt x="4001" y="2930"/>
                </a:cubicBezTo>
                <a:lnTo>
                  <a:pt x="3954" y="2882"/>
                </a:lnTo>
                <a:cubicBezTo>
                  <a:pt x="3835" y="2763"/>
                  <a:pt x="3668" y="2692"/>
                  <a:pt x="3478" y="2692"/>
                </a:cubicBezTo>
                <a:lnTo>
                  <a:pt x="3216" y="2692"/>
                </a:lnTo>
                <a:cubicBezTo>
                  <a:pt x="2882" y="2692"/>
                  <a:pt x="2716" y="3073"/>
                  <a:pt x="2954" y="3311"/>
                </a:cubicBezTo>
                <a:cubicBezTo>
                  <a:pt x="3025" y="3382"/>
                  <a:pt x="3120" y="3406"/>
                  <a:pt x="3216" y="3406"/>
                </a:cubicBezTo>
                <a:lnTo>
                  <a:pt x="3740" y="3406"/>
                </a:lnTo>
                <a:cubicBezTo>
                  <a:pt x="4621" y="3430"/>
                  <a:pt x="5049" y="4502"/>
                  <a:pt x="4430" y="5121"/>
                </a:cubicBezTo>
                <a:lnTo>
                  <a:pt x="4454" y="5121"/>
                </a:lnTo>
                <a:cubicBezTo>
                  <a:pt x="4263" y="5311"/>
                  <a:pt x="4001" y="5406"/>
                  <a:pt x="3740" y="5406"/>
                </a:cubicBezTo>
                <a:lnTo>
                  <a:pt x="3716" y="5406"/>
                </a:lnTo>
                <a:lnTo>
                  <a:pt x="3716" y="5788"/>
                </a:lnTo>
                <a:cubicBezTo>
                  <a:pt x="3716" y="6002"/>
                  <a:pt x="3555" y="6109"/>
                  <a:pt x="3394" y="6109"/>
                </a:cubicBezTo>
                <a:cubicBezTo>
                  <a:pt x="3233" y="6109"/>
                  <a:pt x="3073" y="6002"/>
                  <a:pt x="3073" y="5788"/>
                </a:cubicBezTo>
                <a:lnTo>
                  <a:pt x="3073" y="5383"/>
                </a:lnTo>
                <a:cubicBezTo>
                  <a:pt x="2787" y="5335"/>
                  <a:pt x="2525" y="5192"/>
                  <a:pt x="2311" y="4978"/>
                </a:cubicBezTo>
                <a:cubicBezTo>
                  <a:pt x="2089" y="4756"/>
                  <a:pt x="2297" y="4434"/>
                  <a:pt x="2546" y="4434"/>
                </a:cubicBezTo>
                <a:cubicBezTo>
                  <a:pt x="2618" y="4434"/>
                  <a:pt x="2694" y="4461"/>
                  <a:pt x="2763" y="4525"/>
                </a:cubicBezTo>
                <a:cubicBezTo>
                  <a:pt x="2930" y="4692"/>
                  <a:pt x="3144" y="4787"/>
                  <a:pt x="3359" y="4787"/>
                </a:cubicBezTo>
                <a:lnTo>
                  <a:pt x="3740" y="4787"/>
                </a:lnTo>
                <a:cubicBezTo>
                  <a:pt x="3835" y="4787"/>
                  <a:pt x="3930" y="4740"/>
                  <a:pt x="4001" y="4668"/>
                </a:cubicBezTo>
                <a:cubicBezTo>
                  <a:pt x="4216" y="4454"/>
                  <a:pt x="4049" y="4049"/>
                  <a:pt x="3740" y="4049"/>
                </a:cubicBezTo>
                <a:lnTo>
                  <a:pt x="3216" y="4049"/>
                </a:lnTo>
                <a:cubicBezTo>
                  <a:pt x="1977" y="4049"/>
                  <a:pt x="1858" y="2263"/>
                  <a:pt x="3073" y="2072"/>
                </a:cubicBezTo>
                <a:lnTo>
                  <a:pt x="3073" y="1691"/>
                </a:lnTo>
                <a:cubicBezTo>
                  <a:pt x="3073" y="1477"/>
                  <a:pt x="3233" y="1370"/>
                  <a:pt x="3394" y="1370"/>
                </a:cubicBezTo>
                <a:close/>
                <a:moveTo>
                  <a:pt x="310" y="1"/>
                </a:moveTo>
                <a:cubicBezTo>
                  <a:pt x="144" y="1"/>
                  <a:pt x="1" y="144"/>
                  <a:pt x="1" y="310"/>
                </a:cubicBezTo>
                <a:lnTo>
                  <a:pt x="1" y="10550"/>
                </a:lnTo>
                <a:cubicBezTo>
                  <a:pt x="1" y="10765"/>
                  <a:pt x="161" y="10872"/>
                  <a:pt x="322" y="10872"/>
                </a:cubicBezTo>
                <a:cubicBezTo>
                  <a:pt x="483" y="10872"/>
                  <a:pt x="644" y="10765"/>
                  <a:pt x="644" y="10550"/>
                </a:cubicBezTo>
                <a:lnTo>
                  <a:pt x="644" y="7455"/>
                </a:lnTo>
                <a:lnTo>
                  <a:pt x="7145" y="7455"/>
                </a:lnTo>
                <a:cubicBezTo>
                  <a:pt x="7240" y="7455"/>
                  <a:pt x="7336" y="7407"/>
                  <a:pt x="7407" y="7312"/>
                </a:cubicBezTo>
                <a:cubicBezTo>
                  <a:pt x="7455" y="7240"/>
                  <a:pt x="7478" y="7121"/>
                  <a:pt x="7455" y="7026"/>
                </a:cubicBezTo>
                <a:lnTo>
                  <a:pt x="6121" y="3406"/>
                </a:lnTo>
                <a:lnTo>
                  <a:pt x="7431" y="453"/>
                </a:lnTo>
                <a:cubicBezTo>
                  <a:pt x="7526" y="239"/>
                  <a:pt x="7359" y="1"/>
                  <a:pt x="714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01" name="Google Shape;601;p30"/>
          <p:cNvGrpSpPr/>
          <p:nvPr/>
        </p:nvGrpSpPr>
        <p:grpSpPr>
          <a:xfrm>
            <a:off x="1634968" y="1313876"/>
            <a:ext cx="400169" cy="365333"/>
            <a:chOff x="831093" y="4043279"/>
            <a:chExt cx="400169" cy="365333"/>
          </a:xfrm>
        </p:grpSpPr>
        <p:sp>
          <p:nvSpPr>
            <p:cNvPr id="602" name="Google Shape;602;p30"/>
            <p:cNvSpPr/>
            <p:nvPr/>
          </p:nvSpPr>
          <p:spPr>
            <a:xfrm>
              <a:off x="932966" y="4138615"/>
              <a:ext cx="202959" cy="174351"/>
            </a:xfrm>
            <a:custGeom>
              <a:avLst/>
              <a:gdLst/>
              <a:ahLst/>
              <a:cxnLst/>
              <a:rect l="l" t="t" r="r" b="b"/>
              <a:pathLst>
                <a:path w="5931" h="5095" extrusionOk="0">
                  <a:moveTo>
                    <a:pt x="3394" y="352"/>
                  </a:moveTo>
                  <a:cubicBezTo>
                    <a:pt x="3567" y="352"/>
                    <a:pt x="3740" y="465"/>
                    <a:pt x="3716" y="691"/>
                  </a:cubicBezTo>
                  <a:lnTo>
                    <a:pt x="3716" y="1072"/>
                  </a:lnTo>
                  <a:lnTo>
                    <a:pt x="4073" y="1072"/>
                  </a:lnTo>
                  <a:cubicBezTo>
                    <a:pt x="4454" y="1096"/>
                    <a:pt x="4454" y="1644"/>
                    <a:pt x="4073" y="1691"/>
                  </a:cubicBezTo>
                  <a:lnTo>
                    <a:pt x="2978" y="1691"/>
                  </a:lnTo>
                  <a:cubicBezTo>
                    <a:pt x="2963" y="1690"/>
                    <a:pt x="2949" y="1689"/>
                    <a:pt x="2936" y="1689"/>
                  </a:cubicBezTo>
                  <a:cubicBezTo>
                    <a:pt x="2587" y="1689"/>
                    <a:pt x="2587" y="2242"/>
                    <a:pt x="2936" y="2242"/>
                  </a:cubicBezTo>
                  <a:cubicBezTo>
                    <a:pt x="2949" y="2242"/>
                    <a:pt x="2963" y="2241"/>
                    <a:pt x="2978" y="2239"/>
                  </a:cubicBezTo>
                  <a:lnTo>
                    <a:pt x="3811" y="2239"/>
                  </a:lnTo>
                  <a:cubicBezTo>
                    <a:pt x="5026" y="2239"/>
                    <a:pt x="5026" y="4049"/>
                    <a:pt x="3811" y="4049"/>
                  </a:cubicBezTo>
                  <a:lnTo>
                    <a:pt x="3716" y="4049"/>
                  </a:lnTo>
                  <a:lnTo>
                    <a:pt x="3716" y="4406"/>
                  </a:lnTo>
                  <a:cubicBezTo>
                    <a:pt x="3728" y="4632"/>
                    <a:pt x="3555" y="4746"/>
                    <a:pt x="3385" y="4746"/>
                  </a:cubicBezTo>
                  <a:cubicBezTo>
                    <a:pt x="3216" y="4746"/>
                    <a:pt x="3049" y="4632"/>
                    <a:pt x="3073" y="4406"/>
                  </a:cubicBezTo>
                  <a:lnTo>
                    <a:pt x="3073" y="4049"/>
                  </a:lnTo>
                  <a:lnTo>
                    <a:pt x="2716" y="4049"/>
                  </a:lnTo>
                  <a:cubicBezTo>
                    <a:pt x="2708" y="4049"/>
                    <a:pt x="2701" y="4050"/>
                    <a:pt x="2694" y="4050"/>
                  </a:cubicBezTo>
                  <a:cubicBezTo>
                    <a:pt x="2277" y="4050"/>
                    <a:pt x="2271" y="3404"/>
                    <a:pt x="2673" y="3404"/>
                  </a:cubicBezTo>
                  <a:cubicBezTo>
                    <a:pt x="2687" y="3404"/>
                    <a:pt x="2701" y="3405"/>
                    <a:pt x="2716" y="3406"/>
                  </a:cubicBezTo>
                  <a:lnTo>
                    <a:pt x="3811" y="3406"/>
                  </a:lnTo>
                  <a:cubicBezTo>
                    <a:pt x="4144" y="3382"/>
                    <a:pt x="4144" y="2882"/>
                    <a:pt x="3811" y="2858"/>
                  </a:cubicBezTo>
                  <a:lnTo>
                    <a:pt x="2978" y="2858"/>
                  </a:lnTo>
                  <a:cubicBezTo>
                    <a:pt x="1787" y="2858"/>
                    <a:pt x="1787" y="1048"/>
                    <a:pt x="2978" y="1048"/>
                  </a:cubicBezTo>
                  <a:lnTo>
                    <a:pt x="3073" y="1048"/>
                  </a:lnTo>
                  <a:lnTo>
                    <a:pt x="3073" y="691"/>
                  </a:lnTo>
                  <a:cubicBezTo>
                    <a:pt x="3049" y="465"/>
                    <a:pt x="3222" y="352"/>
                    <a:pt x="3394" y="352"/>
                  </a:cubicBezTo>
                  <a:close/>
                  <a:moveTo>
                    <a:pt x="3382" y="1"/>
                  </a:moveTo>
                  <a:cubicBezTo>
                    <a:pt x="1120" y="1"/>
                    <a:pt x="1" y="2739"/>
                    <a:pt x="1596" y="4335"/>
                  </a:cubicBezTo>
                  <a:cubicBezTo>
                    <a:pt x="2114" y="4860"/>
                    <a:pt x="2752" y="5095"/>
                    <a:pt x="3377" y="5095"/>
                  </a:cubicBezTo>
                  <a:cubicBezTo>
                    <a:pt x="4681" y="5095"/>
                    <a:pt x="5931" y="4077"/>
                    <a:pt x="5931" y="2549"/>
                  </a:cubicBezTo>
                  <a:cubicBezTo>
                    <a:pt x="5931" y="1144"/>
                    <a:pt x="4787" y="1"/>
                    <a:pt x="3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831093" y="4043279"/>
              <a:ext cx="400169" cy="365333"/>
            </a:xfrm>
            <a:custGeom>
              <a:avLst/>
              <a:gdLst/>
              <a:ahLst/>
              <a:cxnLst/>
              <a:rect l="l" t="t" r="r" b="b"/>
              <a:pathLst>
                <a:path w="11694" h="10676" extrusionOk="0">
                  <a:moveTo>
                    <a:pt x="2525" y="3287"/>
                  </a:moveTo>
                  <a:cubicBezTo>
                    <a:pt x="1858" y="4573"/>
                    <a:pt x="1858" y="6097"/>
                    <a:pt x="2525" y="7383"/>
                  </a:cubicBezTo>
                  <a:lnTo>
                    <a:pt x="620" y="7383"/>
                  </a:lnTo>
                  <a:lnTo>
                    <a:pt x="620" y="3287"/>
                  </a:lnTo>
                  <a:close/>
                  <a:moveTo>
                    <a:pt x="6346" y="2157"/>
                  </a:moveTo>
                  <a:cubicBezTo>
                    <a:pt x="7971" y="2157"/>
                    <a:pt x="9527" y="3420"/>
                    <a:pt x="9527" y="5335"/>
                  </a:cubicBezTo>
                  <a:cubicBezTo>
                    <a:pt x="9527" y="7073"/>
                    <a:pt x="8098" y="8502"/>
                    <a:pt x="6359" y="8502"/>
                  </a:cubicBezTo>
                  <a:cubicBezTo>
                    <a:pt x="3549" y="8502"/>
                    <a:pt x="2120" y="5097"/>
                    <a:pt x="4121" y="3096"/>
                  </a:cubicBezTo>
                  <a:cubicBezTo>
                    <a:pt x="4769" y="2448"/>
                    <a:pt x="5566" y="2157"/>
                    <a:pt x="6346" y="2157"/>
                  </a:cubicBezTo>
                  <a:close/>
                  <a:moveTo>
                    <a:pt x="319" y="0"/>
                  </a:moveTo>
                  <a:cubicBezTo>
                    <a:pt x="174" y="0"/>
                    <a:pt x="25" y="96"/>
                    <a:pt x="1" y="286"/>
                  </a:cubicBezTo>
                  <a:lnTo>
                    <a:pt x="1" y="10407"/>
                  </a:lnTo>
                  <a:cubicBezTo>
                    <a:pt x="25" y="10586"/>
                    <a:pt x="174" y="10675"/>
                    <a:pt x="319" y="10675"/>
                  </a:cubicBezTo>
                  <a:cubicBezTo>
                    <a:pt x="465" y="10675"/>
                    <a:pt x="608" y="10586"/>
                    <a:pt x="620" y="10407"/>
                  </a:cubicBezTo>
                  <a:lnTo>
                    <a:pt x="620" y="8026"/>
                  </a:lnTo>
                  <a:lnTo>
                    <a:pt x="2930" y="8026"/>
                  </a:lnTo>
                  <a:cubicBezTo>
                    <a:pt x="3812" y="9152"/>
                    <a:pt x="5088" y="9695"/>
                    <a:pt x="6357" y="9695"/>
                  </a:cubicBezTo>
                  <a:cubicBezTo>
                    <a:pt x="7932" y="9695"/>
                    <a:pt x="9498" y="8859"/>
                    <a:pt x="10289" y="7264"/>
                  </a:cubicBezTo>
                  <a:cubicBezTo>
                    <a:pt x="11694" y="4358"/>
                    <a:pt x="9574" y="1001"/>
                    <a:pt x="6359" y="1001"/>
                  </a:cubicBezTo>
                  <a:lnTo>
                    <a:pt x="6359" y="977"/>
                  </a:lnTo>
                  <a:cubicBezTo>
                    <a:pt x="5026" y="977"/>
                    <a:pt x="3764" y="1596"/>
                    <a:pt x="2930" y="2668"/>
                  </a:cubicBezTo>
                  <a:lnTo>
                    <a:pt x="620" y="2668"/>
                  </a:lnTo>
                  <a:lnTo>
                    <a:pt x="620" y="286"/>
                  </a:lnTo>
                  <a:cubicBezTo>
                    <a:pt x="608" y="96"/>
                    <a:pt x="465" y="0"/>
                    <a:pt x="3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04" name="Google Shape;604;p30"/>
          <p:cNvGrpSpPr/>
          <p:nvPr/>
        </p:nvGrpSpPr>
        <p:grpSpPr>
          <a:xfrm>
            <a:off x="2881680" y="1321172"/>
            <a:ext cx="421351" cy="366941"/>
            <a:chOff x="4739530" y="4042457"/>
            <a:chExt cx="421351" cy="366941"/>
          </a:xfrm>
        </p:grpSpPr>
        <p:sp>
          <p:nvSpPr>
            <p:cNvPr id="605" name="Google Shape;605;p30"/>
            <p:cNvSpPr/>
            <p:nvPr/>
          </p:nvSpPr>
          <p:spPr>
            <a:xfrm>
              <a:off x="4989713" y="4042457"/>
              <a:ext cx="171168" cy="171168"/>
            </a:xfrm>
            <a:custGeom>
              <a:avLst/>
              <a:gdLst/>
              <a:ahLst/>
              <a:cxnLst/>
              <a:rect l="l" t="t" r="r" b="b"/>
              <a:pathLst>
                <a:path w="5002" h="5002" extrusionOk="0">
                  <a:moveTo>
                    <a:pt x="1601" y="2356"/>
                  </a:moveTo>
                  <a:cubicBezTo>
                    <a:pt x="1615" y="2356"/>
                    <a:pt x="1629" y="2357"/>
                    <a:pt x="1643" y="2358"/>
                  </a:cubicBezTo>
                  <a:lnTo>
                    <a:pt x="2667" y="2358"/>
                  </a:lnTo>
                  <a:cubicBezTo>
                    <a:pt x="3048" y="2382"/>
                    <a:pt x="3048" y="2930"/>
                    <a:pt x="2667" y="2977"/>
                  </a:cubicBezTo>
                  <a:lnTo>
                    <a:pt x="1643" y="2977"/>
                  </a:lnTo>
                  <a:cubicBezTo>
                    <a:pt x="1629" y="2979"/>
                    <a:pt x="1615" y="2980"/>
                    <a:pt x="1601" y="2980"/>
                  </a:cubicBezTo>
                  <a:cubicBezTo>
                    <a:pt x="1205" y="2980"/>
                    <a:pt x="1205" y="2356"/>
                    <a:pt x="1601" y="2356"/>
                  </a:cubicBezTo>
                  <a:close/>
                  <a:moveTo>
                    <a:pt x="310" y="0"/>
                  </a:moveTo>
                  <a:cubicBezTo>
                    <a:pt x="119" y="0"/>
                    <a:pt x="0" y="143"/>
                    <a:pt x="0" y="310"/>
                  </a:cubicBezTo>
                  <a:lnTo>
                    <a:pt x="0" y="4692"/>
                  </a:lnTo>
                  <a:cubicBezTo>
                    <a:pt x="0" y="4859"/>
                    <a:pt x="119" y="5002"/>
                    <a:pt x="310" y="5002"/>
                  </a:cubicBezTo>
                  <a:lnTo>
                    <a:pt x="4692" y="5002"/>
                  </a:lnTo>
                  <a:cubicBezTo>
                    <a:pt x="4858" y="5002"/>
                    <a:pt x="5001" y="4859"/>
                    <a:pt x="5001" y="4692"/>
                  </a:cubicBezTo>
                  <a:cubicBezTo>
                    <a:pt x="4977" y="2096"/>
                    <a:pt x="288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4739530" y="4088825"/>
              <a:ext cx="374880" cy="320573"/>
            </a:xfrm>
            <a:custGeom>
              <a:avLst/>
              <a:gdLst/>
              <a:ahLst/>
              <a:cxnLst/>
              <a:rect l="l" t="t" r="r" b="b"/>
              <a:pathLst>
                <a:path w="10955" h="9368" extrusionOk="0">
                  <a:moveTo>
                    <a:pt x="4930" y="4665"/>
                  </a:moveTo>
                  <a:cubicBezTo>
                    <a:pt x="5096" y="4665"/>
                    <a:pt x="5263" y="4778"/>
                    <a:pt x="5239" y="5004"/>
                  </a:cubicBezTo>
                  <a:lnTo>
                    <a:pt x="5239" y="5718"/>
                  </a:lnTo>
                  <a:lnTo>
                    <a:pt x="5930" y="5718"/>
                  </a:lnTo>
                  <a:cubicBezTo>
                    <a:pt x="5945" y="5717"/>
                    <a:pt x="5960" y="5716"/>
                    <a:pt x="5975" y="5716"/>
                  </a:cubicBezTo>
                  <a:cubicBezTo>
                    <a:pt x="6391" y="5716"/>
                    <a:pt x="6391" y="6340"/>
                    <a:pt x="5975" y="6340"/>
                  </a:cubicBezTo>
                  <a:cubicBezTo>
                    <a:pt x="5960" y="6340"/>
                    <a:pt x="5945" y="6339"/>
                    <a:pt x="5930" y="6338"/>
                  </a:cubicBezTo>
                  <a:lnTo>
                    <a:pt x="5239" y="6338"/>
                  </a:lnTo>
                  <a:lnTo>
                    <a:pt x="5239" y="7028"/>
                  </a:lnTo>
                  <a:cubicBezTo>
                    <a:pt x="5216" y="7219"/>
                    <a:pt x="5067" y="7314"/>
                    <a:pt x="4921" y="7314"/>
                  </a:cubicBezTo>
                  <a:cubicBezTo>
                    <a:pt x="4775" y="7314"/>
                    <a:pt x="4632" y="7219"/>
                    <a:pt x="4620" y="7028"/>
                  </a:cubicBezTo>
                  <a:lnTo>
                    <a:pt x="4620" y="6338"/>
                  </a:lnTo>
                  <a:lnTo>
                    <a:pt x="3906" y="6338"/>
                  </a:lnTo>
                  <a:cubicBezTo>
                    <a:pt x="3525" y="6290"/>
                    <a:pt x="3525" y="5742"/>
                    <a:pt x="3906" y="5718"/>
                  </a:cubicBezTo>
                  <a:lnTo>
                    <a:pt x="4620" y="5718"/>
                  </a:lnTo>
                  <a:lnTo>
                    <a:pt x="4620" y="5004"/>
                  </a:lnTo>
                  <a:cubicBezTo>
                    <a:pt x="4596" y="4778"/>
                    <a:pt x="4763" y="4665"/>
                    <a:pt x="4930" y="4665"/>
                  </a:cubicBezTo>
                  <a:close/>
                  <a:moveTo>
                    <a:pt x="6304" y="0"/>
                  </a:moveTo>
                  <a:cubicBezTo>
                    <a:pt x="6291" y="0"/>
                    <a:pt x="6277" y="1"/>
                    <a:pt x="6263" y="3"/>
                  </a:cubicBezTo>
                  <a:cubicBezTo>
                    <a:pt x="2096" y="3"/>
                    <a:pt x="0" y="5028"/>
                    <a:pt x="2953" y="7981"/>
                  </a:cubicBezTo>
                  <a:cubicBezTo>
                    <a:pt x="3911" y="8938"/>
                    <a:pt x="5088" y="9367"/>
                    <a:pt x="6243" y="9367"/>
                  </a:cubicBezTo>
                  <a:cubicBezTo>
                    <a:pt x="8649" y="9367"/>
                    <a:pt x="10955" y="7503"/>
                    <a:pt x="10955" y="4671"/>
                  </a:cubicBezTo>
                  <a:cubicBezTo>
                    <a:pt x="10955" y="4504"/>
                    <a:pt x="10812" y="4361"/>
                    <a:pt x="10645" y="4361"/>
                  </a:cubicBezTo>
                  <a:lnTo>
                    <a:pt x="6573" y="4361"/>
                  </a:lnTo>
                  <a:lnTo>
                    <a:pt x="6573" y="313"/>
                  </a:lnTo>
                  <a:cubicBezTo>
                    <a:pt x="6573" y="136"/>
                    <a:pt x="6471" y="0"/>
                    <a:pt x="63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Ultimate spreadsheet charts for business infographics</a:t>
            </a:r>
            <a:endParaRPr sz="2800"/>
          </a:p>
        </p:txBody>
      </p:sp>
      <p:sp>
        <p:nvSpPr>
          <p:cNvPr id="612" name="Google Shape;612;p31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Follow the link in the graph to modify its data and then paste the new one here. </a:t>
            </a:r>
            <a:r>
              <a:rPr lang="en-GB" sz="12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 more info,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1"/>
              </a:rPr>
              <a:t>click here</a:t>
            </a: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613" name="Google Shape;613;p31" title="Gráfico">
            <a:hlinkClick r:id="rId2"/>
          </p:cNvPr>
          <p:cNvPicPr preferRelativeResize="0"/>
          <p:nvPr/>
        </p:nvPicPr>
        <p:blipFill rotWithShape="1">
          <a:blip r:embed="rId3"/>
          <a:srcRect l="19360" r="19354"/>
          <a:stretch>
            <a:fillRect/>
          </a:stretch>
        </p:blipFill>
        <p:spPr>
          <a:xfrm>
            <a:off x="3131675" y="1448250"/>
            <a:ext cx="2880649" cy="2622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4" name="Google Shape;614;p31"/>
          <p:cNvGrpSpPr/>
          <p:nvPr/>
        </p:nvGrpSpPr>
        <p:grpSpPr>
          <a:xfrm>
            <a:off x="985900" y="2280513"/>
            <a:ext cx="2061000" cy="957875"/>
            <a:chOff x="985900" y="2284563"/>
            <a:chExt cx="2061000" cy="957875"/>
          </a:xfrm>
        </p:grpSpPr>
        <p:sp>
          <p:nvSpPr>
            <p:cNvPr id="615" name="Google Shape;615;p31"/>
            <p:cNvSpPr txBox="1"/>
            <p:nvPr/>
          </p:nvSpPr>
          <p:spPr>
            <a:xfrm>
              <a:off x="985900" y="2284563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dk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Mercury</a:t>
              </a:r>
              <a:endParaRPr sz="1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616" name="Google Shape;616;p31"/>
            <p:cNvSpPr txBox="1"/>
            <p:nvPr/>
          </p:nvSpPr>
          <p:spPr>
            <a:xfrm>
              <a:off x="985900" y="2561742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617" name="Google Shape;617;p31"/>
            <p:cNvSpPr txBox="1"/>
            <p:nvPr/>
          </p:nvSpPr>
          <p:spPr>
            <a:xfrm>
              <a:off x="985900" y="2965238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accent5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10%</a:t>
              </a:r>
              <a:endParaRPr sz="1800" b="1">
                <a:solidFill>
                  <a:schemeClr val="accent5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618" name="Google Shape;618;p31"/>
          <p:cNvGrpSpPr/>
          <p:nvPr/>
        </p:nvGrpSpPr>
        <p:grpSpPr>
          <a:xfrm>
            <a:off x="6097088" y="2280513"/>
            <a:ext cx="2061000" cy="957875"/>
            <a:chOff x="6097088" y="2284563"/>
            <a:chExt cx="2061000" cy="957875"/>
          </a:xfrm>
        </p:grpSpPr>
        <p:sp>
          <p:nvSpPr>
            <p:cNvPr id="619" name="Google Shape;619;p31"/>
            <p:cNvSpPr txBox="1"/>
            <p:nvPr/>
          </p:nvSpPr>
          <p:spPr>
            <a:xfrm>
              <a:off x="6097088" y="2284563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dk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Mars</a:t>
              </a:r>
              <a:endParaRPr sz="1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620" name="Google Shape;620;p31"/>
            <p:cNvSpPr txBox="1"/>
            <p:nvPr/>
          </p:nvSpPr>
          <p:spPr>
            <a:xfrm>
              <a:off x="6097088" y="2561742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Despite being red, Mars is a cold place</a:t>
              </a:r>
              <a:endPara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621" name="Google Shape;621;p31"/>
            <p:cNvSpPr txBox="1"/>
            <p:nvPr/>
          </p:nvSpPr>
          <p:spPr>
            <a:xfrm>
              <a:off x="6097088" y="2965238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accent2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30%</a:t>
              </a:r>
              <a:endParaRPr sz="1800" b="1">
                <a:solidFill>
                  <a:schemeClr val="accent2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622" name="Google Shape;622;p31"/>
          <p:cNvGrpSpPr/>
          <p:nvPr/>
        </p:nvGrpSpPr>
        <p:grpSpPr>
          <a:xfrm>
            <a:off x="985900" y="3388113"/>
            <a:ext cx="2061000" cy="954575"/>
            <a:chOff x="985900" y="3388113"/>
            <a:chExt cx="2061000" cy="954575"/>
          </a:xfrm>
        </p:grpSpPr>
        <p:sp>
          <p:nvSpPr>
            <p:cNvPr id="623" name="Google Shape;623;p31"/>
            <p:cNvSpPr txBox="1"/>
            <p:nvPr/>
          </p:nvSpPr>
          <p:spPr>
            <a:xfrm>
              <a:off x="985900" y="3388113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dk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Venus</a:t>
              </a:r>
              <a:endParaRPr sz="1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624" name="Google Shape;624;p31"/>
            <p:cNvSpPr txBox="1"/>
            <p:nvPr/>
          </p:nvSpPr>
          <p:spPr>
            <a:xfrm>
              <a:off x="985900" y="3670090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Venus has a beautiful name but is hot</a:t>
              </a:r>
              <a:endPara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625" name="Google Shape;625;p31"/>
            <p:cNvSpPr txBox="1"/>
            <p:nvPr/>
          </p:nvSpPr>
          <p:spPr>
            <a:xfrm>
              <a:off x="985900" y="4068788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accent4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20%</a:t>
              </a:r>
              <a:endParaRPr sz="1800" b="1">
                <a:solidFill>
                  <a:schemeClr val="accent4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626" name="Google Shape;626;p31"/>
          <p:cNvGrpSpPr/>
          <p:nvPr/>
        </p:nvGrpSpPr>
        <p:grpSpPr>
          <a:xfrm>
            <a:off x="6097088" y="1176213"/>
            <a:ext cx="2061000" cy="954575"/>
            <a:chOff x="6097088" y="1176213"/>
            <a:chExt cx="2061000" cy="954575"/>
          </a:xfrm>
        </p:grpSpPr>
        <p:sp>
          <p:nvSpPr>
            <p:cNvPr id="627" name="Google Shape;627;p31"/>
            <p:cNvSpPr txBox="1"/>
            <p:nvPr/>
          </p:nvSpPr>
          <p:spPr>
            <a:xfrm>
              <a:off x="6097088" y="1176213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dk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Neptune</a:t>
              </a:r>
              <a:endParaRPr sz="1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628" name="Google Shape;628;p31"/>
            <p:cNvSpPr txBox="1"/>
            <p:nvPr/>
          </p:nvSpPr>
          <p:spPr>
            <a:xfrm>
              <a:off x="6097088" y="1458176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Neptune is the farthest planet from the Sun</a:t>
              </a:r>
              <a:endPara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629" name="Google Shape;629;p31"/>
            <p:cNvSpPr txBox="1"/>
            <p:nvPr/>
          </p:nvSpPr>
          <p:spPr>
            <a:xfrm>
              <a:off x="6097088" y="1856888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accen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20%</a:t>
              </a:r>
              <a:endParaRPr sz="1800" b="1">
                <a:solidFill>
                  <a:schemeClr val="accen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630" name="Google Shape;630;p31"/>
          <p:cNvGrpSpPr/>
          <p:nvPr/>
        </p:nvGrpSpPr>
        <p:grpSpPr>
          <a:xfrm>
            <a:off x="985900" y="1176213"/>
            <a:ext cx="2061000" cy="954575"/>
            <a:chOff x="985900" y="1176213"/>
            <a:chExt cx="2061000" cy="954575"/>
          </a:xfrm>
        </p:grpSpPr>
        <p:sp>
          <p:nvSpPr>
            <p:cNvPr id="631" name="Google Shape;631;p31"/>
            <p:cNvSpPr txBox="1"/>
            <p:nvPr/>
          </p:nvSpPr>
          <p:spPr>
            <a:xfrm>
              <a:off x="985900" y="1176213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dk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Jupiter</a:t>
              </a:r>
              <a:endParaRPr sz="1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632" name="Google Shape;632;p31"/>
            <p:cNvSpPr txBox="1"/>
            <p:nvPr/>
          </p:nvSpPr>
          <p:spPr>
            <a:xfrm>
              <a:off x="985900" y="1458176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Jupiter is a gas giant and the biggest planet</a:t>
              </a:r>
              <a:endPara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633" name="Google Shape;633;p31"/>
            <p:cNvSpPr txBox="1"/>
            <p:nvPr/>
          </p:nvSpPr>
          <p:spPr>
            <a:xfrm>
              <a:off x="985900" y="1856888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accent6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10%</a:t>
              </a:r>
              <a:endParaRPr sz="1800" b="1">
                <a:solidFill>
                  <a:schemeClr val="accent6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634" name="Google Shape;634;p31"/>
          <p:cNvGrpSpPr/>
          <p:nvPr/>
        </p:nvGrpSpPr>
        <p:grpSpPr>
          <a:xfrm>
            <a:off x="6097088" y="3388113"/>
            <a:ext cx="2061000" cy="954575"/>
            <a:chOff x="6097088" y="3388113"/>
            <a:chExt cx="2061000" cy="954575"/>
          </a:xfrm>
        </p:grpSpPr>
        <p:sp>
          <p:nvSpPr>
            <p:cNvPr id="635" name="Google Shape;635;p31"/>
            <p:cNvSpPr txBox="1"/>
            <p:nvPr/>
          </p:nvSpPr>
          <p:spPr>
            <a:xfrm>
              <a:off x="6097088" y="3388113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dk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Pluto</a:t>
              </a:r>
              <a:endParaRPr sz="1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636" name="Google Shape;636;p31"/>
            <p:cNvSpPr txBox="1"/>
            <p:nvPr/>
          </p:nvSpPr>
          <p:spPr>
            <a:xfrm>
              <a:off x="6097088" y="3670077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Pluto is considered a dwarf planet</a:t>
              </a:r>
              <a:endPara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637" name="Google Shape;637;p31"/>
            <p:cNvSpPr txBox="1"/>
            <p:nvPr/>
          </p:nvSpPr>
          <p:spPr>
            <a:xfrm>
              <a:off x="6097088" y="4068788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accent3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10%</a:t>
              </a:r>
              <a:endParaRPr sz="1800" b="1">
                <a:solidFill>
                  <a:schemeClr val="accent3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638" name="Google Shape;638;p31"/>
          <p:cNvGrpSpPr/>
          <p:nvPr/>
        </p:nvGrpSpPr>
        <p:grpSpPr>
          <a:xfrm>
            <a:off x="8324260" y="1231743"/>
            <a:ext cx="367557" cy="366804"/>
            <a:chOff x="1624039" y="3462189"/>
            <a:chExt cx="367557" cy="366804"/>
          </a:xfrm>
        </p:grpSpPr>
        <p:sp>
          <p:nvSpPr>
            <p:cNvPr id="639" name="Google Shape;639;p31"/>
            <p:cNvSpPr/>
            <p:nvPr/>
          </p:nvSpPr>
          <p:spPr>
            <a:xfrm>
              <a:off x="1776044" y="3574533"/>
              <a:ext cx="128188" cy="95440"/>
            </a:xfrm>
            <a:custGeom>
              <a:avLst/>
              <a:gdLst/>
              <a:ahLst/>
              <a:cxnLst/>
              <a:rect l="l" t="t" r="r" b="b"/>
              <a:pathLst>
                <a:path w="3746" h="2789" extrusionOk="0">
                  <a:moveTo>
                    <a:pt x="1916" y="0"/>
                  </a:moveTo>
                  <a:cubicBezTo>
                    <a:pt x="815" y="0"/>
                    <a:pt x="1" y="1423"/>
                    <a:pt x="940" y="2363"/>
                  </a:cubicBezTo>
                  <a:cubicBezTo>
                    <a:pt x="1233" y="2662"/>
                    <a:pt x="1574" y="2789"/>
                    <a:pt x="1906" y="2789"/>
                  </a:cubicBezTo>
                  <a:cubicBezTo>
                    <a:pt x="2868" y="2789"/>
                    <a:pt x="3745" y="1717"/>
                    <a:pt x="3108" y="672"/>
                  </a:cubicBezTo>
                  <a:lnTo>
                    <a:pt x="3108" y="672"/>
                  </a:lnTo>
                  <a:lnTo>
                    <a:pt x="2155" y="1624"/>
                  </a:lnTo>
                  <a:cubicBezTo>
                    <a:pt x="2084" y="1672"/>
                    <a:pt x="2012" y="1696"/>
                    <a:pt x="1941" y="1720"/>
                  </a:cubicBezTo>
                  <a:cubicBezTo>
                    <a:pt x="1655" y="1696"/>
                    <a:pt x="1512" y="1362"/>
                    <a:pt x="1703" y="1172"/>
                  </a:cubicBezTo>
                  <a:lnTo>
                    <a:pt x="2655" y="219"/>
                  </a:lnTo>
                  <a:cubicBezTo>
                    <a:pt x="2405" y="67"/>
                    <a:pt x="2154" y="0"/>
                    <a:pt x="1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1624039" y="3462189"/>
              <a:ext cx="367557" cy="366804"/>
            </a:xfrm>
            <a:custGeom>
              <a:avLst/>
              <a:gdLst/>
              <a:ahLst/>
              <a:cxnLst/>
              <a:rect l="l" t="t" r="r" b="b"/>
              <a:pathLst>
                <a:path w="10741" h="10719" extrusionOk="0">
                  <a:moveTo>
                    <a:pt x="8550" y="1335"/>
                  </a:moveTo>
                  <a:cubicBezTo>
                    <a:pt x="9002" y="1335"/>
                    <a:pt x="9360" y="1692"/>
                    <a:pt x="9360" y="2145"/>
                  </a:cubicBezTo>
                  <a:lnTo>
                    <a:pt x="9360" y="7527"/>
                  </a:lnTo>
                  <a:cubicBezTo>
                    <a:pt x="9360" y="7979"/>
                    <a:pt x="9002" y="8361"/>
                    <a:pt x="8550" y="8361"/>
                  </a:cubicBezTo>
                  <a:lnTo>
                    <a:pt x="2501" y="8361"/>
                  </a:lnTo>
                  <a:cubicBezTo>
                    <a:pt x="2048" y="8361"/>
                    <a:pt x="1691" y="7979"/>
                    <a:pt x="1691" y="7527"/>
                  </a:cubicBezTo>
                  <a:lnTo>
                    <a:pt x="1691" y="7003"/>
                  </a:lnTo>
                  <a:lnTo>
                    <a:pt x="1334" y="7003"/>
                  </a:lnTo>
                  <a:cubicBezTo>
                    <a:pt x="1319" y="7005"/>
                    <a:pt x="1304" y="7005"/>
                    <a:pt x="1289" y="7005"/>
                  </a:cubicBezTo>
                  <a:cubicBezTo>
                    <a:pt x="873" y="7005"/>
                    <a:pt x="873" y="6382"/>
                    <a:pt x="1289" y="6382"/>
                  </a:cubicBezTo>
                  <a:cubicBezTo>
                    <a:pt x="1304" y="6382"/>
                    <a:pt x="1319" y="6382"/>
                    <a:pt x="1334" y="6384"/>
                  </a:cubicBezTo>
                  <a:lnTo>
                    <a:pt x="1691" y="6384"/>
                  </a:lnTo>
                  <a:lnTo>
                    <a:pt x="1691" y="3312"/>
                  </a:lnTo>
                  <a:lnTo>
                    <a:pt x="1334" y="3312"/>
                  </a:lnTo>
                  <a:cubicBezTo>
                    <a:pt x="1319" y="3313"/>
                    <a:pt x="1304" y="3314"/>
                    <a:pt x="1289" y="3314"/>
                  </a:cubicBezTo>
                  <a:cubicBezTo>
                    <a:pt x="873" y="3314"/>
                    <a:pt x="873" y="2690"/>
                    <a:pt x="1289" y="2690"/>
                  </a:cubicBezTo>
                  <a:cubicBezTo>
                    <a:pt x="1304" y="2690"/>
                    <a:pt x="1319" y="2691"/>
                    <a:pt x="1334" y="2693"/>
                  </a:cubicBezTo>
                  <a:lnTo>
                    <a:pt x="1691" y="2693"/>
                  </a:lnTo>
                  <a:lnTo>
                    <a:pt x="1691" y="2145"/>
                  </a:lnTo>
                  <a:cubicBezTo>
                    <a:pt x="1691" y="1692"/>
                    <a:pt x="2048" y="1335"/>
                    <a:pt x="2501" y="1335"/>
                  </a:cubicBezTo>
                  <a:close/>
                  <a:moveTo>
                    <a:pt x="1291" y="1"/>
                  </a:moveTo>
                  <a:cubicBezTo>
                    <a:pt x="573" y="1"/>
                    <a:pt x="0" y="588"/>
                    <a:pt x="0" y="1311"/>
                  </a:cubicBezTo>
                  <a:lnTo>
                    <a:pt x="0" y="8384"/>
                  </a:lnTo>
                  <a:cubicBezTo>
                    <a:pt x="0" y="8980"/>
                    <a:pt x="405" y="9504"/>
                    <a:pt x="1001" y="9670"/>
                  </a:cubicBezTo>
                  <a:lnTo>
                    <a:pt x="1001" y="9718"/>
                  </a:lnTo>
                  <a:cubicBezTo>
                    <a:pt x="1001" y="10266"/>
                    <a:pt x="1453" y="10718"/>
                    <a:pt x="2001" y="10718"/>
                  </a:cubicBezTo>
                  <a:cubicBezTo>
                    <a:pt x="2263" y="10694"/>
                    <a:pt x="2501" y="10599"/>
                    <a:pt x="2691" y="10409"/>
                  </a:cubicBezTo>
                  <a:cubicBezTo>
                    <a:pt x="2882" y="10218"/>
                    <a:pt x="2977" y="9980"/>
                    <a:pt x="3001" y="9718"/>
                  </a:cubicBezTo>
                  <a:lnTo>
                    <a:pt x="3001" y="9694"/>
                  </a:lnTo>
                  <a:lnTo>
                    <a:pt x="7764" y="9694"/>
                  </a:lnTo>
                  <a:lnTo>
                    <a:pt x="7764" y="9718"/>
                  </a:lnTo>
                  <a:cubicBezTo>
                    <a:pt x="7740" y="10266"/>
                    <a:pt x="8193" y="10694"/>
                    <a:pt x="8740" y="10694"/>
                  </a:cubicBezTo>
                  <a:cubicBezTo>
                    <a:pt x="9002" y="10694"/>
                    <a:pt x="9240" y="10599"/>
                    <a:pt x="9431" y="10409"/>
                  </a:cubicBezTo>
                  <a:cubicBezTo>
                    <a:pt x="9621" y="10218"/>
                    <a:pt x="9741" y="9956"/>
                    <a:pt x="9741" y="9694"/>
                  </a:cubicBezTo>
                  <a:lnTo>
                    <a:pt x="9741" y="9646"/>
                  </a:lnTo>
                  <a:cubicBezTo>
                    <a:pt x="10312" y="9504"/>
                    <a:pt x="10741" y="8956"/>
                    <a:pt x="10741" y="8361"/>
                  </a:cubicBezTo>
                  <a:lnTo>
                    <a:pt x="10741" y="1311"/>
                  </a:lnTo>
                  <a:cubicBezTo>
                    <a:pt x="10741" y="573"/>
                    <a:pt x="10145" y="2"/>
                    <a:pt x="9431" y="2"/>
                  </a:cubicBezTo>
                  <a:lnTo>
                    <a:pt x="1334" y="2"/>
                  </a:lnTo>
                  <a:cubicBezTo>
                    <a:pt x="1320" y="1"/>
                    <a:pt x="1305" y="1"/>
                    <a:pt x="1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1703087" y="3529055"/>
              <a:ext cx="228932" cy="197244"/>
            </a:xfrm>
            <a:custGeom>
              <a:avLst/>
              <a:gdLst/>
              <a:ahLst/>
              <a:cxnLst/>
              <a:rect l="l" t="t" r="r" b="b"/>
              <a:pathLst>
                <a:path w="6690" h="5764" extrusionOk="0">
                  <a:moveTo>
                    <a:pt x="4054" y="729"/>
                  </a:moveTo>
                  <a:cubicBezTo>
                    <a:pt x="4554" y="729"/>
                    <a:pt x="5059" y="916"/>
                    <a:pt x="5454" y="1310"/>
                  </a:cubicBezTo>
                  <a:cubicBezTo>
                    <a:pt x="6689" y="2570"/>
                    <a:pt x="5815" y="4706"/>
                    <a:pt x="4037" y="4716"/>
                  </a:cubicBezTo>
                  <a:lnTo>
                    <a:pt x="4037" y="4716"/>
                  </a:lnTo>
                  <a:cubicBezTo>
                    <a:pt x="2638" y="4708"/>
                    <a:pt x="1669" y="3283"/>
                    <a:pt x="2215" y="1977"/>
                  </a:cubicBezTo>
                  <a:cubicBezTo>
                    <a:pt x="2532" y="1169"/>
                    <a:pt x="3286" y="729"/>
                    <a:pt x="4054" y="729"/>
                  </a:cubicBezTo>
                  <a:close/>
                  <a:moveTo>
                    <a:pt x="191" y="0"/>
                  </a:moveTo>
                  <a:cubicBezTo>
                    <a:pt x="72" y="0"/>
                    <a:pt x="0" y="96"/>
                    <a:pt x="0" y="191"/>
                  </a:cubicBezTo>
                  <a:lnTo>
                    <a:pt x="0" y="715"/>
                  </a:lnTo>
                  <a:lnTo>
                    <a:pt x="358" y="715"/>
                  </a:lnTo>
                  <a:cubicBezTo>
                    <a:pt x="739" y="763"/>
                    <a:pt x="739" y="1310"/>
                    <a:pt x="358" y="1334"/>
                  </a:cubicBezTo>
                  <a:lnTo>
                    <a:pt x="0" y="1334"/>
                  </a:lnTo>
                  <a:lnTo>
                    <a:pt x="0" y="4406"/>
                  </a:lnTo>
                  <a:lnTo>
                    <a:pt x="358" y="4406"/>
                  </a:lnTo>
                  <a:cubicBezTo>
                    <a:pt x="739" y="4454"/>
                    <a:pt x="739" y="5001"/>
                    <a:pt x="358" y="5049"/>
                  </a:cubicBezTo>
                  <a:lnTo>
                    <a:pt x="0" y="5049"/>
                  </a:lnTo>
                  <a:lnTo>
                    <a:pt x="0" y="5573"/>
                  </a:lnTo>
                  <a:cubicBezTo>
                    <a:pt x="0" y="5668"/>
                    <a:pt x="72" y="5764"/>
                    <a:pt x="191" y="5764"/>
                  </a:cubicBezTo>
                  <a:lnTo>
                    <a:pt x="6240" y="5764"/>
                  </a:lnTo>
                  <a:cubicBezTo>
                    <a:pt x="6335" y="5764"/>
                    <a:pt x="6430" y="5668"/>
                    <a:pt x="6430" y="5573"/>
                  </a:cubicBezTo>
                  <a:lnTo>
                    <a:pt x="6430" y="191"/>
                  </a:lnTo>
                  <a:cubicBezTo>
                    <a:pt x="6430" y="96"/>
                    <a:pt x="6335" y="0"/>
                    <a:pt x="6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42" name="Google Shape;642;p31"/>
          <p:cNvSpPr/>
          <p:nvPr/>
        </p:nvSpPr>
        <p:spPr>
          <a:xfrm>
            <a:off x="459424" y="1231743"/>
            <a:ext cx="383880" cy="366770"/>
          </a:xfrm>
          <a:custGeom>
            <a:avLst/>
            <a:gdLst/>
            <a:ahLst/>
            <a:cxnLst/>
            <a:rect l="l" t="t" r="r" b="b"/>
            <a:pathLst>
              <a:path w="11218" h="10718" extrusionOk="0">
                <a:moveTo>
                  <a:pt x="4418" y="1721"/>
                </a:moveTo>
                <a:cubicBezTo>
                  <a:pt x="4567" y="1721"/>
                  <a:pt x="4716" y="1817"/>
                  <a:pt x="4740" y="2007"/>
                </a:cubicBezTo>
                <a:lnTo>
                  <a:pt x="4740" y="2364"/>
                </a:lnTo>
                <a:lnTo>
                  <a:pt x="5169" y="2364"/>
                </a:lnTo>
                <a:cubicBezTo>
                  <a:pt x="5184" y="2363"/>
                  <a:pt x="5198" y="2362"/>
                  <a:pt x="5212" y="2362"/>
                </a:cubicBezTo>
                <a:cubicBezTo>
                  <a:pt x="5630" y="2362"/>
                  <a:pt x="5630" y="3010"/>
                  <a:pt x="5212" y="3010"/>
                </a:cubicBezTo>
                <a:cubicBezTo>
                  <a:pt x="5198" y="3010"/>
                  <a:pt x="5184" y="3009"/>
                  <a:pt x="5169" y="3007"/>
                </a:cubicBezTo>
                <a:lnTo>
                  <a:pt x="4073" y="3007"/>
                </a:lnTo>
                <a:cubicBezTo>
                  <a:pt x="3883" y="3007"/>
                  <a:pt x="3716" y="3150"/>
                  <a:pt x="3716" y="3365"/>
                </a:cubicBezTo>
                <a:cubicBezTo>
                  <a:pt x="3716" y="3460"/>
                  <a:pt x="3764" y="3555"/>
                  <a:pt x="3835" y="3603"/>
                </a:cubicBezTo>
                <a:cubicBezTo>
                  <a:pt x="3883" y="3674"/>
                  <a:pt x="3978" y="3722"/>
                  <a:pt x="4073" y="3722"/>
                </a:cubicBezTo>
                <a:lnTo>
                  <a:pt x="4764" y="3722"/>
                </a:lnTo>
                <a:cubicBezTo>
                  <a:pt x="5645" y="3722"/>
                  <a:pt x="6074" y="4794"/>
                  <a:pt x="5454" y="5413"/>
                </a:cubicBezTo>
                <a:cubicBezTo>
                  <a:pt x="5288" y="5603"/>
                  <a:pt x="5026" y="5698"/>
                  <a:pt x="4764" y="5698"/>
                </a:cubicBezTo>
                <a:lnTo>
                  <a:pt x="4740" y="5698"/>
                </a:lnTo>
                <a:lnTo>
                  <a:pt x="4740" y="6080"/>
                </a:lnTo>
                <a:cubicBezTo>
                  <a:pt x="4728" y="6258"/>
                  <a:pt x="4579" y="6347"/>
                  <a:pt x="4430" y="6347"/>
                </a:cubicBezTo>
                <a:cubicBezTo>
                  <a:pt x="4282" y="6347"/>
                  <a:pt x="4133" y="6258"/>
                  <a:pt x="4121" y="6080"/>
                </a:cubicBezTo>
                <a:lnTo>
                  <a:pt x="4121" y="5698"/>
                </a:lnTo>
                <a:lnTo>
                  <a:pt x="3668" y="5698"/>
                </a:lnTo>
                <a:cubicBezTo>
                  <a:pt x="3263" y="5698"/>
                  <a:pt x="3263" y="5079"/>
                  <a:pt x="3668" y="5079"/>
                </a:cubicBezTo>
                <a:lnTo>
                  <a:pt x="4764" y="5079"/>
                </a:lnTo>
                <a:cubicBezTo>
                  <a:pt x="4859" y="5079"/>
                  <a:pt x="4954" y="5056"/>
                  <a:pt x="5026" y="4984"/>
                </a:cubicBezTo>
                <a:cubicBezTo>
                  <a:pt x="5169" y="4841"/>
                  <a:pt x="5169" y="4603"/>
                  <a:pt x="5026" y="4460"/>
                </a:cubicBezTo>
                <a:cubicBezTo>
                  <a:pt x="4954" y="4413"/>
                  <a:pt x="4859" y="4365"/>
                  <a:pt x="4764" y="4365"/>
                </a:cubicBezTo>
                <a:lnTo>
                  <a:pt x="4073" y="4365"/>
                </a:lnTo>
                <a:cubicBezTo>
                  <a:pt x="3525" y="4365"/>
                  <a:pt x="3097" y="3912"/>
                  <a:pt x="3097" y="3388"/>
                </a:cubicBezTo>
                <a:cubicBezTo>
                  <a:pt x="3097" y="2841"/>
                  <a:pt x="3525" y="2388"/>
                  <a:pt x="4073" y="2388"/>
                </a:cubicBezTo>
                <a:lnTo>
                  <a:pt x="4097" y="2388"/>
                </a:lnTo>
                <a:lnTo>
                  <a:pt x="4097" y="2007"/>
                </a:lnTo>
                <a:cubicBezTo>
                  <a:pt x="4121" y="1817"/>
                  <a:pt x="4270" y="1721"/>
                  <a:pt x="4418" y="1721"/>
                </a:cubicBezTo>
                <a:close/>
                <a:moveTo>
                  <a:pt x="4413" y="0"/>
                </a:moveTo>
                <a:cubicBezTo>
                  <a:pt x="3383" y="0"/>
                  <a:pt x="2353" y="394"/>
                  <a:pt x="1573" y="1174"/>
                </a:cubicBezTo>
                <a:cubicBezTo>
                  <a:pt x="49" y="2698"/>
                  <a:pt x="1" y="5175"/>
                  <a:pt x="1477" y="6746"/>
                </a:cubicBezTo>
                <a:cubicBezTo>
                  <a:pt x="2265" y="7598"/>
                  <a:pt x="3346" y="8037"/>
                  <a:pt x="4432" y="8037"/>
                </a:cubicBezTo>
                <a:cubicBezTo>
                  <a:pt x="5351" y="8037"/>
                  <a:pt x="6273" y="7723"/>
                  <a:pt x="7026" y="7080"/>
                </a:cubicBezTo>
                <a:lnTo>
                  <a:pt x="7383" y="7413"/>
                </a:lnTo>
                <a:cubicBezTo>
                  <a:pt x="7169" y="7818"/>
                  <a:pt x="7240" y="8294"/>
                  <a:pt x="7574" y="8604"/>
                </a:cubicBezTo>
                <a:lnTo>
                  <a:pt x="9384" y="10414"/>
                </a:lnTo>
                <a:cubicBezTo>
                  <a:pt x="9574" y="10616"/>
                  <a:pt x="9836" y="10717"/>
                  <a:pt x="10098" y="10717"/>
                </a:cubicBezTo>
                <a:cubicBezTo>
                  <a:pt x="10360" y="10717"/>
                  <a:pt x="10622" y="10616"/>
                  <a:pt x="10813" y="10414"/>
                </a:cubicBezTo>
                <a:cubicBezTo>
                  <a:pt x="11217" y="10009"/>
                  <a:pt x="11217" y="9366"/>
                  <a:pt x="10813" y="8961"/>
                </a:cubicBezTo>
                <a:lnTo>
                  <a:pt x="10813" y="8985"/>
                </a:lnTo>
                <a:lnTo>
                  <a:pt x="9003" y="7175"/>
                </a:lnTo>
                <a:cubicBezTo>
                  <a:pt x="8811" y="6969"/>
                  <a:pt x="8556" y="6863"/>
                  <a:pt x="8293" y="6863"/>
                </a:cubicBezTo>
                <a:cubicBezTo>
                  <a:pt x="8131" y="6863"/>
                  <a:pt x="7966" y="6903"/>
                  <a:pt x="7812" y="6984"/>
                </a:cubicBezTo>
                <a:lnTo>
                  <a:pt x="7479" y="6627"/>
                </a:lnTo>
                <a:cubicBezTo>
                  <a:pt x="8884" y="4984"/>
                  <a:pt x="8717" y="2531"/>
                  <a:pt x="7145" y="1079"/>
                </a:cubicBezTo>
                <a:cubicBezTo>
                  <a:pt x="6378" y="358"/>
                  <a:pt x="5395" y="0"/>
                  <a:pt x="44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43" name="Google Shape;643;p31"/>
          <p:cNvGrpSpPr/>
          <p:nvPr/>
        </p:nvGrpSpPr>
        <p:grpSpPr>
          <a:xfrm>
            <a:off x="8323439" y="2344527"/>
            <a:ext cx="369200" cy="366838"/>
            <a:chOff x="3996306" y="3462223"/>
            <a:chExt cx="369200" cy="366838"/>
          </a:xfrm>
        </p:grpSpPr>
        <p:sp>
          <p:nvSpPr>
            <p:cNvPr id="644" name="Google Shape;644;p31"/>
            <p:cNvSpPr/>
            <p:nvPr/>
          </p:nvSpPr>
          <p:spPr>
            <a:xfrm>
              <a:off x="4129148" y="3759663"/>
              <a:ext cx="101873" cy="69330"/>
            </a:xfrm>
            <a:custGeom>
              <a:avLst/>
              <a:gdLst/>
              <a:ahLst/>
              <a:cxnLst/>
              <a:rect l="l" t="t" r="r" b="b"/>
              <a:pathLst>
                <a:path w="2977" h="2026" extrusionOk="0">
                  <a:moveTo>
                    <a:pt x="1477" y="1"/>
                  </a:moveTo>
                  <a:cubicBezTo>
                    <a:pt x="667" y="1"/>
                    <a:pt x="0" y="668"/>
                    <a:pt x="0" y="1477"/>
                  </a:cubicBezTo>
                  <a:lnTo>
                    <a:pt x="0" y="1716"/>
                  </a:lnTo>
                  <a:cubicBezTo>
                    <a:pt x="0" y="1882"/>
                    <a:pt x="143" y="2025"/>
                    <a:pt x="310" y="2025"/>
                  </a:cubicBezTo>
                  <a:lnTo>
                    <a:pt x="2667" y="2025"/>
                  </a:lnTo>
                  <a:cubicBezTo>
                    <a:pt x="2834" y="2025"/>
                    <a:pt x="2977" y="1882"/>
                    <a:pt x="2977" y="1692"/>
                  </a:cubicBezTo>
                  <a:lnTo>
                    <a:pt x="2977" y="1477"/>
                  </a:lnTo>
                  <a:cubicBezTo>
                    <a:pt x="2977" y="668"/>
                    <a:pt x="2310" y="1"/>
                    <a:pt x="15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4140543" y="3680615"/>
              <a:ext cx="92120" cy="78980"/>
            </a:xfrm>
            <a:custGeom>
              <a:avLst/>
              <a:gdLst/>
              <a:ahLst/>
              <a:cxnLst/>
              <a:rect l="l" t="t" r="r" b="b"/>
              <a:pathLst>
                <a:path w="2692" h="2308" extrusionOk="0">
                  <a:moveTo>
                    <a:pt x="1144" y="1"/>
                  </a:moveTo>
                  <a:cubicBezTo>
                    <a:pt x="524" y="1"/>
                    <a:pt x="1" y="501"/>
                    <a:pt x="1" y="1144"/>
                  </a:cubicBezTo>
                  <a:cubicBezTo>
                    <a:pt x="1" y="1842"/>
                    <a:pt x="575" y="2307"/>
                    <a:pt x="1175" y="2307"/>
                  </a:cubicBezTo>
                  <a:cubicBezTo>
                    <a:pt x="1456" y="2307"/>
                    <a:pt x="1742" y="2205"/>
                    <a:pt x="1977" y="1978"/>
                  </a:cubicBezTo>
                  <a:cubicBezTo>
                    <a:pt x="2692" y="1239"/>
                    <a:pt x="2191" y="1"/>
                    <a:pt x="1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3996306" y="3759663"/>
              <a:ext cx="102694" cy="69330"/>
            </a:xfrm>
            <a:custGeom>
              <a:avLst/>
              <a:gdLst/>
              <a:ahLst/>
              <a:cxnLst/>
              <a:rect l="l" t="t" r="r" b="b"/>
              <a:pathLst>
                <a:path w="3001" h="2026" extrusionOk="0">
                  <a:moveTo>
                    <a:pt x="1501" y="1"/>
                  </a:moveTo>
                  <a:cubicBezTo>
                    <a:pt x="667" y="1"/>
                    <a:pt x="24" y="668"/>
                    <a:pt x="24" y="1477"/>
                  </a:cubicBezTo>
                  <a:lnTo>
                    <a:pt x="24" y="1716"/>
                  </a:lnTo>
                  <a:cubicBezTo>
                    <a:pt x="0" y="1882"/>
                    <a:pt x="143" y="2025"/>
                    <a:pt x="334" y="2025"/>
                  </a:cubicBezTo>
                  <a:lnTo>
                    <a:pt x="2668" y="2025"/>
                  </a:lnTo>
                  <a:cubicBezTo>
                    <a:pt x="2858" y="2025"/>
                    <a:pt x="3001" y="1882"/>
                    <a:pt x="3001" y="1692"/>
                  </a:cubicBezTo>
                  <a:lnTo>
                    <a:pt x="3001" y="1477"/>
                  </a:lnTo>
                  <a:cubicBezTo>
                    <a:pt x="3001" y="668"/>
                    <a:pt x="2334" y="1"/>
                    <a:pt x="1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4008523" y="3680615"/>
              <a:ext cx="92120" cy="78980"/>
            </a:xfrm>
            <a:custGeom>
              <a:avLst/>
              <a:gdLst/>
              <a:ahLst/>
              <a:cxnLst/>
              <a:rect l="l" t="t" r="r" b="b"/>
              <a:pathLst>
                <a:path w="2692" h="2308" extrusionOk="0">
                  <a:moveTo>
                    <a:pt x="1144" y="1"/>
                  </a:moveTo>
                  <a:cubicBezTo>
                    <a:pt x="501" y="1"/>
                    <a:pt x="1" y="501"/>
                    <a:pt x="1" y="1144"/>
                  </a:cubicBezTo>
                  <a:cubicBezTo>
                    <a:pt x="1" y="1842"/>
                    <a:pt x="575" y="2307"/>
                    <a:pt x="1168" y="2307"/>
                  </a:cubicBezTo>
                  <a:cubicBezTo>
                    <a:pt x="1445" y="2307"/>
                    <a:pt x="1726" y="2205"/>
                    <a:pt x="1953" y="1978"/>
                  </a:cubicBezTo>
                  <a:cubicBezTo>
                    <a:pt x="2692" y="1239"/>
                    <a:pt x="2168" y="1"/>
                    <a:pt x="1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4261169" y="3759663"/>
              <a:ext cx="102694" cy="69398"/>
            </a:xfrm>
            <a:custGeom>
              <a:avLst/>
              <a:gdLst/>
              <a:ahLst/>
              <a:cxnLst/>
              <a:rect l="l" t="t" r="r" b="b"/>
              <a:pathLst>
                <a:path w="3001" h="2028" extrusionOk="0">
                  <a:moveTo>
                    <a:pt x="1500" y="1"/>
                  </a:moveTo>
                  <a:cubicBezTo>
                    <a:pt x="667" y="1"/>
                    <a:pt x="0" y="668"/>
                    <a:pt x="0" y="1477"/>
                  </a:cubicBezTo>
                  <a:lnTo>
                    <a:pt x="0" y="1716"/>
                  </a:lnTo>
                  <a:cubicBezTo>
                    <a:pt x="0" y="1882"/>
                    <a:pt x="143" y="2025"/>
                    <a:pt x="333" y="2025"/>
                  </a:cubicBezTo>
                  <a:lnTo>
                    <a:pt x="2667" y="2025"/>
                  </a:lnTo>
                  <a:cubicBezTo>
                    <a:pt x="2680" y="2027"/>
                    <a:pt x="2692" y="2027"/>
                    <a:pt x="2704" y="2027"/>
                  </a:cubicBezTo>
                  <a:cubicBezTo>
                    <a:pt x="2876" y="2027"/>
                    <a:pt x="3001" y="1871"/>
                    <a:pt x="3001" y="1716"/>
                  </a:cubicBezTo>
                  <a:lnTo>
                    <a:pt x="3001" y="1501"/>
                  </a:lnTo>
                  <a:cubicBezTo>
                    <a:pt x="3001" y="668"/>
                    <a:pt x="2334" y="25"/>
                    <a:pt x="1500" y="25"/>
                  </a:cubicBezTo>
                  <a:lnTo>
                    <a:pt x="15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4272564" y="3680615"/>
              <a:ext cx="92942" cy="78980"/>
            </a:xfrm>
            <a:custGeom>
              <a:avLst/>
              <a:gdLst/>
              <a:ahLst/>
              <a:cxnLst/>
              <a:rect l="l" t="t" r="r" b="b"/>
              <a:pathLst>
                <a:path w="2716" h="2308" extrusionOk="0">
                  <a:moveTo>
                    <a:pt x="1167" y="1"/>
                  </a:moveTo>
                  <a:cubicBezTo>
                    <a:pt x="524" y="1"/>
                    <a:pt x="0" y="501"/>
                    <a:pt x="0" y="1144"/>
                  </a:cubicBezTo>
                  <a:cubicBezTo>
                    <a:pt x="0" y="1842"/>
                    <a:pt x="575" y="2307"/>
                    <a:pt x="1175" y="2307"/>
                  </a:cubicBezTo>
                  <a:cubicBezTo>
                    <a:pt x="1456" y="2307"/>
                    <a:pt x="1742" y="2205"/>
                    <a:pt x="1977" y="1978"/>
                  </a:cubicBezTo>
                  <a:cubicBezTo>
                    <a:pt x="2715" y="1239"/>
                    <a:pt x="2191" y="1"/>
                    <a:pt x="1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4031347" y="3462223"/>
              <a:ext cx="298296" cy="193993"/>
            </a:xfrm>
            <a:custGeom>
              <a:avLst/>
              <a:gdLst/>
              <a:ahLst/>
              <a:cxnLst/>
              <a:rect l="l" t="t" r="r" b="b"/>
              <a:pathLst>
                <a:path w="8717" h="5669" extrusionOk="0">
                  <a:moveTo>
                    <a:pt x="3711" y="1332"/>
                  </a:moveTo>
                  <a:cubicBezTo>
                    <a:pt x="4130" y="1332"/>
                    <a:pt x="4130" y="1979"/>
                    <a:pt x="3711" y="1979"/>
                  </a:cubicBezTo>
                  <a:cubicBezTo>
                    <a:pt x="3697" y="1979"/>
                    <a:pt x="3683" y="1979"/>
                    <a:pt x="3668" y="1977"/>
                  </a:cubicBezTo>
                  <a:lnTo>
                    <a:pt x="1644" y="1977"/>
                  </a:lnTo>
                  <a:cubicBezTo>
                    <a:pt x="1263" y="1930"/>
                    <a:pt x="1263" y="1382"/>
                    <a:pt x="1644" y="1334"/>
                  </a:cubicBezTo>
                  <a:lnTo>
                    <a:pt x="3668" y="1334"/>
                  </a:lnTo>
                  <a:cubicBezTo>
                    <a:pt x="3683" y="1333"/>
                    <a:pt x="3697" y="1332"/>
                    <a:pt x="3711" y="1332"/>
                  </a:cubicBezTo>
                  <a:close/>
                  <a:moveTo>
                    <a:pt x="7029" y="1340"/>
                  </a:moveTo>
                  <a:cubicBezTo>
                    <a:pt x="7109" y="1340"/>
                    <a:pt x="7192" y="1370"/>
                    <a:pt x="7264" y="1430"/>
                  </a:cubicBezTo>
                  <a:cubicBezTo>
                    <a:pt x="7383" y="1549"/>
                    <a:pt x="7383" y="1763"/>
                    <a:pt x="7264" y="1882"/>
                  </a:cubicBezTo>
                  <a:lnTo>
                    <a:pt x="5906" y="3216"/>
                  </a:lnTo>
                  <a:cubicBezTo>
                    <a:pt x="5859" y="3287"/>
                    <a:pt x="5764" y="3311"/>
                    <a:pt x="5692" y="3311"/>
                  </a:cubicBezTo>
                  <a:lnTo>
                    <a:pt x="2787" y="3311"/>
                  </a:lnTo>
                  <a:lnTo>
                    <a:pt x="1882" y="4216"/>
                  </a:lnTo>
                  <a:cubicBezTo>
                    <a:pt x="1810" y="4287"/>
                    <a:pt x="1739" y="4311"/>
                    <a:pt x="1644" y="4311"/>
                  </a:cubicBezTo>
                  <a:cubicBezTo>
                    <a:pt x="1572" y="4311"/>
                    <a:pt x="1477" y="4287"/>
                    <a:pt x="1429" y="4216"/>
                  </a:cubicBezTo>
                  <a:cubicBezTo>
                    <a:pt x="1286" y="4097"/>
                    <a:pt x="1286" y="3906"/>
                    <a:pt x="1429" y="3787"/>
                  </a:cubicBezTo>
                  <a:lnTo>
                    <a:pt x="2429" y="2763"/>
                  </a:lnTo>
                  <a:cubicBezTo>
                    <a:pt x="2488" y="2724"/>
                    <a:pt x="2546" y="2685"/>
                    <a:pt x="2617" y="2685"/>
                  </a:cubicBezTo>
                  <a:cubicBezTo>
                    <a:pt x="2633" y="2685"/>
                    <a:pt x="2650" y="2687"/>
                    <a:pt x="2668" y="2692"/>
                  </a:cubicBezTo>
                  <a:lnTo>
                    <a:pt x="5549" y="2692"/>
                  </a:lnTo>
                  <a:lnTo>
                    <a:pt x="6811" y="1430"/>
                  </a:lnTo>
                  <a:cubicBezTo>
                    <a:pt x="6871" y="1370"/>
                    <a:pt x="6948" y="1340"/>
                    <a:pt x="7029" y="1340"/>
                  </a:cubicBezTo>
                  <a:close/>
                  <a:moveTo>
                    <a:pt x="977" y="1"/>
                  </a:moveTo>
                  <a:cubicBezTo>
                    <a:pt x="429" y="1"/>
                    <a:pt x="0" y="429"/>
                    <a:pt x="0" y="977"/>
                  </a:cubicBezTo>
                  <a:lnTo>
                    <a:pt x="0" y="4668"/>
                  </a:lnTo>
                  <a:cubicBezTo>
                    <a:pt x="0" y="4930"/>
                    <a:pt x="96" y="5192"/>
                    <a:pt x="286" y="5383"/>
                  </a:cubicBezTo>
                  <a:cubicBezTo>
                    <a:pt x="477" y="5549"/>
                    <a:pt x="715" y="5668"/>
                    <a:pt x="977" y="5668"/>
                  </a:cubicBezTo>
                  <a:lnTo>
                    <a:pt x="7716" y="5668"/>
                  </a:lnTo>
                  <a:cubicBezTo>
                    <a:pt x="7978" y="5668"/>
                    <a:pt x="8240" y="5549"/>
                    <a:pt x="8407" y="5383"/>
                  </a:cubicBezTo>
                  <a:cubicBezTo>
                    <a:pt x="8597" y="5192"/>
                    <a:pt x="8717" y="4930"/>
                    <a:pt x="8717" y="4668"/>
                  </a:cubicBezTo>
                  <a:lnTo>
                    <a:pt x="8717" y="977"/>
                  </a:lnTo>
                  <a:cubicBezTo>
                    <a:pt x="8717" y="715"/>
                    <a:pt x="8597" y="453"/>
                    <a:pt x="8407" y="286"/>
                  </a:cubicBezTo>
                  <a:cubicBezTo>
                    <a:pt x="8216" y="96"/>
                    <a:pt x="7978" y="1"/>
                    <a:pt x="7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51" name="Google Shape;651;p31"/>
          <p:cNvGrpSpPr/>
          <p:nvPr/>
        </p:nvGrpSpPr>
        <p:grpSpPr>
          <a:xfrm>
            <a:off x="479391" y="3447825"/>
            <a:ext cx="343945" cy="365914"/>
            <a:chOff x="4007701" y="4043279"/>
            <a:chExt cx="343945" cy="365914"/>
          </a:xfrm>
        </p:grpSpPr>
        <p:sp>
          <p:nvSpPr>
            <p:cNvPr id="652" name="Google Shape;652;p31"/>
            <p:cNvSpPr/>
            <p:nvPr/>
          </p:nvSpPr>
          <p:spPr>
            <a:xfrm>
              <a:off x="4028884" y="4043279"/>
              <a:ext cx="22038" cy="66866"/>
            </a:xfrm>
            <a:custGeom>
              <a:avLst/>
              <a:gdLst/>
              <a:ahLst/>
              <a:cxnLst/>
              <a:rect l="l" t="t" r="r" b="b"/>
              <a:pathLst>
                <a:path w="644" h="1954" extrusionOk="0">
                  <a:moveTo>
                    <a:pt x="322" y="0"/>
                  </a:moveTo>
                  <a:cubicBezTo>
                    <a:pt x="174" y="0"/>
                    <a:pt x="25" y="96"/>
                    <a:pt x="1" y="286"/>
                  </a:cubicBezTo>
                  <a:lnTo>
                    <a:pt x="1" y="1644"/>
                  </a:lnTo>
                  <a:cubicBezTo>
                    <a:pt x="1" y="1810"/>
                    <a:pt x="144" y="1953"/>
                    <a:pt x="334" y="1953"/>
                  </a:cubicBezTo>
                  <a:cubicBezTo>
                    <a:pt x="501" y="1953"/>
                    <a:pt x="644" y="1810"/>
                    <a:pt x="644" y="1644"/>
                  </a:cubicBezTo>
                  <a:lnTo>
                    <a:pt x="644" y="286"/>
                  </a:lnTo>
                  <a:cubicBezTo>
                    <a:pt x="620" y="96"/>
                    <a:pt x="471" y="0"/>
                    <a:pt x="3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4122612" y="4043279"/>
              <a:ext cx="21216" cy="66866"/>
            </a:xfrm>
            <a:custGeom>
              <a:avLst/>
              <a:gdLst/>
              <a:ahLst/>
              <a:cxnLst/>
              <a:rect l="l" t="t" r="r" b="b"/>
              <a:pathLst>
                <a:path w="620" h="1954" extrusionOk="0">
                  <a:moveTo>
                    <a:pt x="310" y="0"/>
                  </a:moveTo>
                  <a:cubicBezTo>
                    <a:pt x="161" y="0"/>
                    <a:pt x="13" y="96"/>
                    <a:pt x="1" y="286"/>
                  </a:cubicBezTo>
                  <a:lnTo>
                    <a:pt x="1" y="1644"/>
                  </a:lnTo>
                  <a:cubicBezTo>
                    <a:pt x="1" y="1810"/>
                    <a:pt x="144" y="1953"/>
                    <a:pt x="310" y="1953"/>
                  </a:cubicBezTo>
                  <a:lnTo>
                    <a:pt x="334" y="1953"/>
                  </a:lnTo>
                  <a:cubicBezTo>
                    <a:pt x="501" y="1953"/>
                    <a:pt x="620" y="1810"/>
                    <a:pt x="620" y="1644"/>
                  </a:cubicBezTo>
                  <a:lnTo>
                    <a:pt x="620" y="286"/>
                  </a:lnTo>
                  <a:cubicBezTo>
                    <a:pt x="608" y="96"/>
                    <a:pt x="459" y="0"/>
                    <a:pt x="3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4215519" y="4043279"/>
              <a:ext cx="21216" cy="66866"/>
            </a:xfrm>
            <a:custGeom>
              <a:avLst/>
              <a:gdLst/>
              <a:ahLst/>
              <a:cxnLst/>
              <a:rect l="l" t="t" r="r" b="b"/>
              <a:pathLst>
                <a:path w="620" h="1954" extrusionOk="0">
                  <a:moveTo>
                    <a:pt x="310" y="0"/>
                  </a:moveTo>
                  <a:cubicBezTo>
                    <a:pt x="161" y="0"/>
                    <a:pt x="12" y="96"/>
                    <a:pt x="0" y="286"/>
                  </a:cubicBezTo>
                  <a:lnTo>
                    <a:pt x="0" y="1644"/>
                  </a:lnTo>
                  <a:cubicBezTo>
                    <a:pt x="0" y="1810"/>
                    <a:pt x="143" y="1953"/>
                    <a:pt x="310" y="1953"/>
                  </a:cubicBezTo>
                  <a:cubicBezTo>
                    <a:pt x="477" y="1953"/>
                    <a:pt x="620" y="1810"/>
                    <a:pt x="620" y="1644"/>
                  </a:cubicBezTo>
                  <a:lnTo>
                    <a:pt x="620" y="286"/>
                  </a:lnTo>
                  <a:cubicBezTo>
                    <a:pt x="608" y="96"/>
                    <a:pt x="459" y="0"/>
                    <a:pt x="3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4308427" y="4043279"/>
              <a:ext cx="21216" cy="66866"/>
            </a:xfrm>
            <a:custGeom>
              <a:avLst/>
              <a:gdLst/>
              <a:ahLst/>
              <a:cxnLst/>
              <a:rect l="l" t="t" r="r" b="b"/>
              <a:pathLst>
                <a:path w="620" h="1954" extrusionOk="0">
                  <a:moveTo>
                    <a:pt x="310" y="0"/>
                  </a:moveTo>
                  <a:cubicBezTo>
                    <a:pt x="161" y="0"/>
                    <a:pt x="12" y="96"/>
                    <a:pt x="0" y="286"/>
                  </a:cubicBezTo>
                  <a:lnTo>
                    <a:pt x="0" y="1644"/>
                  </a:lnTo>
                  <a:cubicBezTo>
                    <a:pt x="0" y="1810"/>
                    <a:pt x="143" y="1953"/>
                    <a:pt x="310" y="1953"/>
                  </a:cubicBezTo>
                  <a:cubicBezTo>
                    <a:pt x="477" y="1953"/>
                    <a:pt x="620" y="1810"/>
                    <a:pt x="620" y="1644"/>
                  </a:cubicBezTo>
                  <a:lnTo>
                    <a:pt x="620" y="286"/>
                  </a:lnTo>
                  <a:cubicBezTo>
                    <a:pt x="608" y="96"/>
                    <a:pt x="459" y="0"/>
                    <a:pt x="3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4007701" y="4065282"/>
              <a:ext cx="343945" cy="343911"/>
            </a:xfrm>
            <a:custGeom>
              <a:avLst/>
              <a:gdLst/>
              <a:ahLst/>
              <a:cxnLst/>
              <a:rect l="l" t="t" r="r" b="b"/>
              <a:pathLst>
                <a:path w="10051" h="10050" extrusionOk="0">
                  <a:moveTo>
                    <a:pt x="5038" y="1953"/>
                  </a:moveTo>
                  <a:cubicBezTo>
                    <a:pt x="5186" y="1953"/>
                    <a:pt x="5335" y="2048"/>
                    <a:pt x="5359" y="2239"/>
                  </a:cubicBezTo>
                  <a:lnTo>
                    <a:pt x="5359" y="2620"/>
                  </a:lnTo>
                  <a:lnTo>
                    <a:pt x="5716" y="2620"/>
                  </a:lnTo>
                  <a:cubicBezTo>
                    <a:pt x="5731" y="2618"/>
                    <a:pt x="5745" y="2618"/>
                    <a:pt x="5759" y="2618"/>
                  </a:cubicBezTo>
                  <a:cubicBezTo>
                    <a:pt x="6155" y="2618"/>
                    <a:pt x="6155" y="3241"/>
                    <a:pt x="5759" y="3241"/>
                  </a:cubicBezTo>
                  <a:cubicBezTo>
                    <a:pt x="5745" y="3241"/>
                    <a:pt x="5731" y="3241"/>
                    <a:pt x="5716" y="3239"/>
                  </a:cubicBezTo>
                  <a:lnTo>
                    <a:pt x="4621" y="3239"/>
                  </a:lnTo>
                  <a:cubicBezTo>
                    <a:pt x="4240" y="3239"/>
                    <a:pt x="4240" y="3787"/>
                    <a:pt x="4621" y="3787"/>
                  </a:cubicBezTo>
                  <a:lnTo>
                    <a:pt x="5454" y="3787"/>
                  </a:lnTo>
                  <a:cubicBezTo>
                    <a:pt x="6645" y="3787"/>
                    <a:pt x="6645" y="5597"/>
                    <a:pt x="5454" y="5597"/>
                  </a:cubicBezTo>
                  <a:lnTo>
                    <a:pt x="5335" y="5597"/>
                  </a:lnTo>
                  <a:lnTo>
                    <a:pt x="5335" y="5954"/>
                  </a:lnTo>
                  <a:cubicBezTo>
                    <a:pt x="5323" y="6144"/>
                    <a:pt x="5180" y="6240"/>
                    <a:pt x="5035" y="6240"/>
                  </a:cubicBezTo>
                  <a:cubicBezTo>
                    <a:pt x="4889" y="6240"/>
                    <a:pt x="4740" y="6144"/>
                    <a:pt x="4716" y="5954"/>
                  </a:cubicBezTo>
                  <a:lnTo>
                    <a:pt x="4716" y="5597"/>
                  </a:lnTo>
                  <a:lnTo>
                    <a:pt x="4359" y="5597"/>
                  </a:lnTo>
                  <a:cubicBezTo>
                    <a:pt x="4351" y="5597"/>
                    <a:pt x="4344" y="5597"/>
                    <a:pt x="4337" y="5597"/>
                  </a:cubicBezTo>
                  <a:cubicBezTo>
                    <a:pt x="3921" y="5597"/>
                    <a:pt x="3914" y="4951"/>
                    <a:pt x="4316" y="4951"/>
                  </a:cubicBezTo>
                  <a:cubicBezTo>
                    <a:pt x="4330" y="4951"/>
                    <a:pt x="4344" y="4952"/>
                    <a:pt x="4359" y="4954"/>
                  </a:cubicBezTo>
                  <a:lnTo>
                    <a:pt x="5454" y="4954"/>
                  </a:lnTo>
                  <a:cubicBezTo>
                    <a:pt x="5812" y="4954"/>
                    <a:pt x="5812" y="4406"/>
                    <a:pt x="5454" y="4406"/>
                  </a:cubicBezTo>
                  <a:lnTo>
                    <a:pt x="4621" y="4406"/>
                  </a:lnTo>
                  <a:cubicBezTo>
                    <a:pt x="3406" y="4406"/>
                    <a:pt x="3406" y="2596"/>
                    <a:pt x="4621" y="2596"/>
                  </a:cubicBezTo>
                  <a:lnTo>
                    <a:pt x="4621" y="2620"/>
                  </a:lnTo>
                  <a:lnTo>
                    <a:pt x="4716" y="2620"/>
                  </a:lnTo>
                  <a:lnTo>
                    <a:pt x="4716" y="2239"/>
                  </a:lnTo>
                  <a:cubicBezTo>
                    <a:pt x="4740" y="2048"/>
                    <a:pt x="4889" y="1953"/>
                    <a:pt x="5038" y="1953"/>
                  </a:cubicBezTo>
                  <a:close/>
                  <a:moveTo>
                    <a:pt x="8217" y="6978"/>
                  </a:moveTo>
                  <a:cubicBezTo>
                    <a:pt x="8598" y="7026"/>
                    <a:pt x="8598" y="7573"/>
                    <a:pt x="8217" y="7597"/>
                  </a:cubicBezTo>
                  <a:lnTo>
                    <a:pt x="1835" y="7597"/>
                  </a:lnTo>
                  <a:cubicBezTo>
                    <a:pt x="1453" y="7573"/>
                    <a:pt x="1453" y="7026"/>
                    <a:pt x="1835" y="6978"/>
                  </a:cubicBezTo>
                  <a:close/>
                  <a:moveTo>
                    <a:pt x="6907" y="8335"/>
                  </a:moveTo>
                  <a:cubicBezTo>
                    <a:pt x="7264" y="8359"/>
                    <a:pt x="7264" y="8907"/>
                    <a:pt x="6907" y="8954"/>
                  </a:cubicBezTo>
                  <a:lnTo>
                    <a:pt x="2859" y="8954"/>
                  </a:lnTo>
                  <a:cubicBezTo>
                    <a:pt x="2477" y="8907"/>
                    <a:pt x="2477" y="8359"/>
                    <a:pt x="2859" y="8335"/>
                  </a:cubicBezTo>
                  <a:close/>
                  <a:moveTo>
                    <a:pt x="1906" y="0"/>
                  </a:moveTo>
                  <a:lnTo>
                    <a:pt x="1906" y="1001"/>
                  </a:lnTo>
                  <a:cubicBezTo>
                    <a:pt x="1906" y="1501"/>
                    <a:pt x="1477" y="1929"/>
                    <a:pt x="953" y="1929"/>
                  </a:cubicBezTo>
                  <a:lnTo>
                    <a:pt x="1" y="1929"/>
                  </a:lnTo>
                  <a:lnTo>
                    <a:pt x="1" y="8740"/>
                  </a:lnTo>
                  <a:cubicBezTo>
                    <a:pt x="1" y="9455"/>
                    <a:pt x="596" y="10050"/>
                    <a:pt x="1334" y="10050"/>
                  </a:cubicBezTo>
                  <a:lnTo>
                    <a:pt x="8741" y="10050"/>
                  </a:lnTo>
                  <a:cubicBezTo>
                    <a:pt x="9455" y="10050"/>
                    <a:pt x="10050" y="9455"/>
                    <a:pt x="10050" y="8740"/>
                  </a:cubicBezTo>
                  <a:lnTo>
                    <a:pt x="10050" y="1929"/>
                  </a:lnTo>
                  <a:lnTo>
                    <a:pt x="9098" y="1929"/>
                  </a:lnTo>
                  <a:cubicBezTo>
                    <a:pt x="8574" y="1929"/>
                    <a:pt x="8145" y="1501"/>
                    <a:pt x="8145" y="1001"/>
                  </a:cubicBezTo>
                  <a:lnTo>
                    <a:pt x="8145" y="0"/>
                  </a:lnTo>
                  <a:lnTo>
                    <a:pt x="7312" y="0"/>
                  </a:lnTo>
                  <a:lnTo>
                    <a:pt x="7312" y="1001"/>
                  </a:lnTo>
                  <a:cubicBezTo>
                    <a:pt x="7359" y="1655"/>
                    <a:pt x="6871" y="1983"/>
                    <a:pt x="6380" y="1983"/>
                  </a:cubicBezTo>
                  <a:cubicBezTo>
                    <a:pt x="5889" y="1983"/>
                    <a:pt x="5395" y="1655"/>
                    <a:pt x="5430" y="1001"/>
                  </a:cubicBezTo>
                  <a:lnTo>
                    <a:pt x="5430" y="0"/>
                  </a:lnTo>
                  <a:lnTo>
                    <a:pt x="4597" y="0"/>
                  </a:lnTo>
                  <a:lnTo>
                    <a:pt x="4597" y="1001"/>
                  </a:lnTo>
                  <a:cubicBezTo>
                    <a:pt x="4645" y="1655"/>
                    <a:pt x="4156" y="1983"/>
                    <a:pt x="3665" y="1983"/>
                  </a:cubicBezTo>
                  <a:cubicBezTo>
                    <a:pt x="3174" y="1983"/>
                    <a:pt x="2680" y="1655"/>
                    <a:pt x="2716" y="1001"/>
                  </a:cubicBezTo>
                  <a:lnTo>
                    <a:pt x="27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57" name="Google Shape;657;p31"/>
          <p:cNvGrpSpPr/>
          <p:nvPr/>
        </p:nvGrpSpPr>
        <p:grpSpPr>
          <a:xfrm>
            <a:off x="463085" y="2344527"/>
            <a:ext cx="376557" cy="366633"/>
            <a:chOff x="2407985" y="4633402"/>
            <a:chExt cx="376557" cy="366633"/>
          </a:xfrm>
        </p:grpSpPr>
        <p:sp>
          <p:nvSpPr>
            <p:cNvPr id="658" name="Google Shape;658;p31"/>
            <p:cNvSpPr/>
            <p:nvPr/>
          </p:nvSpPr>
          <p:spPr>
            <a:xfrm>
              <a:off x="2407985" y="4633402"/>
              <a:ext cx="68508" cy="58585"/>
            </a:xfrm>
            <a:custGeom>
              <a:avLst/>
              <a:gdLst/>
              <a:ahLst/>
              <a:cxnLst/>
              <a:rect l="l" t="t" r="r" b="b"/>
              <a:pathLst>
                <a:path w="2002" h="1712" extrusionOk="0">
                  <a:moveTo>
                    <a:pt x="1137" y="0"/>
                  </a:moveTo>
                  <a:cubicBezTo>
                    <a:pt x="923" y="0"/>
                    <a:pt x="704" y="80"/>
                    <a:pt x="525" y="259"/>
                  </a:cubicBezTo>
                  <a:cubicBezTo>
                    <a:pt x="1" y="783"/>
                    <a:pt x="382" y="1712"/>
                    <a:pt x="1144" y="1712"/>
                  </a:cubicBezTo>
                  <a:cubicBezTo>
                    <a:pt x="1620" y="1712"/>
                    <a:pt x="2001" y="1331"/>
                    <a:pt x="2001" y="854"/>
                  </a:cubicBezTo>
                  <a:cubicBezTo>
                    <a:pt x="2001" y="341"/>
                    <a:pt x="1580" y="0"/>
                    <a:pt x="11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2715246" y="4633402"/>
              <a:ext cx="69296" cy="58585"/>
            </a:xfrm>
            <a:custGeom>
              <a:avLst/>
              <a:gdLst/>
              <a:ahLst/>
              <a:cxnLst/>
              <a:rect l="l" t="t" r="r" b="b"/>
              <a:pathLst>
                <a:path w="2025" h="1712" extrusionOk="0">
                  <a:moveTo>
                    <a:pt x="1160" y="0"/>
                  </a:moveTo>
                  <a:cubicBezTo>
                    <a:pt x="946" y="0"/>
                    <a:pt x="726" y="80"/>
                    <a:pt x="548" y="259"/>
                  </a:cubicBezTo>
                  <a:cubicBezTo>
                    <a:pt x="0" y="783"/>
                    <a:pt x="381" y="1712"/>
                    <a:pt x="1167" y="1712"/>
                  </a:cubicBezTo>
                  <a:cubicBezTo>
                    <a:pt x="1643" y="1712"/>
                    <a:pt x="2024" y="1331"/>
                    <a:pt x="2024" y="854"/>
                  </a:cubicBezTo>
                  <a:cubicBezTo>
                    <a:pt x="2024" y="341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2561222" y="4633402"/>
              <a:ext cx="69296" cy="58585"/>
            </a:xfrm>
            <a:custGeom>
              <a:avLst/>
              <a:gdLst/>
              <a:ahLst/>
              <a:cxnLst/>
              <a:rect l="l" t="t" r="r" b="b"/>
              <a:pathLst>
                <a:path w="2025" h="1712" extrusionOk="0">
                  <a:moveTo>
                    <a:pt x="1160" y="0"/>
                  </a:moveTo>
                  <a:cubicBezTo>
                    <a:pt x="946" y="0"/>
                    <a:pt x="727" y="80"/>
                    <a:pt x="548" y="259"/>
                  </a:cubicBezTo>
                  <a:cubicBezTo>
                    <a:pt x="0" y="783"/>
                    <a:pt x="405" y="1712"/>
                    <a:pt x="1167" y="1712"/>
                  </a:cubicBezTo>
                  <a:cubicBezTo>
                    <a:pt x="1643" y="1712"/>
                    <a:pt x="2024" y="1331"/>
                    <a:pt x="2024" y="854"/>
                  </a:cubicBezTo>
                  <a:cubicBezTo>
                    <a:pt x="2024" y="341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2438167" y="4978819"/>
              <a:ext cx="325193" cy="21216"/>
            </a:xfrm>
            <a:custGeom>
              <a:avLst/>
              <a:gdLst/>
              <a:ahLst/>
              <a:cxnLst/>
              <a:rect l="l" t="t" r="r" b="b"/>
              <a:pathLst>
                <a:path w="9503" h="620" extrusionOk="0">
                  <a:moveTo>
                    <a:pt x="381" y="0"/>
                  </a:moveTo>
                  <a:cubicBezTo>
                    <a:pt x="0" y="24"/>
                    <a:pt x="0" y="572"/>
                    <a:pt x="381" y="619"/>
                  </a:cubicBezTo>
                  <a:lnTo>
                    <a:pt x="9145" y="619"/>
                  </a:lnTo>
                  <a:cubicBezTo>
                    <a:pt x="9502" y="572"/>
                    <a:pt x="9502" y="24"/>
                    <a:pt x="9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2440597" y="4713546"/>
              <a:ext cx="321120" cy="243304"/>
            </a:xfrm>
            <a:custGeom>
              <a:avLst/>
              <a:gdLst/>
              <a:ahLst/>
              <a:cxnLst/>
              <a:rect l="l" t="t" r="r" b="b"/>
              <a:pathLst>
                <a:path w="9384" h="7110" extrusionOk="0">
                  <a:moveTo>
                    <a:pt x="4692" y="2114"/>
                  </a:moveTo>
                  <a:cubicBezTo>
                    <a:pt x="4847" y="2114"/>
                    <a:pt x="5002" y="2215"/>
                    <a:pt x="5002" y="2418"/>
                  </a:cubicBezTo>
                  <a:lnTo>
                    <a:pt x="5002" y="2775"/>
                  </a:lnTo>
                  <a:lnTo>
                    <a:pt x="5454" y="2775"/>
                  </a:lnTo>
                  <a:cubicBezTo>
                    <a:pt x="5859" y="2775"/>
                    <a:pt x="5859" y="3394"/>
                    <a:pt x="5454" y="3394"/>
                  </a:cubicBezTo>
                  <a:lnTo>
                    <a:pt x="4192" y="3394"/>
                  </a:lnTo>
                  <a:cubicBezTo>
                    <a:pt x="3930" y="3394"/>
                    <a:pt x="3930" y="3775"/>
                    <a:pt x="4192" y="3775"/>
                  </a:cubicBezTo>
                  <a:lnTo>
                    <a:pt x="5192" y="3775"/>
                  </a:lnTo>
                  <a:cubicBezTo>
                    <a:pt x="6288" y="3775"/>
                    <a:pt x="6288" y="5418"/>
                    <a:pt x="5192" y="5418"/>
                  </a:cubicBezTo>
                  <a:lnTo>
                    <a:pt x="5192" y="5442"/>
                  </a:lnTo>
                  <a:lnTo>
                    <a:pt x="5002" y="5442"/>
                  </a:lnTo>
                  <a:lnTo>
                    <a:pt x="5002" y="5799"/>
                  </a:lnTo>
                  <a:cubicBezTo>
                    <a:pt x="5002" y="6002"/>
                    <a:pt x="4847" y="6103"/>
                    <a:pt x="4692" y="6103"/>
                  </a:cubicBezTo>
                  <a:cubicBezTo>
                    <a:pt x="4537" y="6103"/>
                    <a:pt x="4382" y="6002"/>
                    <a:pt x="4382" y="5799"/>
                  </a:cubicBezTo>
                  <a:lnTo>
                    <a:pt x="4382" y="5442"/>
                  </a:lnTo>
                  <a:lnTo>
                    <a:pt x="3930" y="5442"/>
                  </a:lnTo>
                  <a:cubicBezTo>
                    <a:pt x="3916" y="5444"/>
                    <a:pt x="3902" y="5444"/>
                    <a:pt x="3889" y="5444"/>
                  </a:cubicBezTo>
                  <a:cubicBezTo>
                    <a:pt x="3491" y="5444"/>
                    <a:pt x="3491" y="4797"/>
                    <a:pt x="3889" y="4797"/>
                  </a:cubicBezTo>
                  <a:cubicBezTo>
                    <a:pt x="3902" y="4797"/>
                    <a:pt x="3916" y="4798"/>
                    <a:pt x="3930" y="4799"/>
                  </a:cubicBezTo>
                  <a:lnTo>
                    <a:pt x="5192" y="4799"/>
                  </a:lnTo>
                  <a:cubicBezTo>
                    <a:pt x="5454" y="4799"/>
                    <a:pt x="5454" y="4418"/>
                    <a:pt x="5192" y="4418"/>
                  </a:cubicBezTo>
                  <a:lnTo>
                    <a:pt x="4192" y="4418"/>
                  </a:lnTo>
                  <a:cubicBezTo>
                    <a:pt x="4169" y="4420"/>
                    <a:pt x="4146" y="4420"/>
                    <a:pt x="4124" y="4420"/>
                  </a:cubicBezTo>
                  <a:cubicBezTo>
                    <a:pt x="3048" y="4420"/>
                    <a:pt x="3048" y="2797"/>
                    <a:pt x="4124" y="2797"/>
                  </a:cubicBezTo>
                  <a:cubicBezTo>
                    <a:pt x="4146" y="2797"/>
                    <a:pt x="4169" y="2797"/>
                    <a:pt x="4192" y="2799"/>
                  </a:cubicBezTo>
                  <a:lnTo>
                    <a:pt x="4382" y="2799"/>
                  </a:lnTo>
                  <a:lnTo>
                    <a:pt x="4382" y="2418"/>
                  </a:lnTo>
                  <a:cubicBezTo>
                    <a:pt x="4382" y="2215"/>
                    <a:pt x="4537" y="2114"/>
                    <a:pt x="4692" y="2114"/>
                  </a:cubicBezTo>
                  <a:close/>
                  <a:moveTo>
                    <a:pt x="4692" y="1"/>
                  </a:moveTo>
                  <a:cubicBezTo>
                    <a:pt x="4615" y="1"/>
                    <a:pt x="4537" y="36"/>
                    <a:pt x="4478" y="108"/>
                  </a:cubicBezTo>
                  <a:lnTo>
                    <a:pt x="2668" y="1918"/>
                  </a:lnTo>
                  <a:lnTo>
                    <a:pt x="524" y="84"/>
                  </a:lnTo>
                  <a:cubicBezTo>
                    <a:pt x="463" y="38"/>
                    <a:pt x="382" y="12"/>
                    <a:pt x="306" y="12"/>
                  </a:cubicBezTo>
                  <a:cubicBezTo>
                    <a:pt x="265" y="12"/>
                    <a:pt x="225" y="19"/>
                    <a:pt x="191" y="36"/>
                  </a:cubicBezTo>
                  <a:cubicBezTo>
                    <a:pt x="72" y="84"/>
                    <a:pt x="1" y="203"/>
                    <a:pt x="1" y="346"/>
                  </a:cubicBezTo>
                  <a:lnTo>
                    <a:pt x="1" y="6823"/>
                  </a:lnTo>
                  <a:cubicBezTo>
                    <a:pt x="1" y="6990"/>
                    <a:pt x="143" y="7109"/>
                    <a:pt x="310" y="7109"/>
                  </a:cubicBezTo>
                  <a:lnTo>
                    <a:pt x="9074" y="7109"/>
                  </a:lnTo>
                  <a:cubicBezTo>
                    <a:pt x="9241" y="7109"/>
                    <a:pt x="9383" y="6990"/>
                    <a:pt x="9383" y="6823"/>
                  </a:cubicBezTo>
                  <a:lnTo>
                    <a:pt x="9383" y="346"/>
                  </a:lnTo>
                  <a:cubicBezTo>
                    <a:pt x="9383" y="203"/>
                    <a:pt x="9312" y="84"/>
                    <a:pt x="9193" y="36"/>
                  </a:cubicBezTo>
                  <a:cubicBezTo>
                    <a:pt x="9151" y="19"/>
                    <a:pt x="9109" y="12"/>
                    <a:pt x="9067" y="12"/>
                  </a:cubicBezTo>
                  <a:cubicBezTo>
                    <a:pt x="8992" y="12"/>
                    <a:pt x="8921" y="38"/>
                    <a:pt x="8860" y="84"/>
                  </a:cubicBezTo>
                  <a:lnTo>
                    <a:pt x="6716" y="1918"/>
                  </a:lnTo>
                  <a:lnTo>
                    <a:pt x="4906" y="108"/>
                  </a:lnTo>
                  <a:cubicBezTo>
                    <a:pt x="4847" y="36"/>
                    <a:pt x="4769" y="1"/>
                    <a:pt x="46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63" name="Google Shape;663;p31"/>
          <p:cNvGrpSpPr/>
          <p:nvPr/>
        </p:nvGrpSpPr>
        <p:grpSpPr>
          <a:xfrm>
            <a:off x="8358891" y="3447825"/>
            <a:ext cx="298296" cy="366530"/>
            <a:chOff x="4031347" y="4632684"/>
            <a:chExt cx="298296" cy="366530"/>
          </a:xfrm>
        </p:grpSpPr>
        <p:sp>
          <p:nvSpPr>
            <p:cNvPr id="664" name="Google Shape;664;p31"/>
            <p:cNvSpPr/>
            <p:nvPr/>
          </p:nvSpPr>
          <p:spPr>
            <a:xfrm>
              <a:off x="4168262" y="4827225"/>
              <a:ext cx="35897" cy="24502"/>
            </a:xfrm>
            <a:custGeom>
              <a:avLst/>
              <a:gdLst/>
              <a:ahLst/>
              <a:cxnLst/>
              <a:rect l="l" t="t" r="r" b="b"/>
              <a:pathLst>
                <a:path w="1049" h="716" extrusionOk="0">
                  <a:moveTo>
                    <a:pt x="0" y="1"/>
                  </a:moveTo>
                  <a:lnTo>
                    <a:pt x="0" y="715"/>
                  </a:lnTo>
                  <a:lnTo>
                    <a:pt x="691" y="715"/>
                  </a:lnTo>
                  <a:cubicBezTo>
                    <a:pt x="881" y="715"/>
                    <a:pt x="1048" y="548"/>
                    <a:pt x="1048" y="358"/>
                  </a:cubicBezTo>
                  <a:cubicBezTo>
                    <a:pt x="1048" y="144"/>
                    <a:pt x="881" y="1"/>
                    <a:pt x="6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4168262" y="4780788"/>
              <a:ext cx="35897" cy="24467"/>
            </a:xfrm>
            <a:custGeom>
              <a:avLst/>
              <a:gdLst/>
              <a:ahLst/>
              <a:cxnLst/>
              <a:rect l="l" t="t" r="r" b="b"/>
              <a:pathLst>
                <a:path w="1049" h="715" extrusionOk="0">
                  <a:moveTo>
                    <a:pt x="0" y="0"/>
                  </a:moveTo>
                  <a:lnTo>
                    <a:pt x="0" y="715"/>
                  </a:lnTo>
                  <a:lnTo>
                    <a:pt x="691" y="715"/>
                  </a:lnTo>
                  <a:cubicBezTo>
                    <a:pt x="881" y="715"/>
                    <a:pt x="1048" y="548"/>
                    <a:pt x="1048" y="358"/>
                  </a:cubicBezTo>
                  <a:cubicBezTo>
                    <a:pt x="1048" y="167"/>
                    <a:pt x="881" y="0"/>
                    <a:pt x="6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4031347" y="4632684"/>
              <a:ext cx="298296" cy="366530"/>
            </a:xfrm>
            <a:custGeom>
              <a:avLst/>
              <a:gdLst/>
              <a:ahLst/>
              <a:cxnLst/>
              <a:rect l="l" t="t" r="r" b="b"/>
              <a:pathLst>
                <a:path w="8717" h="10711" extrusionOk="0">
                  <a:moveTo>
                    <a:pt x="4350" y="3042"/>
                  </a:moveTo>
                  <a:cubicBezTo>
                    <a:pt x="4495" y="3042"/>
                    <a:pt x="4644" y="3138"/>
                    <a:pt x="4668" y="3328"/>
                  </a:cubicBezTo>
                  <a:lnTo>
                    <a:pt x="4668" y="3685"/>
                  </a:lnTo>
                  <a:lnTo>
                    <a:pt x="4692" y="3685"/>
                  </a:lnTo>
                  <a:cubicBezTo>
                    <a:pt x="5549" y="3685"/>
                    <a:pt x="6002" y="4733"/>
                    <a:pt x="5406" y="5352"/>
                  </a:cubicBezTo>
                  <a:cubicBezTo>
                    <a:pt x="5573" y="5543"/>
                    <a:pt x="5668" y="5781"/>
                    <a:pt x="5668" y="6019"/>
                  </a:cubicBezTo>
                  <a:cubicBezTo>
                    <a:pt x="5668" y="6567"/>
                    <a:pt x="5240" y="7019"/>
                    <a:pt x="4692" y="7019"/>
                  </a:cubicBezTo>
                  <a:lnTo>
                    <a:pt x="4668" y="7019"/>
                  </a:lnTo>
                  <a:lnTo>
                    <a:pt x="4668" y="7377"/>
                  </a:lnTo>
                  <a:cubicBezTo>
                    <a:pt x="4644" y="7567"/>
                    <a:pt x="4495" y="7662"/>
                    <a:pt x="4350" y="7662"/>
                  </a:cubicBezTo>
                  <a:cubicBezTo>
                    <a:pt x="4204" y="7662"/>
                    <a:pt x="4061" y="7567"/>
                    <a:pt x="4049" y="7377"/>
                  </a:cubicBezTo>
                  <a:lnTo>
                    <a:pt x="4049" y="7019"/>
                  </a:lnTo>
                  <a:lnTo>
                    <a:pt x="3334" y="7019"/>
                  </a:lnTo>
                  <a:cubicBezTo>
                    <a:pt x="2953" y="6972"/>
                    <a:pt x="2953" y="6424"/>
                    <a:pt x="3334" y="6376"/>
                  </a:cubicBezTo>
                  <a:lnTo>
                    <a:pt x="3358" y="6376"/>
                  </a:lnTo>
                  <a:lnTo>
                    <a:pt x="3358" y="4328"/>
                  </a:lnTo>
                  <a:lnTo>
                    <a:pt x="3334" y="4328"/>
                  </a:lnTo>
                  <a:cubicBezTo>
                    <a:pt x="2953" y="4281"/>
                    <a:pt x="2953" y="3733"/>
                    <a:pt x="3334" y="3685"/>
                  </a:cubicBezTo>
                  <a:lnTo>
                    <a:pt x="4049" y="3685"/>
                  </a:lnTo>
                  <a:lnTo>
                    <a:pt x="4049" y="3328"/>
                  </a:lnTo>
                  <a:cubicBezTo>
                    <a:pt x="4061" y="3138"/>
                    <a:pt x="4204" y="3042"/>
                    <a:pt x="4350" y="3042"/>
                  </a:cubicBezTo>
                  <a:close/>
                  <a:moveTo>
                    <a:pt x="4350" y="0"/>
                  </a:moveTo>
                  <a:cubicBezTo>
                    <a:pt x="4317" y="0"/>
                    <a:pt x="4287" y="6"/>
                    <a:pt x="4263" y="18"/>
                  </a:cubicBezTo>
                  <a:lnTo>
                    <a:pt x="215" y="1375"/>
                  </a:lnTo>
                  <a:cubicBezTo>
                    <a:pt x="96" y="1399"/>
                    <a:pt x="0" y="1518"/>
                    <a:pt x="0" y="1661"/>
                  </a:cubicBezTo>
                  <a:lnTo>
                    <a:pt x="0" y="4662"/>
                  </a:lnTo>
                  <a:cubicBezTo>
                    <a:pt x="0" y="7257"/>
                    <a:pt x="1548" y="9591"/>
                    <a:pt x="3930" y="10568"/>
                  </a:cubicBezTo>
                  <a:lnTo>
                    <a:pt x="4239" y="10687"/>
                  </a:lnTo>
                  <a:cubicBezTo>
                    <a:pt x="4287" y="10711"/>
                    <a:pt x="4311" y="10711"/>
                    <a:pt x="4358" y="10711"/>
                  </a:cubicBezTo>
                  <a:cubicBezTo>
                    <a:pt x="4406" y="10711"/>
                    <a:pt x="4430" y="10711"/>
                    <a:pt x="4478" y="10687"/>
                  </a:cubicBezTo>
                  <a:lnTo>
                    <a:pt x="4787" y="10568"/>
                  </a:lnTo>
                  <a:cubicBezTo>
                    <a:pt x="7169" y="9567"/>
                    <a:pt x="8717" y="7257"/>
                    <a:pt x="8717" y="4662"/>
                  </a:cubicBezTo>
                  <a:lnTo>
                    <a:pt x="8717" y="1661"/>
                  </a:lnTo>
                  <a:cubicBezTo>
                    <a:pt x="8717" y="1518"/>
                    <a:pt x="8621" y="1399"/>
                    <a:pt x="8502" y="1352"/>
                  </a:cubicBezTo>
                  <a:lnTo>
                    <a:pt x="8478" y="1352"/>
                  </a:lnTo>
                  <a:lnTo>
                    <a:pt x="4454" y="18"/>
                  </a:lnTo>
                  <a:cubicBezTo>
                    <a:pt x="4418" y="6"/>
                    <a:pt x="4382" y="0"/>
                    <a:pt x="43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Ultimate spreadsheet charts for business infographics</a:t>
            </a:r>
            <a:endParaRPr sz="2800"/>
          </a:p>
        </p:txBody>
      </p:sp>
      <p:sp>
        <p:nvSpPr>
          <p:cNvPr id="672" name="Google Shape;672;p32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Follow the link in the graph to modify its data and then paste the new one here. </a:t>
            </a:r>
            <a:r>
              <a:rPr lang="en-GB" sz="12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 more info,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1"/>
              </a:rPr>
              <a:t>click here</a:t>
            </a: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673" name="Google Shape;673;p32" title="Gráfico">
            <a:hlinkClick r:id="rId2"/>
          </p:cNvPr>
          <p:cNvPicPr preferRelativeResize="0"/>
          <p:nvPr/>
        </p:nvPicPr>
        <p:blipFill rotWithShape="1">
          <a:blip r:embed="rId3"/>
          <a:srcRect t="11676"/>
          <a:stretch>
            <a:fillRect/>
          </a:stretch>
        </p:blipFill>
        <p:spPr>
          <a:xfrm>
            <a:off x="1425538" y="1086700"/>
            <a:ext cx="6292923" cy="1937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4" name="Google Shape;674;p32"/>
          <p:cNvGrpSpPr/>
          <p:nvPr/>
        </p:nvGrpSpPr>
        <p:grpSpPr>
          <a:xfrm>
            <a:off x="457389" y="3185563"/>
            <a:ext cx="1970724" cy="1166200"/>
            <a:chOff x="457389" y="3185563"/>
            <a:chExt cx="1970724" cy="1166200"/>
          </a:xfrm>
        </p:grpSpPr>
        <p:sp>
          <p:nvSpPr>
            <p:cNvPr id="675" name="Google Shape;675;p32"/>
            <p:cNvSpPr txBox="1"/>
            <p:nvPr/>
          </p:nvSpPr>
          <p:spPr>
            <a:xfrm>
              <a:off x="457389" y="3527163"/>
              <a:ext cx="1970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Mercury</a:t>
              </a: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676" name="Google Shape;676;p32"/>
            <p:cNvSpPr txBox="1"/>
            <p:nvPr/>
          </p:nvSpPr>
          <p:spPr>
            <a:xfrm>
              <a:off x="457414" y="3868763"/>
              <a:ext cx="1970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677" name="Google Shape;677;p32"/>
            <p:cNvSpPr txBox="1"/>
            <p:nvPr/>
          </p:nvSpPr>
          <p:spPr>
            <a:xfrm>
              <a:off x="457389" y="3185563"/>
              <a:ext cx="1970700" cy="33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+60%</a:t>
              </a:r>
              <a:endParaRPr sz="21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678" name="Google Shape;678;p32"/>
          <p:cNvGrpSpPr/>
          <p:nvPr/>
        </p:nvGrpSpPr>
        <p:grpSpPr>
          <a:xfrm>
            <a:off x="2543833" y="3185563"/>
            <a:ext cx="1970700" cy="1166200"/>
            <a:chOff x="2543834" y="3185563"/>
            <a:chExt cx="1970700" cy="1166200"/>
          </a:xfrm>
        </p:grpSpPr>
        <p:sp>
          <p:nvSpPr>
            <p:cNvPr id="679" name="Google Shape;679;p32"/>
            <p:cNvSpPr txBox="1"/>
            <p:nvPr/>
          </p:nvSpPr>
          <p:spPr>
            <a:xfrm>
              <a:off x="2543834" y="3527163"/>
              <a:ext cx="1970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Mars</a:t>
              </a: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680" name="Google Shape;680;p32"/>
            <p:cNvSpPr txBox="1"/>
            <p:nvPr/>
          </p:nvSpPr>
          <p:spPr>
            <a:xfrm>
              <a:off x="2543834" y="3868763"/>
              <a:ext cx="1970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Despite being red, Mars is a cold place</a:t>
              </a:r>
              <a:endParaRPr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681" name="Google Shape;681;p32"/>
            <p:cNvSpPr txBox="1"/>
            <p:nvPr/>
          </p:nvSpPr>
          <p:spPr>
            <a:xfrm>
              <a:off x="2543834" y="3185563"/>
              <a:ext cx="1970700" cy="331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-30%</a:t>
              </a:r>
              <a:endParaRPr sz="21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682" name="Google Shape;682;p32"/>
          <p:cNvGrpSpPr/>
          <p:nvPr/>
        </p:nvGrpSpPr>
        <p:grpSpPr>
          <a:xfrm>
            <a:off x="6716673" y="3185563"/>
            <a:ext cx="1970724" cy="1166200"/>
            <a:chOff x="6716673" y="3185563"/>
            <a:chExt cx="1970724" cy="1166200"/>
          </a:xfrm>
        </p:grpSpPr>
        <p:sp>
          <p:nvSpPr>
            <p:cNvPr id="683" name="Google Shape;683;p32"/>
            <p:cNvSpPr txBox="1"/>
            <p:nvPr/>
          </p:nvSpPr>
          <p:spPr>
            <a:xfrm>
              <a:off x="6716697" y="3527163"/>
              <a:ext cx="1970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Neptune</a:t>
              </a: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684" name="Google Shape;684;p32"/>
            <p:cNvSpPr txBox="1"/>
            <p:nvPr/>
          </p:nvSpPr>
          <p:spPr>
            <a:xfrm>
              <a:off x="6716673" y="3868763"/>
              <a:ext cx="1970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It’s the farthest planet from the Sun</a:t>
              </a:r>
              <a:endParaRPr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685" name="Google Shape;685;p32"/>
            <p:cNvSpPr txBox="1"/>
            <p:nvPr/>
          </p:nvSpPr>
          <p:spPr>
            <a:xfrm>
              <a:off x="6716697" y="3185563"/>
              <a:ext cx="1970700" cy="331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+20%</a:t>
              </a:r>
              <a:endParaRPr sz="21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686" name="Google Shape;686;p32"/>
          <p:cNvGrpSpPr/>
          <p:nvPr/>
        </p:nvGrpSpPr>
        <p:grpSpPr>
          <a:xfrm>
            <a:off x="4630253" y="3185563"/>
            <a:ext cx="1970700" cy="1166200"/>
            <a:chOff x="4630253" y="3185563"/>
            <a:chExt cx="1970700" cy="1166200"/>
          </a:xfrm>
        </p:grpSpPr>
        <p:sp>
          <p:nvSpPr>
            <p:cNvPr id="687" name="Google Shape;687;p32"/>
            <p:cNvSpPr txBox="1"/>
            <p:nvPr/>
          </p:nvSpPr>
          <p:spPr>
            <a:xfrm>
              <a:off x="4630253" y="3527163"/>
              <a:ext cx="1970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Jupiter</a:t>
              </a: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688" name="Google Shape;688;p32"/>
            <p:cNvSpPr txBox="1"/>
            <p:nvPr/>
          </p:nvSpPr>
          <p:spPr>
            <a:xfrm>
              <a:off x="4630253" y="3868763"/>
              <a:ext cx="1970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Jupiter is a gas giant and the biggest planet</a:t>
              </a:r>
              <a:endParaRPr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689" name="Google Shape;689;p32"/>
            <p:cNvSpPr txBox="1"/>
            <p:nvPr/>
          </p:nvSpPr>
          <p:spPr>
            <a:xfrm>
              <a:off x="4630253" y="3185563"/>
              <a:ext cx="1970700" cy="33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+40%</a:t>
              </a:r>
              <a:endParaRPr sz="21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sp>
        <p:nvSpPr>
          <p:cNvPr id="690" name="Google Shape;690;p32"/>
          <p:cNvSpPr/>
          <p:nvPr/>
        </p:nvSpPr>
        <p:spPr>
          <a:xfrm>
            <a:off x="457188" y="1122825"/>
            <a:ext cx="592200" cy="59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457188" y="2294700"/>
            <a:ext cx="592200" cy="59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8094588" y="1122825"/>
            <a:ext cx="592200" cy="592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693" name="Google Shape;693;p32"/>
          <p:cNvSpPr/>
          <p:nvPr/>
        </p:nvSpPr>
        <p:spPr>
          <a:xfrm>
            <a:off x="8094588" y="2294700"/>
            <a:ext cx="592200" cy="59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grpSp>
        <p:nvGrpSpPr>
          <p:cNvPr id="694" name="Google Shape;694;p32"/>
          <p:cNvGrpSpPr/>
          <p:nvPr/>
        </p:nvGrpSpPr>
        <p:grpSpPr>
          <a:xfrm>
            <a:off x="569926" y="2459997"/>
            <a:ext cx="366736" cy="261612"/>
            <a:chOff x="1624039" y="2923566"/>
            <a:chExt cx="366736" cy="261612"/>
          </a:xfrm>
        </p:grpSpPr>
        <p:sp>
          <p:nvSpPr>
            <p:cNvPr id="695" name="Google Shape;695;p32"/>
            <p:cNvSpPr/>
            <p:nvPr/>
          </p:nvSpPr>
          <p:spPr>
            <a:xfrm>
              <a:off x="1624039" y="2923566"/>
              <a:ext cx="366736" cy="46471"/>
            </a:xfrm>
            <a:custGeom>
              <a:avLst/>
              <a:gdLst/>
              <a:ahLst/>
              <a:cxnLst/>
              <a:rect l="l" t="t" r="r" b="b"/>
              <a:pathLst>
                <a:path w="10717" h="1358" extrusionOk="0">
                  <a:moveTo>
                    <a:pt x="1263" y="0"/>
                  </a:moveTo>
                  <a:cubicBezTo>
                    <a:pt x="548" y="0"/>
                    <a:pt x="0" y="548"/>
                    <a:pt x="0" y="1239"/>
                  </a:cubicBezTo>
                  <a:lnTo>
                    <a:pt x="0" y="1358"/>
                  </a:lnTo>
                  <a:lnTo>
                    <a:pt x="10717" y="1358"/>
                  </a:lnTo>
                  <a:lnTo>
                    <a:pt x="10717" y="1239"/>
                  </a:lnTo>
                  <a:cubicBezTo>
                    <a:pt x="10717" y="548"/>
                    <a:pt x="10145" y="0"/>
                    <a:pt x="9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1624039" y="3014009"/>
              <a:ext cx="366736" cy="171168"/>
            </a:xfrm>
            <a:custGeom>
              <a:avLst/>
              <a:gdLst/>
              <a:ahLst/>
              <a:cxnLst/>
              <a:rect l="l" t="t" r="r" b="b"/>
              <a:pathLst>
                <a:path w="10717" h="5002" extrusionOk="0">
                  <a:moveTo>
                    <a:pt x="3379" y="2070"/>
                  </a:moveTo>
                  <a:cubicBezTo>
                    <a:pt x="3796" y="2070"/>
                    <a:pt x="3796" y="2694"/>
                    <a:pt x="3379" y="2694"/>
                  </a:cubicBezTo>
                  <a:cubicBezTo>
                    <a:pt x="3365" y="2694"/>
                    <a:pt x="3350" y="2693"/>
                    <a:pt x="3334" y="2692"/>
                  </a:cubicBezTo>
                  <a:lnTo>
                    <a:pt x="1334" y="2692"/>
                  </a:lnTo>
                  <a:cubicBezTo>
                    <a:pt x="1319" y="2693"/>
                    <a:pt x="1304" y="2694"/>
                    <a:pt x="1289" y="2694"/>
                  </a:cubicBezTo>
                  <a:cubicBezTo>
                    <a:pt x="873" y="2694"/>
                    <a:pt x="873" y="2070"/>
                    <a:pt x="1289" y="2070"/>
                  </a:cubicBezTo>
                  <a:cubicBezTo>
                    <a:pt x="1304" y="2070"/>
                    <a:pt x="1319" y="2071"/>
                    <a:pt x="1334" y="2073"/>
                  </a:cubicBezTo>
                  <a:lnTo>
                    <a:pt x="3334" y="2073"/>
                  </a:lnTo>
                  <a:cubicBezTo>
                    <a:pt x="3350" y="2071"/>
                    <a:pt x="3365" y="2070"/>
                    <a:pt x="3379" y="2070"/>
                  </a:cubicBezTo>
                  <a:close/>
                  <a:moveTo>
                    <a:pt x="8717" y="2073"/>
                  </a:moveTo>
                  <a:cubicBezTo>
                    <a:pt x="9955" y="2144"/>
                    <a:pt x="9955" y="3978"/>
                    <a:pt x="8717" y="4049"/>
                  </a:cubicBezTo>
                  <a:lnTo>
                    <a:pt x="7716" y="4049"/>
                  </a:lnTo>
                  <a:cubicBezTo>
                    <a:pt x="6454" y="3978"/>
                    <a:pt x="6454" y="2144"/>
                    <a:pt x="7716" y="2073"/>
                  </a:cubicBezTo>
                  <a:close/>
                  <a:moveTo>
                    <a:pt x="4401" y="3428"/>
                  </a:moveTo>
                  <a:cubicBezTo>
                    <a:pt x="4797" y="3428"/>
                    <a:pt x="4797" y="4051"/>
                    <a:pt x="4401" y="4051"/>
                  </a:cubicBezTo>
                  <a:cubicBezTo>
                    <a:pt x="4387" y="4051"/>
                    <a:pt x="4373" y="4051"/>
                    <a:pt x="4358" y="4049"/>
                  </a:cubicBezTo>
                  <a:lnTo>
                    <a:pt x="1334" y="4049"/>
                  </a:lnTo>
                  <a:cubicBezTo>
                    <a:pt x="1319" y="4051"/>
                    <a:pt x="1304" y="4051"/>
                    <a:pt x="1289" y="4051"/>
                  </a:cubicBezTo>
                  <a:cubicBezTo>
                    <a:pt x="873" y="4051"/>
                    <a:pt x="873" y="3428"/>
                    <a:pt x="1289" y="3428"/>
                  </a:cubicBezTo>
                  <a:cubicBezTo>
                    <a:pt x="1304" y="3428"/>
                    <a:pt x="1319" y="3429"/>
                    <a:pt x="1334" y="3430"/>
                  </a:cubicBezTo>
                  <a:lnTo>
                    <a:pt x="4358" y="3430"/>
                  </a:lnTo>
                  <a:cubicBezTo>
                    <a:pt x="4373" y="3429"/>
                    <a:pt x="4387" y="3428"/>
                    <a:pt x="4401" y="3428"/>
                  </a:cubicBezTo>
                  <a:close/>
                  <a:moveTo>
                    <a:pt x="0" y="1"/>
                  </a:moveTo>
                  <a:lnTo>
                    <a:pt x="0" y="3740"/>
                  </a:lnTo>
                  <a:cubicBezTo>
                    <a:pt x="0" y="4430"/>
                    <a:pt x="548" y="5002"/>
                    <a:pt x="1263" y="5002"/>
                  </a:cubicBezTo>
                  <a:lnTo>
                    <a:pt x="9455" y="5002"/>
                  </a:lnTo>
                  <a:cubicBezTo>
                    <a:pt x="10145" y="5002"/>
                    <a:pt x="10717" y="4430"/>
                    <a:pt x="10717" y="3740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1872579" y="3106095"/>
              <a:ext cx="64436" cy="24502"/>
            </a:xfrm>
            <a:custGeom>
              <a:avLst/>
              <a:gdLst/>
              <a:ahLst/>
              <a:cxnLst/>
              <a:rect l="l" t="t" r="r" b="b"/>
              <a:pathLst>
                <a:path w="1883" h="716" extrusionOk="0">
                  <a:moveTo>
                    <a:pt x="453" y="1"/>
                  </a:moveTo>
                  <a:cubicBezTo>
                    <a:pt x="1" y="25"/>
                    <a:pt x="1" y="668"/>
                    <a:pt x="453" y="715"/>
                  </a:cubicBezTo>
                  <a:lnTo>
                    <a:pt x="1454" y="715"/>
                  </a:lnTo>
                  <a:cubicBezTo>
                    <a:pt x="1882" y="668"/>
                    <a:pt x="1882" y="25"/>
                    <a:pt x="1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98" name="Google Shape;698;p32"/>
          <p:cNvGrpSpPr/>
          <p:nvPr/>
        </p:nvGrpSpPr>
        <p:grpSpPr>
          <a:xfrm>
            <a:off x="8207314" y="1238390"/>
            <a:ext cx="361055" cy="361055"/>
            <a:chOff x="2419414" y="4045708"/>
            <a:chExt cx="361055" cy="361055"/>
          </a:xfrm>
        </p:grpSpPr>
        <p:sp>
          <p:nvSpPr>
            <p:cNvPr id="699" name="Google Shape;699;p32"/>
            <p:cNvSpPr/>
            <p:nvPr/>
          </p:nvSpPr>
          <p:spPr>
            <a:xfrm>
              <a:off x="2658167" y="4203291"/>
              <a:ext cx="76653" cy="72273"/>
            </a:xfrm>
            <a:custGeom>
              <a:avLst/>
              <a:gdLst/>
              <a:ahLst/>
              <a:cxnLst/>
              <a:rect l="l" t="t" r="r" b="b"/>
              <a:pathLst>
                <a:path w="2240" h="2112" extrusionOk="0">
                  <a:moveTo>
                    <a:pt x="1150" y="0"/>
                  </a:moveTo>
                  <a:cubicBezTo>
                    <a:pt x="576" y="0"/>
                    <a:pt x="1" y="402"/>
                    <a:pt x="1" y="1135"/>
                  </a:cubicBezTo>
                  <a:lnTo>
                    <a:pt x="1" y="2111"/>
                  </a:lnTo>
                  <a:lnTo>
                    <a:pt x="835" y="1373"/>
                  </a:lnTo>
                  <a:cubicBezTo>
                    <a:pt x="1216" y="1040"/>
                    <a:pt x="1716" y="849"/>
                    <a:pt x="2240" y="849"/>
                  </a:cubicBezTo>
                  <a:cubicBezTo>
                    <a:pt x="2089" y="270"/>
                    <a:pt x="1620" y="0"/>
                    <a:pt x="1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2465030" y="4203805"/>
              <a:ext cx="315440" cy="202959"/>
            </a:xfrm>
            <a:custGeom>
              <a:avLst/>
              <a:gdLst/>
              <a:ahLst/>
              <a:cxnLst/>
              <a:rect l="l" t="t" r="r" b="b"/>
              <a:pathLst>
                <a:path w="9218" h="5931" extrusionOk="0">
                  <a:moveTo>
                    <a:pt x="977" y="1"/>
                  </a:moveTo>
                  <a:cubicBezTo>
                    <a:pt x="715" y="1"/>
                    <a:pt x="477" y="120"/>
                    <a:pt x="287" y="310"/>
                  </a:cubicBezTo>
                  <a:cubicBezTo>
                    <a:pt x="96" y="477"/>
                    <a:pt x="1" y="739"/>
                    <a:pt x="1" y="1001"/>
                  </a:cubicBezTo>
                  <a:lnTo>
                    <a:pt x="1" y="5621"/>
                  </a:lnTo>
                  <a:cubicBezTo>
                    <a:pt x="1" y="5788"/>
                    <a:pt x="120" y="5931"/>
                    <a:pt x="287" y="5931"/>
                  </a:cubicBezTo>
                  <a:lnTo>
                    <a:pt x="5169" y="5931"/>
                  </a:lnTo>
                  <a:cubicBezTo>
                    <a:pt x="5716" y="5931"/>
                    <a:pt x="6264" y="5716"/>
                    <a:pt x="6693" y="5335"/>
                  </a:cubicBezTo>
                  <a:lnTo>
                    <a:pt x="8884" y="3359"/>
                  </a:lnTo>
                  <a:cubicBezTo>
                    <a:pt x="9098" y="3168"/>
                    <a:pt x="9217" y="2906"/>
                    <a:pt x="9217" y="2620"/>
                  </a:cubicBezTo>
                  <a:cubicBezTo>
                    <a:pt x="9217" y="2335"/>
                    <a:pt x="9122" y="2073"/>
                    <a:pt x="8908" y="1882"/>
                  </a:cubicBezTo>
                  <a:lnTo>
                    <a:pt x="8908" y="1882"/>
                  </a:lnTo>
                  <a:lnTo>
                    <a:pt x="8955" y="1906"/>
                  </a:lnTo>
                  <a:cubicBezTo>
                    <a:pt x="8657" y="1608"/>
                    <a:pt x="8268" y="1459"/>
                    <a:pt x="7880" y="1459"/>
                  </a:cubicBezTo>
                  <a:cubicBezTo>
                    <a:pt x="7524" y="1459"/>
                    <a:pt x="7168" y="1584"/>
                    <a:pt x="6883" y="1834"/>
                  </a:cubicBezTo>
                  <a:lnTo>
                    <a:pt x="5169" y="3311"/>
                  </a:lnTo>
                  <a:lnTo>
                    <a:pt x="3287" y="3311"/>
                  </a:lnTo>
                  <a:cubicBezTo>
                    <a:pt x="2740" y="3311"/>
                    <a:pt x="2287" y="2858"/>
                    <a:pt x="2287" y="2311"/>
                  </a:cubicBezTo>
                  <a:lnTo>
                    <a:pt x="2287" y="1311"/>
                  </a:lnTo>
                  <a:cubicBezTo>
                    <a:pt x="2287" y="596"/>
                    <a:pt x="1692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2419414" y="4280355"/>
              <a:ext cx="24467" cy="126409"/>
            </a:xfrm>
            <a:custGeom>
              <a:avLst/>
              <a:gdLst/>
              <a:ahLst/>
              <a:cxnLst/>
              <a:rect l="l" t="t" r="r" b="b"/>
              <a:pathLst>
                <a:path w="715" h="3694" extrusionOk="0">
                  <a:moveTo>
                    <a:pt x="321" y="0"/>
                  </a:moveTo>
                  <a:cubicBezTo>
                    <a:pt x="146" y="0"/>
                    <a:pt x="0" y="159"/>
                    <a:pt x="0" y="360"/>
                  </a:cubicBezTo>
                  <a:lnTo>
                    <a:pt x="0" y="3336"/>
                  </a:lnTo>
                  <a:cubicBezTo>
                    <a:pt x="0" y="3574"/>
                    <a:pt x="179" y="3694"/>
                    <a:pt x="358" y="3694"/>
                  </a:cubicBezTo>
                  <a:cubicBezTo>
                    <a:pt x="536" y="3694"/>
                    <a:pt x="715" y="3574"/>
                    <a:pt x="715" y="3336"/>
                  </a:cubicBezTo>
                  <a:lnTo>
                    <a:pt x="715" y="360"/>
                  </a:lnTo>
                  <a:cubicBezTo>
                    <a:pt x="715" y="145"/>
                    <a:pt x="548" y="2"/>
                    <a:pt x="358" y="2"/>
                  </a:cubicBezTo>
                  <a:cubicBezTo>
                    <a:pt x="345" y="1"/>
                    <a:pt x="333" y="0"/>
                    <a:pt x="3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2538397" y="4045708"/>
              <a:ext cx="124698" cy="36718"/>
            </a:xfrm>
            <a:custGeom>
              <a:avLst/>
              <a:gdLst/>
              <a:ahLst/>
              <a:cxnLst/>
              <a:rect l="l" t="t" r="r" b="b"/>
              <a:pathLst>
                <a:path w="3644" h="1073" extrusionOk="0">
                  <a:moveTo>
                    <a:pt x="715" y="1"/>
                  </a:moveTo>
                  <a:cubicBezTo>
                    <a:pt x="0" y="1"/>
                    <a:pt x="0" y="1072"/>
                    <a:pt x="715" y="1072"/>
                  </a:cubicBezTo>
                  <a:lnTo>
                    <a:pt x="2929" y="1072"/>
                  </a:lnTo>
                  <a:cubicBezTo>
                    <a:pt x="3644" y="1049"/>
                    <a:pt x="3644" y="1"/>
                    <a:pt x="2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2538397" y="4106038"/>
              <a:ext cx="124698" cy="36684"/>
            </a:xfrm>
            <a:custGeom>
              <a:avLst/>
              <a:gdLst/>
              <a:ahLst/>
              <a:cxnLst/>
              <a:rect l="l" t="t" r="r" b="b"/>
              <a:pathLst>
                <a:path w="3644" h="1072" extrusionOk="0">
                  <a:moveTo>
                    <a:pt x="715" y="0"/>
                  </a:moveTo>
                  <a:cubicBezTo>
                    <a:pt x="0" y="0"/>
                    <a:pt x="0" y="1072"/>
                    <a:pt x="715" y="1072"/>
                  </a:cubicBezTo>
                  <a:lnTo>
                    <a:pt x="2929" y="1072"/>
                  </a:lnTo>
                  <a:cubicBezTo>
                    <a:pt x="3644" y="1072"/>
                    <a:pt x="3644" y="0"/>
                    <a:pt x="2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2540006" y="4166334"/>
              <a:ext cx="120660" cy="36684"/>
            </a:xfrm>
            <a:custGeom>
              <a:avLst/>
              <a:gdLst/>
              <a:ahLst/>
              <a:cxnLst/>
              <a:rect l="l" t="t" r="r" b="b"/>
              <a:pathLst>
                <a:path w="3526" h="1072" extrusionOk="0">
                  <a:moveTo>
                    <a:pt x="668" y="0"/>
                  </a:moveTo>
                  <a:cubicBezTo>
                    <a:pt x="1" y="48"/>
                    <a:pt x="1" y="1024"/>
                    <a:pt x="668" y="1072"/>
                  </a:cubicBezTo>
                  <a:lnTo>
                    <a:pt x="2882" y="1072"/>
                  </a:lnTo>
                  <a:cubicBezTo>
                    <a:pt x="3525" y="1024"/>
                    <a:pt x="3525" y="48"/>
                    <a:pt x="2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05" name="Google Shape;705;p32"/>
          <p:cNvGrpSpPr/>
          <p:nvPr/>
        </p:nvGrpSpPr>
        <p:grpSpPr>
          <a:xfrm>
            <a:off x="569915" y="1235562"/>
            <a:ext cx="366770" cy="366736"/>
            <a:chOff x="5588665" y="4042457"/>
            <a:chExt cx="366770" cy="366736"/>
          </a:xfrm>
        </p:grpSpPr>
        <p:sp>
          <p:nvSpPr>
            <p:cNvPr id="706" name="Google Shape;706;p32"/>
            <p:cNvSpPr/>
            <p:nvPr/>
          </p:nvSpPr>
          <p:spPr>
            <a:xfrm>
              <a:off x="5888262" y="4155691"/>
              <a:ext cx="67174" cy="48182"/>
            </a:xfrm>
            <a:custGeom>
              <a:avLst/>
              <a:gdLst/>
              <a:ahLst/>
              <a:cxnLst/>
              <a:rect l="l" t="t" r="r" b="b"/>
              <a:pathLst>
                <a:path w="1963" h="1408" extrusionOk="0">
                  <a:moveTo>
                    <a:pt x="917" y="1"/>
                  </a:moveTo>
                  <a:cubicBezTo>
                    <a:pt x="1" y="1"/>
                    <a:pt x="1" y="1408"/>
                    <a:pt x="917" y="1408"/>
                  </a:cubicBezTo>
                  <a:cubicBezTo>
                    <a:pt x="932" y="1408"/>
                    <a:pt x="947" y="1407"/>
                    <a:pt x="962" y="1407"/>
                  </a:cubicBezTo>
                  <a:lnTo>
                    <a:pt x="1962" y="1407"/>
                  </a:lnTo>
                  <a:lnTo>
                    <a:pt x="1962" y="2"/>
                  </a:lnTo>
                  <a:lnTo>
                    <a:pt x="962" y="2"/>
                  </a:lnTo>
                  <a:cubicBezTo>
                    <a:pt x="947" y="1"/>
                    <a:pt x="932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5900786" y="4294282"/>
              <a:ext cx="54649" cy="47292"/>
            </a:xfrm>
            <a:custGeom>
              <a:avLst/>
              <a:gdLst/>
              <a:ahLst/>
              <a:cxnLst/>
              <a:rect l="l" t="t" r="r" b="b"/>
              <a:pathLst>
                <a:path w="1597" h="1382" extrusionOk="0">
                  <a:moveTo>
                    <a:pt x="906" y="0"/>
                  </a:moveTo>
                  <a:cubicBezTo>
                    <a:pt x="287" y="0"/>
                    <a:pt x="1" y="762"/>
                    <a:pt x="453" y="1191"/>
                  </a:cubicBezTo>
                  <a:cubicBezTo>
                    <a:pt x="572" y="1310"/>
                    <a:pt x="739" y="1381"/>
                    <a:pt x="906" y="1381"/>
                  </a:cubicBezTo>
                  <a:lnTo>
                    <a:pt x="1596" y="1381"/>
                  </a:lnTo>
                  <a:lnTo>
                    <a:pt x="15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5588665" y="4076677"/>
              <a:ext cx="103550" cy="263254"/>
            </a:xfrm>
            <a:custGeom>
              <a:avLst/>
              <a:gdLst/>
              <a:ahLst/>
              <a:cxnLst/>
              <a:rect l="l" t="t" r="r" b="b"/>
              <a:pathLst>
                <a:path w="3026" h="7693" extrusionOk="0">
                  <a:moveTo>
                    <a:pt x="1644" y="1"/>
                  </a:moveTo>
                  <a:cubicBezTo>
                    <a:pt x="1477" y="1"/>
                    <a:pt x="1334" y="144"/>
                    <a:pt x="1334" y="334"/>
                  </a:cubicBezTo>
                  <a:lnTo>
                    <a:pt x="1334" y="3716"/>
                  </a:lnTo>
                  <a:lnTo>
                    <a:pt x="310" y="3716"/>
                  </a:lnTo>
                  <a:cubicBezTo>
                    <a:pt x="120" y="3716"/>
                    <a:pt x="1" y="3859"/>
                    <a:pt x="1" y="4025"/>
                  </a:cubicBezTo>
                  <a:lnTo>
                    <a:pt x="1" y="7383"/>
                  </a:lnTo>
                  <a:cubicBezTo>
                    <a:pt x="1" y="7550"/>
                    <a:pt x="120" y="7693"/>
                    <a:pt x="310" y="7693"/>
                  </a:cubicBezTo>
                  <a:lnTo>
                    <a:pt x="2692" y="7693"/>
                  </a:lnTo>
                  <a:cubicBezTo>
                    <a:pt x="2882" y="7693"/>
                    <a:pt x="3025" y="7550"/>
                    <a:pt x="3025" y="7383"/>
                  </a:cubicBezTo>
                  <a:lnTo>
                    <a:pt x="3025" y="1382"/>
                  </a:lnTo>
                  <a:cubicBezTo>
                    <a:pt x="3025" y="620"/>
                    <a:pt x="2406" y="1"/>
                    <a:pt x="1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5897535" y="4224987"/>
              <a:ext cx="57900" cy="47326"/>
            </a:xfrm>
            <a:custGeom>
              <a:avLst/>
              <a:gdLst/>
              <a:ahLst/>
              <a:cxnLst/>
              <a:rect l="l" t="t" r="r" b="b"/>
              <a:pathLst>
                <a:path w="1692" h="1383" extrusionOk="0">
                  <a:moveTo>
                    <a:pt x="691" y="1"/>
                  </a:moveTo>
                  <a:cubicBezTo>
                    <a:pt x="310" y="1"/>
                    <a:pt x="1" y="311"/>
                    <a:pt x="1" y="692"/>
                  </a:cubicBezTo>
                  <a:cubicBezTo>
                    <a:pt x="1" y="1073"/>
                    <a:pt x="310" y="1382"/>
                    <a:pt x="691" y="1382"/>
                  </a:cubicBezTo>
                  <a:lnTo>
                    <a:pt x="1691" y="1382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0" name="Google Shape;710;p32"/>
            <p:cNvSpPr/>
            <p:nvPr/>
          </p:nvSpPr>
          <p:spPr>
            <a:xfrm>
              <a:off x="5713363" y="4109289"/>
              <a:ext cx="217605" cy="232285"/>
            </a:xfrm>
            <a:custGeom>
              <a:avLst/>
              <a:gdLst/>
              <a:ahLst/>
              <a:cxnLst/>
              <a:rect l="l" t="t" r="r" b="b"/>
              <a:pathLst>
                <a:path w="6359" h="6788" extrusionOk="0">
                  <a:moveTo>
                    <a:pt x="2882" y="1209"/>
                  </a:moveTo>
                  <a:cubicBezTo>
                    <a:pt x="3049" y="1209"/>
                    <a:pt x="3215" y="1322"/>
                    <a:pt x="3192" y="1548"/>
                  </a:cubicBezTo>
                  <a:lnTo>
                    <a:pt x="3192" y="1929"/>
                  </a:lnTo>
                  <a:lnTo>
                    <a:pt x="3644" y="1929"/>
                  </a:lnTo>
                  <a:cubicBezTo>
                    <a:pt x="4025" y="1953"/>
                    <a:pt x="4025" y="2501"/>
                    <a:pt x="3644" y="2548"/>
                  </a:cubicBezTo>
                  <a:lnTo>
                    <a:pt x="2453" y="2548"/>
                  </a:lnTo>
                  <a:cubicBezTo>
                    <a:pt x="2382" y="2548"/>
                    <a:pt x="2311" y="2572"/>
                    <a:pt x="2263" y="2620"/>
                  </a:cubicBezTo>
                  <a:cubicBezTo>
                    <a:pt x="2215" y="2667"/>
                    <a:pt x="2168" y="2739"/>
                    <a:pt x="2168" y="2810"/>
                  </a:cubicBezTo>
                  <a:cubicBezTo>
                    <a:pt x="2168" y="2977"/>
                    <a:pt x="2287" y="3096"/>
                    <a:pt x="2453" y="3096"/>
                  </a:cubicBezTo>
                  <a:lnTo>
                    <a:pt x="3287" y="3096"/>
                  </a:lnTo>
                  <a:cubicBezTo>
                    <a:pt x="4501" y="3096"/>
                    <a:pt x="4501" y="4906"/>
                    <a:pt x="3287" y="4906"/>
                  </a:cubicBezTo>
                  <a:lnTo>
                    <a:pt x="3192" y="4906"/>
                  </a:lnTo>
                  <a:lnTo>
                    <a:pt x="3192" y="5263"/>
                  </a:lnTo>
                  <a:cubicBezTo>
                    <a:pt x="3215" y="5489"/>
                    <a:pt x="3049" y="5603"/>
                    <a:pt x="2882" y="5603"/>
                  </a:cubicBezTo>
                  <a:cubicBezTo>
                    <a:pt x="2715" y="5603"/>
                    <a:pt x="2549" y="5489"/>
                    <a:pt x="2572" y="5263"/>
                  </a:cubicBezTo>
                  <a:lnTo>
                    <a:pt x="2572" y="4906"/>
                  </a:lnTo>
                  <a:lnTo>
                    <a:pt x="2120" y="4906"/>
                  </a:lnTo>
                  <a:cubicBezTo>
                    <a:pt x="1739" y="4858"/>
                    <a:pt x="1739" y="4311"/>
                    <a:pt x="2120" y="4263"/>
                  </a:cubicBezTo>
                  <a:lnTo>
                    <a:pt x="3311" y="4263"/>
                  </a:lnTo>
                  <a:cubicBezTo>
                    <a:pt x="3454" y="4263"/>
                    <a:pt x="3573" y="4144"/>
                    <a:pt x="3573" y="4001"/>
                  </a:cubicBezTo>
                  <a:cubicBezTo>
                    <a:pt x="3596" y="3834"/>
                    <a:pt x="3454" y="3715"/>
                    <a:pt x="3311" y="3715"/>
                  </a:cubicBezTo>
                  <a:lnTo>
                    <a:pt x="2477" y="3715"/>
                  </a:lnTo>
                  <a:cubicBezTo>
                    <a:pt x="2467" y="3716"/>
                    <a:pt x="2458" y="3716"/>
                    <a:pt x="2448" y="3716"/>
                  </a:cubicBezTo>
                  <a:cubicBezTo>
                    <a:pt x="1634" y="3716"/>
                    <a:pt x="1246" y="2732"/>
                    <a:pt x="1834" y="2167"/>
                  </a:cubicBezTo>
                  <a:lnTo>
                    <a:pt x="1834" y="2167"/>
                  </a:lnTo>
                  <a:lnTo>
                    <a:pt x="1834" y="2191"/>
                  </a:lnTo>
                  <a:cubicBezTo>
                    <a:pt x="2001" y="2001"/>
                    <a:pt x="2215" y="1905"/>
                    <a:pt x="2453" y="1905"/>
                  </a:cubicBezTo>
                  <a:lnTo>
                    <a:pt x="2572" y="1905"/>
                  </a:lnTo>
                  <a:lnTo>
                    <a:pt x="2572" y="1548"/>
                  </a:lnTo>
                  <a:cubicBezTo>
                    <a:pt x="2549" y="1322"/>
                    <a:pt x="2715" y="1209"/>
                    <a:pt x="2882" y="1209"/>
                  </a:cubicBezTo>
                  <a:close/>
                  <a:moveTo>
                    <a:pt x="1" y="0"/>
                  </a:moveTo>
                  <a:lnTo>
                    <a:pt x="1" y="6787"/>
                  </a:lnTo>
                  <a:lnTo>
                    <a:pt x="5287" y="6787"/>
                  </a:lnTo>
                  <a:cubicBezTo>
                    <a:pt x="4978" y="6287"/>
                    <a:pt x="5025" y="5668"/>
                    <a:pt x="5406" y="5216"/>
                  </a:cubicBezTo>
                  <a:cubicBezTo>
                    <a:pt x="4621" y="4763"/>
                    <a:pt x="4501" y="3668"/>
                    <a:pt x="5216" y="3072"/>
                  </a:cubicBezTo>
                  <a:cubicBezTo>
                    <a:pt x="4906" y="2810"/>
                    <a:pt x="4740" y="2453"/>
                    <a:pt x="4740" y="2072"/>
                  </a:cubicBezTo>
                  <a:cubicBezTo>
                    <a:pt x="4740" y="1334"/>
                    <a:pt x="5335" y="739"/>
                    <a:pt x="6073" y="739"/>
                  </a:cubicBezTo>
                  <a:lnTo>
                    <a:pt x="6359" y="739"/>
                  </a:lnTo>
                  <a:lnTo>
                    <a:pt x="63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5713363" y="4042457"/>
              <a:ext cx="218426" cy="45684"/>
            </a:xfrm>
            <a:custGeom>
              <a:avLst/>
              <a:gdLst/>
              <a:ahLst/>
              <a:cxnLst/>
              <a:rect l="l" t="t" r="r" b="b"/>
              <a:pathLst>
                <a:path w="6383" h="1335" extrusionOk="0">
                  <a:moveTo>
                    <a:pt x="1310" y="0"/>
                  </a:moveTo>
                  <a:cubicBezTo>
                    <a:pt x="572" y="0"/>
                    <a:pt x="1" y="596"/>
                    <a:pt x="1" y="1334"/>
                  </a:cubicBezTo>
                  <a:lnTo>
                    <a:pt x="6383" y="1334"/>
                  </a:lnTo>
                  <a:cubicBezTo>
                    <a:pt x="6383" y="977"/>
                    <a:pt x="6240" y="643"/>
                    <a:pt x="6002" y="382"/>
                  </a:cubicBezTo>
                  <a:cubicBezTo>
                    <a:pt x="5764" y="143"/>
                    <a:pt x="5406" y="0"/>
                    <a:pt x="5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2" name="Google Shape;712;p32"/>
            <p:cNvSpPr/>
            <p:nvPr/>
          </p:nvSpPr>
          <p:spPr>
            <a:xfrm>
              <a:off x="5713363" y="4363544"/>
              <a:ext cx="218426" cy="45649"/>
            </a:xfrm>
            <a:custGeom>
              <a:avLst/>
              <a:gdLst/>
              <a:ahLst/>
              <a:cxnLst/>
              <a:rect l="l" t="t" r="r" b="b"/>
              <a:pathLst>
                <a:path w="6383" h="1334" extrusionOk="0">
                  <a:moveTo>
                    <a:pt x="1" y="0"/>
                  </a:moveTo>
                  <a:lnTo>
                    <a:pt x="1" y="24"/>
                  </a:lnTo>
                  <a:cubicBezTo>
                    <a:pt x="1" y="739"/>
                    <a:pt x="572" y="1334"/>
                    <a:pt x="1310" y="1334"/>
                  </a:cubicBezTo>
                  <a:lnTo>
                    <a:pt x="5073" y="1334"/>
                  </a:lnTo>
                  <a:cubicBezTo>
                    <a:pt x="5787" y="1334"/>
                    <a:pt x="6383" y="739"/>
                    <a:pt x="6383" y="24"/>
                  </a:cubicBezTo>
                  <a:lnTo>
                    <a:pt x="63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13" name="Google Shape;713;p32"/>
          <p:cNvGrpSpPr/>
          <p:nvPr/>
        </p:nvGrpSpPr>
        <p:grpSpPr>
          <a:xfrm>
            <a:off x="8207339" y="2408644"/>
            <a:ext cx="368378" cy="364306"/>
            <a:chOff x="7961754" y="4633266"/>
            <a:chExt cx="368378" cy="364306"/>
          </a:xfrm>
        </p:grpSpPr>
        <p:sp>
          <p:nvSpPr>
            <p:cNvPr id="714" name="Google Shape;714;p32"/>
            <p:cNvSpPr/>
            <p:nvPr/>
          </p:nvSpPr>
          <p:spPr>
            <a:xfrm>
              <a:off x="8052232" y="4815829"/>
              <a:ext cx="39935" cy="24467"/>
            </a:xfrm>
            <a:custGeom>
              <a:avLst/>
              <a:gdLst/>
              <a:ahLst/>
              <a:cxnLst/>
              <a:rect l="l" t="t" r="r" b="b"/>
              <a:pathLst>
                <a:path w="1167" h="715" extrusionOk="0">
                  <a:moveTo>
                    <a:pt x="0" y="0"/>
                  </a:moveTo>
                  <a:lnTo>
                    <a:pt x="0" y="715"/>
                  </a:lnTo>
                  <a:lnTo>
                    <a:pt x="691" y="715"/>
                  </a:lnTo>
                  <a:cubicBezTo>
                    <a:pt x="786" y="715"/>
                    <a:pt x="881" y="691"/>
                    <a:pt x="953" y="619"/>
                  </a:cubicBezTo>
                  <a:cubicBezTo>
                    <a:pt x="1167" y="381"/>
                    <a:pt x="1024" y="0"/>
                    <a:pt x="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8052232" y="4770180"/>
              <a:ext cx="35863" cy="24502"/>
            </a:xfrm>
            <a:custGeom>
              <a:avLst/>
              <a:gdLst/>
              <a:ahLst/>
              <a:cxnLst/>
              <a:rect l="l" t="t" r="r" b="b"/>
              <a:pathLst>
                <a:path w="1048" h="716" extrusionOk="0">
                  <a:moveTo>
                    <a:pt x="0" y="1"/>
                  </a:moveTo>
                  <a:lnTo>
                    <a:pt x="0" y="715"/>
                  </a:lnTo>
                  <a:lnTo>
                    <a:pt x="691" y="715"/>
                  </a:lnTo>
                  <a:cubicBezTo>
                    <a:pt x="905" y="715"/>
                    <a:pt x="1048" y="548"/>
                    <a:pt x="1048" y="358"/>
                  </a:cubicBezTo>
                  <a:cubicBezTo>
                    <a:pt x="1048" y="144"/>
                    <a:pt x="905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7961754" y="4633266"/>
              <a:ext cx="205388" cy="343945"/>
            </a:xfrm>
            <a:custGeom>
              <a:avLst/>
              <a:gdLst/>
              <a:ahLst/>
              <a:cxnLst/>
              <a:rect l="l" t="t" r="r" b="b"/>
              <a:pathLst>
                <a:path w="6002" h="10051" extrusionOk="0">
                  <a:moveTo>
                    <a:pt x="977" y="1"/>
                  </a:moveTo>
                  <a:cubicBezTo>
                    <a:pt x="453" y="1"/>
                    <a:pt x="1" y="453"/>
                    <a:pt x="1" y="977"/>
                  </a:cubicBezTo>
                  <a:lnTo>
                    <a:pt x="1" y="1358"/>
                  </a:lnTo>
                  <a:lnTo>
                    <a:pt x="6002" y="1358"/>
                  </a:lnTo>
                  <a:lnTo>
                    <a:pt x="6002" y="977"/>
                  </a:lnTo>
                  <a:cubicBezTo>
                    <a:pt x="6002" y="453"/>
                    <a:pt x="5573" y="1"/>
                    <a:pt x="5026" y="1"/>
                  </a:cubicBezTo>
                  <a:close/>
                  <a:moveTo>
                    <a:pt x="2992" y="2716"/>
                  </a:moveTo>
                  <a:cubicBezTo>
                    <a:pt x="3138" y="2716"/>
                    <a:pt x="3287" y="2811"/>
                    <a:pt x="3311" y="3002"/>
                  </a:cubicBezTo>
                  <a:lnTo>
                    <a:pt x="3311" y="3359"/>
                  </a:lnTo>
                  <a:lnTo>
                    <a:pt x="3335" y="3359"/>
                  </a:lnTo>
                  <a:cubicBezTo>
                    <a:pt x="4192" y="3359"/>
                    <a:pt x="4644" y="4383"/>
                    <a:pt x="4049" y="5026"/>
                  </a:cubicBezTo>
                  <a:cubicBezTo>
                    <a:pt x="4216" y="5216"/>
                    <a:pt x="4311" y="5454"/>
                    <a:pt x="4311" y="5693"/>
                  </a:cubicBezTo>
                  <a:lnTo>
                    <a:pt x="4335" y="5693"/>
                  </a:lnTo>
                  <a:cubicBezTo>
                    <a:pt x="4335" y="6240"/>
                    <a:pt x="3882" y="6669"/>
                    <a:pt x="3335" y="6693"/>
                  </a:cubicBezTo>
                  <a:lnTo>
                    <a:pt x="3311" y="6693"/>
                  </a:lnTo>
                  <a:lnTo>
                    <a:pt x="3311" y="7050"/>
                  </a:lnTo>
                  <a:cubicBezTo>
                    <a:pt x="3299" y="7240"/>
                    <a:pt x="3156" y="7336"/>
                    <a:pt x="3010" y="7336"/>
                  </a:cubicBezTo>
                  <a:cubicBezTo>
                    <a:pt x="2864" y="7336"/>
                    <a:pt x="2716" y="7240"/>
                    <a:pt x="2692" y="7050"/>
                  </a:cubicBezTo>
                  <a:lnTo>
                    <a:pt x="2692" y="6693"/>
                  </a:lnTo>
                  <a:lnTo>
                    <a:pt x="2001" y="6693"/>
                  </a:lnTo>
                  <a:cubicBezTo>
                    <a:pt x="1620" y="6645"/>
                    <a:pt x="1620" y="6097"/>
                    <a:pt x="2001" y="6050"/>
                  </a:cubicBezTo>
                  <a:lnTo>
                    <a:pt x="2025" y="6050"/>
                  </a:lnTo>
                  <a:lnTo>
                    <a:pt x="2025" y="4002"/>
                  </a:lnTo>
                  <a:lnTo>
                    <a:pt x="2001" y="4002"/>
                  </a:lnTo>
                  <a:cubicBezTo>
                    <a:pt x="1620" y="3954"/>
                    <a:pt x="1620" y="3406"/>
                    <a:pt x="2001" y="3359"/>
                  </a:cubicBezTo>
                  <a:lnTo>
                    <a:pt x="2692" y="3359"/>
                  </a:lnTo>
                  <a:lnTo>
                    <a:pt x="2692" y="3002"/>
                  </a:lnTo>
                  <a:cubicBezTo>
                    <a:pt x="2704" y="2811"/>
                    <a:pt x="2846" y="2716"/>
                    <a:pt x="2992" y="2716"/>
                  </a:cubicBezTo>
                  <a:close/>
                  <a:moveTo>
                    <a:pt x="1" y="1978"/>
                  </a:moveTo>
                  <a:lnTo>
                    <a:pt x="1" y="8074"/>
                  </a:lnTo>
                  <a:lnTo>
                    <a:pt x="6002" y="8074"/>
                  </a:lnTo>
                  <a:lnTo>
                    <a:pt x="6002" y="1978"/>
                  </a:lnTo>
                  <a:close/>
                  <a:moveTo>
                    <a:pt x="1" y="8693"/>
                  </a:moveTo>
                  <a:lnTo>
                    <a:pt x="1" y="9050"/>
                  </a:lnTo>
                  <a:cubicBezTo>
                    <a:pt x="1" y="9598"/>
                    <a:pt x="453" y="10051"/>
                    <a:pt x="977" y="10051"/>
                  </a:cubicBezTo>
                  <a:lnTo>
                    <a:pt x="5026" y="10051"/>
                  </a:lnTo>
                  <a:cubicBezTo>
                    <a:pt x="5573" y="10051"/>
                    <a:pt x="6002" y="9598"/>
                    <a:pt x="6002" y="9050"/>
                  </a:cubicBezTo>
                  <a:lnTo>
                    <a:pt x="6002" y="8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8195648" y="4772917"/>
              <a:ext cx="132876" cy="113850"/>
            </a:xfrm>
            <a:custGeom>
              <a:avLst/>
              <a:gdLst/>
              <a:ahLst/>
              <a:cxnLst/>
              <a:rect l="l" t="t" r="r" b="b"/>
              <a:pathLst>
                <a:path w="3883" h="3327" extrusionOk="0">
                  <a:moveTo>
                    <a:pt x="2214" y="1"/>
                  </a:moveTo>
                  <a:cubicBezTo>
                    <a:pt x="1805" y="1"/>
                    <a:pt x="1388" y="153"/>
                    <a:pt x="1048" y="492"/>
                  </a:cubicBezTo>
                  <a:cubicBezTo>
                    <a:pt x="0" y="1540"/>
                    <a:pt x="739" y="3326"/>
                    <a:pt x="2215" y="3326"/>
                  </a:cubicBezTo>
                  <a:cubicBezTo>
                    <a:pt x="3144" y="3326"/>
                    <a:pt x="3882" y="2564"/>
                    <a:pt x="3882" y="1659"/>
                  </a:cubicBezTo>
                  <a:cubicBezTo>
                    <a:pt x="3882" y="661"/>
                    <a:pt x="3066" y="1"/>
                    <a:pt x="2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8213579" y="4884269"/>
              <a:ext cx="116553" cy="61972"/>
            </a:xfrm>
            <a:custGeom>
              <a:avLst/>
              <a:gdLst/>
              <a:ahLst/>
              <a:cxnLst/>
              <a:rect l="l" t="t" r="r" b="b"/>
              <a:pathLst>
                <a:path w="3406" h="1811" extrusionOk="0">
                  <a:moveTo>
                    <a:pt x="48" y="1"/>
                  </a:moveTo>
                  <a:lnTo>
                    <a:pt x="48" y="72"/>
                  </a:lnTo>
                  <a:cubicBezTo>
                    <a:pt x="0" y="1025"/>
                    <a:pt x="762" y="1811"/>
                    <a:pt x="1691" y="1811"/>
                  </a:cubicBezTo>
                  <a:cubicBezTo>
                    <a:pt x="2644" y="1811"/>
                    <a:pt x="3406" y="1025"/>
                    <a:pt x="3358" y="72"/>
                  </a:cubicBezTo>
                  <a:cubicBezTo>
                    <a:pt x="3358" y="48"/>
                    <a:pt x="3358" y="25"/>
                    <a:pt x="3358" y="1"/>
                  </a:cubicBezTo>
                  <a:cubicBezTo>
                    <a:pt x="2930" y="453"/>
                    <a:pt x="2334" y="691"/>
                    <a:pt x="1715" y="715"/>
                  </a:cubicBezTo>
                  <a:lnTo>
                    <a:pt x="1691" y="715"/>
                  </a:lnTo>
                  <a:cubicBezTo>
                    <a:pt x="1072" y="715"/>
                    <a:pt x="477" y="453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8215187" y="4940493"/>
              <a:ext cx="113337" cy="57079"/>
            </a:xfrm>
            <a:custGeom>
              <a:avLst/>
              <a:gdLst/>
              <a:ahLst/>
              <a:cxnLst/>
              <a:rect l="l" t="t" r="r" b="b"/>
              <a:pathLst>
                <a:path w="3312" h="1668" extrusionOk="0">
                  <a:moveTo>
                    <a:pt x="1" y="1"/>
                  </a:moveTo>
                  <a:lnTo>
                    <a:pt x="1" y="72"/>
                  </a:lnTo>
                  <a:cubicBezTo>
                    <a:pt x="25" y="977"/>
                    <a:pt x="763" y="1668"/>
                    <a:pt x="1644" y="1668"/>
                  </a:cubicBezTo>
                  <a:cubicBezTo>
                    <a:pt x="2549" y="1668"/>
                    <a:pt x="3287" y="977"/>
                    <a:pt x="3311" y="72"/>
                  </a:cubicBezTo>
                  <a:cubicBezTo>
                    <a:pt x="3311" y="49"/>
                    <a:pt x="3311" y="25"/>
                    <a:pt x="3311" y="1"/>
                  </a:cubicBezTo>
                  <a:cubicBezTo>
                    <a:pt x="2883" y="453"/>
                    <a:pt x="2287" y="715"/>
                    <a:pt x="1668" y="715"/>
                  </a:cubicBezTo>
                  <a:lnTo>
                    <a:pt x="1644" y="715"/>
                  </a:lnTo>
                  <a:cubicBezTo>
                    <a:pt x="1025" y="715"/>
                    <a:pt x="430" y="453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Ultimate spreadsheet charts for business infographics</a:t>
            </a:r>
            <a:endParaRPr sz="2800"/>
          </a:p>
        </p:txBody>
      </p:sp>
      <p:sp>
        <p:nvSpPr>
          <p:cNvPr id="725" name="Google Shape;725;p33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Follow the link in the graph to modify its data and then paste the new one here. </a:t>
            </a:r>
            <a:r>
              <a:rPr lang="en-GB" sz="12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 more info,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1"/>
              </a:rPr>
              <a:t>click here</a:t>
            </a: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726" name="Google Shape;726;p33" title="Gráfico">
            <a:hlinkClick r:id="rId2"/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626850" y="943700"/>
            <a:ext cx="5890301" cy="2126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7" name="Google Shape;727;p33"/>
          <p:cNvGrpSpPr/>
          <p:nvPr/>
        </p:nvGrpSpPr>
        <p:grpSpPr>
          <a:xfrm>
            <a:off x="685789" y="3536688"/>
            <a:ext cx="1970724" cy="824600"/>
            <a:chOff x="685789" y="3536688"/>
            <a:chExt cx="1970724" cy="824600"/>
          </a:xfrm>
        </p:grpSpPr>
        <p:sp>
          <p:nvSpPr>
            <p:cNvPr id="728" name="Google Shape;728;p33"/>
            <p:cNvSpPr txBox="1"/>
            <p:nvPr/>
          </p:nvSpPr>
          <p:spPr>
            <a:xfrm>
              <a:off x="685789" y="3536688"/>
              <a:ext cx="1970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Mercury</a:t>
              </a: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729" name="Google Shape;729;p33"/>
            <p:cNvSpPr txBox="1"/>
            <p:nvPr/>
          </p:nvSpPr>
          <p:spPr>
            <a:xfrm>
              <a:off x="685814" y="3878288"/>
              <a:ext cx="1970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730" name="Google Shape;730;p33"/>
          <p:cNvGrpSpPr/>
          <p:nvPr/>
        </p:nvGrpSpPr>
        <p:grpSpPr>
          <a:xfrm>
            <a:off x="3586658" y="3536688"/>
            <a:ext cx="1970700" cy="824600"/>
            <a:chOff x="3586659" y="3536688"/>
            <a:chExt cx="1970700" cy="824600"/>
          </a:xfrm>
        </p:grpSpPr>
        <p:sp>
          <p:nvSpPr>
            <p:cNvPr id="731" name="Google Shape;731;p33"/>
            <p:cNvSpPr txBox="1"/>
            <p:nvPr/>
          </p:nvSpPr>
          <p:spPr>
            <a:xfrm>
              <a:off x="3586659" y="3536688"/>
              <a:ext cx="1970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Mars</a:t>
              </a: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732" name="Google Shape;732;p33"/>
            <p:cNvSpPr txBox="1"/>
            <p:nvPr/>
          </p:nvSpPr>
          <p:spPr>
            <a:xfrm>
              <a:off x="3586659" y="3878288"/>
              <a:ext cx="1970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Despite being red, Mars is a cold place</a:t>
              </a:r>
              <a:endParaRPr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733" name="Google Shape;733;p33"/>
          <p:cNvGrpSpPr/>
          <p:nvPr/>
        </p:nvGrpSpPr>
        <p:grpSpPr>
          <a:xfrm>
            <a:off x="6487503" y="3536688"/>
            <a:ext cx="1970700" cy="824600"/>
            <a:chOff x="6487503" y="3536688"/>
            <a:chExt cx="1970700" cy="824600"/>
          </a:xfrm>
        </p:grpSpPr>
        <p:sp>
          <p:nvSpPr>
            <p:cNvPr id="734" name="Google Shape;734;p33"/>
            <p:cNvSpPr txBox="1"/>
            <p:nvPr/>
          </p:nvSpPr>
          <p:spPr>
            <a:xfrm>
              <a:off x="6487503" y="3536688"/>
              <a:ext cx="1970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Jupiter</a:t>
              </a: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735" name="Google Shape;735;p33"/>
            <p:cNvSpPr txBox="1"/>
            <p:nvPr/>
          </p:nvSpPr>
          <p:spPr>
            <a:xfrm>
              <a:off x="6487503" y="3878288"/>
              <a:ext cx="1970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Jupiter is a gas giant and the biggest planet</a:t>
              </a:r>
              <a:endParaRPr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sp>
        <p:nvSpPr>
          <p:cNvPr id="736" name="Google Shape;736;p33"/>
          <p:cNvSpPr/>
          <p:nvPr/>
        </p:nvSpPr>
        <p:spPr>
          <a:xfrm>
            <a:off x="3323388" y="2714625"/>
            <a:ext cx="592200" cy="59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737" name="Google Shape;737;p33"/>
          <p:cNvSpPr/>
          <p:nvPr/>
        </p:nvSpPr>
        <p:spPr>
          <a:xfrm>
            <a:off x="1351713" y="2714625"/>
            <a:ext cx="592200" cy="59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738" name="Google Shape;738;p33"/>
          <p:cNvSpPr/>
          <p:nvPr/>
        </p:nvSpPr>
        <p:spPr>
          <a:xfrm>
            <a:off x="5218863" y="2714625"/>
            <a:ext cx="592200" cy="592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cxnSp>
        <p:nvCxnSpPr>
          <p:cNvPr id="739" name="Google Shape;739;p33"/>
          <p:cNvCxnSpPr>
            <a:stCxn id="728" idx="1"/>
            <a:endCxn id="737" idx="2"/>
          </p:cNvCxnSpPr>
          <p:nvPr/>
        </p:nvCxnSpPr>
        <p:spPr>
          <a:xfrm rot="10800000" flipH="1">
            <a:off x="685789" y="3010788"/>
            <a:ext cx="666000" cy="691800"/>
          </a:xfrm>
          <a:prstGeom prst="bentConnector3">
            <a:avLst>
              <a:gd name="adj1" fmla="val -3575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0" name="Google Shape;740;p33"/>
          <p:cNvCxnSpPr>
            <a:stCxn id="734" idx="3"/>
            <a:endCxn id="738" idx="6"/>
          </p:cNvCxnSpPr>
          <p:nvPr/>
        </p:nvCxnSpPr>
        <p:spPr>
          <a:xfrm rot="10800000">
            <a:off x="5811003" y="3010788"/>
            <a:ext cx="2647200" cy="691800"/>
          </a:xfrm>
          <a:prstGeom prst="bentConnector3">
            <a:avLst>
              <a:gd name="adj1" fmla="val -899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1" name="Google Shape;741;p33"/>
          <p:cNvCxnSpPr>
            <a:stCxn id="731" idx="0"/>
            <a:endCxn id="736" idx="4"/>
          </p:cNvCxnSpPr>
          <p:nvPr/>
        </p:nvCxnSpPr>
        <p:spPr>
          <a:xfrm rot="5400000" flipH="1">
            <a:off x="3980858" y="2945538"/>
            <a:ext cx="229800" cy="952500"/>
          </a:xfrm>
          <a:prstGeom prst="bentConnector3">
            <a:avLst>
              <a:gd name="adj1" fmla="val 5001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42" name="Google Shape;742;p33"/>
          <p:cNvGrpSpPr/>
          <p:nvPr/>
        </p:nvGrpSpPr>
        <p:grpSpPr>
          <a:xfrm>
            <a:off x="3429783" y="2827425"/>
            <a:ext cx="379434" cy="366612"/>
            <a:chOff x="4787908" y="2867784"/>
            <a:chExt cx="379434" cy="366612"/>
          </a:xfrm>
        </p:grpSpPr>
        <p:sp>
          <p:nvSpPr>
            <p:cNvPr id="743" name="Google Shape;743;p33"/>
            <p:cNvSpPr/>
            <p:nvPr/>
          </p:nvSpPr>
          <p:spPr>
            <a:xfrm>
              <a:off x="4787908" y="2867784"/>
              <a:ext cx="265436" cy="366612"/>
            </a:xfrm>
            <a:custGeom>
              <a:avLst/>
              <a:gdLst/>
              <a:ahLst/>
              <a:cxnLst/>
              <a:rect l="l" t="t" r="r" b="b"/>
              <a:pathLst>
                <a:path w="7763" h="10722" extrusionOk="0">
                  <a:moveTo>
                    <a:pt x="6232" y="1239"/>
                  </a:moveTo>
                  <a:cubicBezTo>
                    <a:pt x="6629" y="1239"/>
                    <a:pt x="6629" y="1887"/>
                    <a:pt x="6232" y="1887"/>
                  </a:cubicBezTo>
                  <a:cubicBezTo>
                    <a:pt x="6219" y="1887"/>
                    <a:pt x="6205" y="1886"/>
                    <a:pt x="6191" y="1885"/>
                  </a:cubicBezTo>
                  <a:lnTo>
                    <a:pt x="1571" y="1885"/>
                  </a:lnTo>
                  <a:cubicBezTo>
                    <a:pt x="1190" y="1837"/>
                    <a:pt x="1190" y="1289"/>
                    <a:pt x="1571" y="1242"/>
                  </a:cubicBezTo>
                  <a:lnTo>
                    <a:pt x="6191" y="1242"/>
                  </a:lnTo>
                  <a:cubicBezTo>
                    <a:pt x="6205" y="1240"/>
                    <a:pt x="6219" y="1239"/>
                    <a:pt x="6232" y="1239"/>
                  </a:cubicBezTo>
                  <a:close/>
                  <a:moveTo>
                    <a:pt x="6233" y="2501"/>
                  </a:moveTo>
                  <a:cubicBezTo>
                    <a:pt x="6629" y="2501"/>
                    <a:pt x="6629" y="3125"/>
                    <a:pt x="6233" y="3125"/>
                  </a:cubicBezTo>
                  <a:cubicBezTo>
                    <a:pt x="6219" y="3125"/>
                    <a:pt x="6205" y="3124"/>
                    <a:pt x="6191" y="3123"/>
                  </a:cubicBezTo>
                  <a:lnTo>
                    <a:pt x="1571" y="3123"/>
                  </a:lnTo>
                  <a:cubicBezTo>
                    <a:pt x="1190" y="3099"/>
                    <a:pt x="1190" y="2551"/>
                    <a:pt x="1571" y="2504"/>
                  </a:cubicBezTo>
                  <a:lnTo>
                    <a:pt x="6191" y="2504"/>
                  </a:lnTo>
                  <a:cubicBezTo>
                    <a:pt x="6205" y="2502"/>
                    <a:pt x="6219" y="2501"/>
                    <a:pt x="6233" y="2501"/>
                  </a:cubicBezTo>
                  <a:close/>
                  <a:moveTo>
                    <a:pt x="6233" y="3764"/>
                  </a:moveTo>
                  <a:cubicBezTo>
                    <a:pt x="6629" y="3764"/>
                    <a:pt x="6629" y="4387"/>
                    <a:pt x="6233" y="4387"/>
                  </a:cubicBezTo>
                  <a:cubicBezTo>
                    <a:pt x="6219" y="4387"/>
                    <a:pt x="6205" y="4387"/>
                    <a:pt x="6191" y="4385"/>
                  </a:cubicBezTo>
                  <a:lnTo>
                    <a:pt x="1571" y="4385"/>
                  </a:lnTo>
                  <a:cubicBezTo>
                    <a:pt x="1190" y="4361"/>
                    <a:pt x="1190" y="3790"/>
                    <a:pt x="1571" y="3766"/>
                  </a:cubicBezTo>
                  <a:lnTo>
                    <a:pt x="6191" y="3766"/>
                  </a:lnTo>
                  <a:cubicBezTo>
                    <a:pt x="6205" y="3764"/>
                    <a:pt x="6219" y="3764"/>
                    <a:pt x="6233" y="3764"/>
                  </a:cubicBezTo>
                  <a:close/>
                  <a:moveTo>
                    <a:pt x="3711" y="5240"/>
                  </a:moveTo>
                  <a:cubicBezTo>
                    <a:pt x="4128" y="5240"/>
                    <a:pt x="4128" y="5864"/>
                    <a:pt x="3711" y="5864"/>
                  </a:cubicBezTo>
                  <a:cubicBezTo>
                    <a:pt x="3697" y="5864"/>
                    <a:pt x="3682" y="5863"/>
                    <a:pt x="3666" y="5862"/>
                  </a:cubicBezTo>
                  <a:lnTo>
                    <a:pt x="1595" y="5862"/>
                  </a:lnTo>
                  <a:cubicBezTo>
                    <a:pt x="1213" y="5814"/>
                    <a:pt x="1213" y="5266"/>
                    <a:pt x="1595" y="5242"/>
                  </a:cubicBezTo>
                  <a:lnTo>
                    <a:pt x="3666" y="5242"/>
                  </a:lnTo>
                  <a:cubicBezTo>
                    <a:pt x="3682" y="5241"/>
                    <a:pt x="3697" y="5240"/>
                    <a:pt x="3711" y="5240"/>
                  </a:cubicBezTo>
                  <a:close/>
                  <a:moveTo>
                    <a:pt x="2411" y="7111"/>
                  </a:moveTo>
                  <a:cubicBezTo>
                    <a:pt x="3006" y="7111"/>
                    <a:pt x="3571" y="7575"/>
                    <a:pt x="3571" y="8267"/>
                  </a:cubicBezTo>
                  <a:cubicBezTo>
                    <a:pt x="3571" y="8910"/>
                    <a:pt x="3047" y="9410"/>
                    <a:pt x="2428" y="9410"/>
                  </a:cubicBezTo>
                  <a:cubicBezTo>
                    <a:pt x="1380" y="9410"/>
                    <a:pt x="880" y="8172"/>
                    <a:pt x="1595" y="7457"/>
                  </a:cubicBezTo>
                  <a:cubicBezTo>
                    <a:pt x="1834" y="7218"/>
                    <a:pt x="2126" y="7111"/>
                    <a:pt x="2411" y="7111"/>
                  </a:cubicBezTo>
                  <a:close/>
                  <a:moveTo>
                    <a:pt x="291" y="1"/>
                  </a:moveTo>
                  <a:cubicBezTo>
                    <a:pt x="122" y="1"/>
                    <a:pt x="1" y="136"/>
                    <a:pt x="23" y="313"/>
                  </a:cubicBezTo>
                  <a:lnTo>
                    <a:pt x="23" y="10410"/>
                  </a:lnTo>
                  <a:cubicBezTo>
                    <a:pt x="0" y="10566"/>
                    <a:pt x="124" y="10722"/>
                    <a:pt x="296" y="10722"/>
                  </a:cubicBezTo>
                  <a:cubicBezTo>
                    <a:pt x="308" y="10722"/>
                    <a:pt x="320" y="10721"/>
                    <a:pt x="332" y="10720"/>
                  </a:cubicBezTo>
                  <a:lnTo>
                    <a:pt x="7453" y="10720"/>
                  </a:lnTo>
                  <a:cubicBezTo>
                    <a:pt x="7596" y="10720"/>
                    <a:pt x="7715" y="10624"/>
                    <a:pt x="7762" y="10482"/>
                  </a:cubicBezTo>
                  <a:lnTo>
                    <a:pt x="4619" y="8672"/>
                  </a:lnTo>
                  <a:cubicBezTo>
                    <a:pt x="4166" y="8410"/>
                    <a:pt x="4000" y="7838"/>
                    <a:pt x="4262" y="7386"/>
                  </a:cubicBezTo>
                  <a:lnTo>
                    <a:pt x="4667" y="6695"/>
                  </a:lnTo>
                  <a:cubicBezTo>
                    <a:pt x="4146" y="5789"/>
                    <a:pt x="4859" y="4804"/>
                    <a:pt x="5744" y="4804"/>
                  </a:cubicBezTo>
                  <a:cubicBezTo>
                    <a:pt x="5951" y="4804"/>
                    <a:pt x="6168" y="4858"/>
                    <a:pt x="6381" y="4980"/>
                  </a:cubicBezTo>
                  <a:lnTo>
                    <a:pt x="6977" y="5338"/>
                  </a:lnTo>
                  <a:lnTo>
                    <a:pt x="7739" y="3671"/>
                  </a:lnTo>
                  <a:lnTo>
                    <a:pt x="7739" y="313"/>
                  </a:lnTo>
                  <a:cubicBezTo>
                    <a:pt x="7739" y="146"/>
                    <a:pt x="7620" y="3"/>
                    <a:pt x="7453" y="3"/>
                  </a:cubicBezTo>
                  <a:lnTo>
                    <a:pt x="332" y="3"/>
                  </a:lnTo>
                  <a:cubicBezTo>
                    <a:pt x="318" y="2"/>
                    <a:pt x="305" y="1"/>
                    <a:pt x="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4846480" y="3132502"/>
              <a:ext cx="42365" cy="35526"/>
            </a:xfrm>
            <a:custGeom>
              <a:avLst/>
              <a:gdLst/>
              <a:ahLst/>
              <a:cxnLst/>
              <a:rect l="l" t="t" r="r" b="b"/>
              <a:pathLst>
                <a:path w="1239" h="1039" extrusionOk="0">
                  <a:moveTo>
                    <a:pt x="715" y="1"/>
                  </a:moveTo>
                  <a:cubicBezTo>
                    <a:pt x="239" y="1"/>
                    <a:pt x="1" y="549"/>
                    <a:pt x="334" y="882"/>
                  </a:cubicBezTo>
                  <a:cubicBezTo>
                    <a:pt x="442" y="990"/>
                    <a:pt x="576" y="1038"/>
                    <a:pt x="706" y="1038"/>
                  </a:cubicBezTo>
                  <a:cubicBezTo>
                    <a:pt x="978" y="1038"/>
                    <a:pt x="1239" y="830"/>
                    <a:pt x="1239" y="525"/>
                  </a:cubicBezTo>
                  <a:cubicBezTo>
                    <a:pt x="1239" y="239"/>
                    <a:pt x="1001" y="1"/>
                    <a:pt x="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4952955" y="3053449"/>
              <a:ext cx="181186" cy="111468"/>
            </a:xfrm>
            <a:custGeom>
              <a:avLst/>
              <a:gdLst/>
              <a:ahLst/>
              <a:cxnLst/>
              <a:rect l="l" t="t" r="r" b="b"/>
              <a:pathLst>
                <a:path w="5299" h="3260" extrusionOk="0">
                  <a:moveTo>
                    <a:pt x="906" y="0"/>
                  </a:moveTo>
                  <a:cubicBezTo>
                    <a:pt x="343" y="0"/>
                    <a:pt x="1" y="829"/>
                    <a:pt x="602" y="1170"/>
                  </a:cubicBezTo>
                  <a:lnTo>
                    <a:pt x="4055" y="3170"/>
                  </a:lnTo>
                  <a:cubicBezTo>
                    <a:pt x="4169" y="3233"/>
                    <a:pt x="4280" y="3260"/>
                    <a:pt x="4383" y="3260"/>
                  </a:cubicBezTo>
                  <a:cubicBezTo>
                    <a:pt x="4952" y="3260"/>
                    <a:pt x="5298" y="2437"/>
                    <a:pt x="4674" y="2075"/>
                  </a:cubicBezTo>
                  <a:lnTo>
                    <a:pt x="1245" y="98"/>
                  </a:lnTo>
                  <a:cubicBezTo>
                    <a:pt x="1127" y="30"/>
                    <a:pt x="1013" y="0"/>
                    <a:pt x="9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5045993" y="2939896"/>
              <a:ext cx="121349" cy="143814"/>
            </a:xfrm>
            <a:custGeom>
              <a:avLst/>
              <a:gdLst/>
              <a:ahLst/>
              <a:cxnLst/>
              <a:rect l="l" t="t" r="r" b="b"/>
              <a:pathLst>
                <a:path w="3549" h="4206" extrusionOk="0">
                  <a:moveTo>
                    <a:pt x="2188" y="0"/>
                  </a:moveTo>
                  <a:cubicBezTo>
                    <a:pt x="1864" y="0"/>
                    <a:pt x="1542" y="169"/>
                    <a:pt x="1358" y="585"/>
                  </a:cubicBezTo>
                  <a:lnTo>
                    <a:pt x="0" y="3538"/>
                  </a:lnTo>
                  <a:lnTo>
                    <a:pt x="1119" y="4205"/>
                  </a:lnTo>
                  <a:lnTo>
                    <a:pt x="3001" y="1514"/>
                  </a:lnTo>
                  <a:cubicBezTo>
                    <a:pt x="3549" y="741"/>
                    <a:pt x="2865" y="0"/>
                    <a:pt x="2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4949912" y="3112158"/>
              <a:ext cx="130308" cy="92115"/>
            </a:xfrm>
            <a:custGeom>
              <a:avLst/>
              <a:gdLst/>
              <a:ahLst/>
              <a:cxnLst/>
              <a:rect l="l" t="t" r="r" b="b"/>
              <a:pathLst>
                <a:path w="3811" h="2694" extrusionOk="0">
                  <a:moveTo>
                    <a:pt x="381" y="1"/>
                  </a:moveTo>
                  <a:lnTo>
                    <a:pt x="71" y="548"/>
                  </a:lnTo>
                  <a:cubicBezTo>
                    <a:pt x="0" y="691"/>
                    <a:pt x="48" y="882"/>
                    <a:pt x="191" y="977"/>
                  </a:cubicBezTo>
                  <a:lnTo>
                    <a:pt x="3096" y="2644"/>
                  </a:lnTo>
                  <a:cubicBezTo>
                    <a:pt x="3147" y="2678"/>
                    <a:pt x="3203" y="2694"/>
                    <a:pt x="3259" y="2694"/>
                  </a:cubicBezTo>
                  <a:cubicBezTo>
                    <a:pt x="3362" y="2694"/>
                    <a:pt x="3463" y="2641"/>
                    <a:pt x="3525" y="2549"/>
                  </a:cubicBezTo>
                  <a:lnTo>
                    <a:pt x="3810" y="200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48" name="Google Shape;748;p33"/>
          <p:cNvGrpSpPr/>
          <p:nvPr/>
        </p:nvGrpSpPr>
        <p:grpSpPr>
          <a:xfrm>
            <a:off x="1508157" y="2827080"/>
            <a:ext cx="279319" cy="367296"/>
            <a:chOff x="1665107" y="4045305"/>
            <a:chExt cx="279319" cy="367296"/>
          </a:xfrm>
        </p:grpSpPr>
        <p:sp>
          <p:nvSpPr>
            <p:cNvPr id="749" name="Google Shape;749;p33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" name="Google Shape;750;p33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51" name="Google Shape;751;p33"/>
          <p:cNvGrpSpPr/>
          <p:nvPr/>
        </p:nvGrpSpPr>
        <p:grpSpPr>
          <a:xfrm>
            <a:off x="5328898" y="2827371"/>
            <a:ext cx="372151" cy="366715"/>
            <a:chOff x="829648" y="4628321"/>
            <a:chExt cx="372151" cy="366715"/>
          </a:xfrm>
        </p:grpSpPr>
        <p:sp>
          <p:nvSpPr>
            <p:cNvPr id="752" name="Google Shape;752;p33"/>
            <p:cNvSpPr/>
            <p:nvPr/>
          </p:nvSpPr>
          <p:spPr>
            <a:xfrm>
              <a:off x="913522" y="4760236"/>
              <a:ext cx="12241" cy="34261"/>
            </a:xfrm>
            <a:custGeom>
              <a:avLst/>
              <a:gdLst/>
              <a:ahLst/>
              <a:cxnLst/>
              <a:rect l="l" t="t" r="r" b="b"/>
              <a:pathLst>
                <a:path w="358" h="1002" extrusionOk="0">
                  <a:moveTo>
                    <a:pt x="1" y="1"/>
                  </a:moveTo>
                  <a:lnTo>
                    <a:pt x="1" y="1001"/>
                  </a:lnTo>
                  <a:cubicBezTo>
                    <a:pt x="167" y="906"/>
                    <a:pt x="286" y="739"/>
                    <a:pt x="310" y="549"/>
                  </a:cubicBezTo>
                  <a:cubicBezTo>
                    <a:pt x="358" y="310"/>
                    <a:pt x="239" y="72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33"/>
            <p:cNvSpPr/>
            <p:nvPr/>
          </p:nvSpPr>
          <p:spPr>
            <a:xfrm>
              <a:off x="885039" y="4704878"/>
              <a:ext cx="7351" cy="22841"/>
            </a:xfrm>
            <a:custGeom>
              <a:avLst/>
              <a:gdLst/>
              <a:ahLst/>
              <a:cxnLst/>
              <a:rect l="l" t="t" r="r" b="b"/>
              <a:pathLst>
                <a:path w="215" h="668" extrusionOk="0">
                  <a:moveTo>
                    <a:pt x="214" y="0"/>
                  </a:moveTo>
                  <a:cubicBezTo>
                    <a:pt x="119" y="72"/>
                    <a:pt x="48" y="167"/>
                    <a:pt x="48" y="286"/>
                  </a:cubicBezTo>
                  <a:cubicBezTo>
                    <a:pt x="0" y="381"/>
                    <a:pt x="48" y="501"/>
                    <a:pt x="119" y="596"/>
                  </a:cubicBezTo>
                  <a:lnTo>
                    <a:pt x="214" y="667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1108351" y="4888766"/>
              <a:ext cx="93448" cy="106270"/>
            </a:xfrm>
            <a:custGeom>
              <a:avLst/>
              <a:gdLst/>
              <a:ahLst/>
              <a:cxnLst/>
              <a:rect l="l" t="t" r="r" b="b"/>
              <a:pathLst>
                <a:path w="2733" h="3108" extrusionOk="0">
                  <a:moveTo>
                    <a:pt x="885" y="1"/>
                  </a:moveTo>
                  <a:cubicBezTo>
                    <a:pt x="448" y="1"/>
                    <a:pt x="1" y="474"/>
                    <a:pt x="328" y="981"/>
                  </a:cubicBezTo>
                  <a:lnTo>
                    <a:pt x="1376" y="2791"/>
                  </a:lnTo>
                  <a:cubicBezTo>
                    <a:pt x="1502" y="3015"/>
                    <a:pt x="1695" y="3108"/>
                    <a:pt x="1888" y="3108"/>
                  </a:cubicBezTo>
                  <a:cubicBezTo>
                    <a:pt x="2310" y="3108"/>
                    <a:pt x="2733" y="2662"/>
                    <a:pt x="2471" y="2172"/>
                  </a:cubicBezTo>
                  <a:lnTo>
                    <a:pt x="1399" y="338"/>
                  </a:lnTo>
                  <a:cubicBezTo>
                    <a:pt x="1280" y="99"/>
                    <a:pt x="1083" y="1"/>
                    <a:pt x="8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971341" y="4702177"/>
              <a:ext cx="185699" cy="178622"/>
            </a:xfrm>
            <a:custGeom>
              <a:avLst/>
              <a:gdLst/>
              <a:ahLst/>
              <a:cxnLst/>
              <a:rect l="l" t="t" r="r" b="b"/>
              <a:pathLst>
                <a:path w="5431" h="5224" extrusionOk="0">
                  <a:moveTo>
                    <a:pt x="2729" y="1"/>
                  </a:moveTo>
                  <a:cubicBezTo>
                    <a:pt x="2319" y="1"/>
                    <a:pt x="1903" y="104"/>
                    <a:pt x="1525" y="318"/>
                  </a:cubicBezTo>
                  <a:cubicBezTo>
                    <a:pt x="429" y="961"/>
                    <a:pt x="0" y="2342"/>
                    <a:pt x="572" y="3461"/>
                  </a:cubicBezTo>
                  <a:cubicBezTo>
                    <a:pt x="998" y="4313"/>
                    <a:pt x="1847" y="4807"/>
                    <a:pt x="2734" y="4807"/>
                  </a:cubicBezTo>
                  <a:cubicBezTo>
                    <a:pt x="3038" y="4807"/>
                    <a:pt x="3347" y="4749"/>
                    <a:pt x="3644" y="4628"/>
                  </a:cubicBezTo>
                  <a:lnTo>
                    <a:pt x="4001" y="5223"/>
                  </a:lnTo>
                  <a:cubicBezTo>
                    <a:pt x="4073" y="5152"/>
                    <a:pt x="4168" y="5080"/>
                    <a:pt x="4239" y="5033"/>
                  </a:cubicBezTo>
                  <a:cubicBezTo>
                    <a:pt x="4335" y="4985"/>
                    <a:pt x="4430" y="4938"/>
                    <a:pt x="4549" y="4914"/>
                  </a:cubicBezTo>
                  <a:lnTo>
                    <a:pt x="4192" y="4318"/>
                  </a:lnTo>
                  <a:cubicBezTo>
                    <a:pt x="5192" y="3533"/>
                    <a:pt x="5430" y="2127"/>
                    <a:pt x="4716" y="1056"/>
                  </a:cubicBezTo>
                  <a:cubicBezTo>
                    <a:pt x="4264" y="370"/>
                    <a:pt x="3506" y="1"/>
                    <a:pt x="27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829648" y="4628321"/>
              <a:ext cx="236168" cy="350986"/>
            </a:xfrm>
            <a:custGeom>
              <a:avLst/>
              <a:gdLst/>
              <a:ahLst/>
              <a:cxnLst/>
              <a:rect l="l" t="t" r="r" b="b"/>
              <a:pathLst>
                <a:path w="6907" h="10265" extrusionOk="0">
                  <a:moveTo>
                    <a:pt x="2159" y="1096"/>
                  </a:moveTo>
                  <a:cubicBezTo>
                    <a:pt x="2305" y="1096"/>
                    <a:pt x="2454" y="1192"/>
                    <a:pt x="2477" y="1382"/>
                  </a:cubicBezTo>
                  <a:lnTo>
                    <a:pt x="2477" y="1549"/>
                  </a:lnTo>
                  <a:cubicBezTo>
                    <a:pt x="2716" y="1573"/>
                    <a:pt x="2930" y="1692"/>
                    <a:pt x="3097" y="1858"/>
                  </a:cubicBezTo>
                  <a:cubicBezTo>
                    <a:pt x="3292" y="2090"/>
                    <a:pt x="3089" y="2374"/>
                    <a:pt x="2855" y="2374"/>
                  </a:cubicBezTo>
                  <a:cubicBezTo>
                    <a:pt x="2776" y="2374"/>
                    <a:pt x="2693" y="2342"/>
                    <a:pt x="2620" y="2263"/>
                  </a:cubicBezTo>
                  <a:cubicBezTo>
                    <a:pt x="2573" y="2239"/>
                    <a:pt x="2525" y="2192"/>
                    <a:pt x="2477" y="2192"/>
                  </a:cubicBezTo>
                  <a:lnTo>
                    <a:pt x="2477" y="3192"/>
                  </a:lnTo>
                  <a:lnTo>
                    <a:pt x="2644" y="3263"/>
                  </a:lnTo>
                  <a:cubicBezTo>
                    <a:pt x="3168" y="3430"/>
                    <a:pt x="3501" y="3978"/>
                    <a:pt x="3406" y="4526"/>
                  </a:cubicBezTo>
                  <a:cubicBezTo>
                    <a:pt x="3359" y="4811"/>
                    <a:pt x="3216" y="5073"/>
                    <a:pt x="3001" y="5264"/>
                  </a:cubicBezTo>
                  <a:cubicBezTo>
                    <a:pt x="2858" y="5407"/>
                    <a:pt x="2668" y="5502"/>
                    <a:pt x="2477" y="5550"/>
                  </a:cubicBezTo>
                  <a:lnTo>
                    <a:pt x="2477" y="5788"/>
                  </a:lnTo>
                  <a:cubicBezTo>
                    <a:pt x="2454" y="5978"/>
                    <a:pt x="2305" y="6074"/>
                    <a:pt x="2156" y="6074"/>
                  </a:cubicBezTo>
                  <a:cubicBezTo>
                    <a:pt x="2007" y="6074"/>
                    <a:pt x="1858" y="5978"/>
                    <a:pt x="1834" y="5788"/>
                  </a:cubicBezTo>
                  <a:lnTo>
                    <a:pt x="1834" y="5573"/>
                  </a:lnTo>
                  <a:cubicBezTo>
                    <a:pt x="1572" y="5550"/>
                    <a:pt x="1311" y="5454"/>
                    <a:pt x="1072" y="5288"/>
                  </a:cubicBezTo>
                  <a:cubicBezTo>
                    <a:pt x="929" y="5192"/>
                    <a:pt x="882" y="5002"/>
                    <a:pt x="1001" y="4859"/>
                  </a:cubicBezTo>
                  <a:lnTo>
                    <a:pt x="977" y="4835"/>
                  </a:lnTo>
                  <a:cubicBezTo>
                    <a:pt x="1034" y="4749"/>
                    <a:pt x="1126" y="4707"/>
                    <a:pt x="1221" y="4707"/>
                  </a:cubicBezTo>
                  <a:cubicBezTo>
                    <a:pt x="1284" y="4707"/>
                    <a:pt x="1349" y="4726"/>
                    <a:pt x="1406" y="4764"/>
                  </a:cubicBezTo>
                  <a:cubicBezTo>
                    <a:pt x="1549" y="4835"/>
                    <a:pt x="1692" y="4907"/>
                    <a:pt x="1834" y="4930"/>
                  </a:cubicBezTo>
                  <a:lnTo>
                    <a:pt x="1834" y="3597"/>
                  </a:lnTo>
                  <a:cubicBezTo>
                    <a:pt x="1668" y="3525"/>
                    <a:pt x="1501" y="3430"/>
                    <a:pt x="1358" y="3335"/>
                  </a:cubicBezTo>
                  <a:cubicBezTo>
                    <a:pt x="1096" y="3097"/>
                    <a:pt x="977" y="2740"/>
                    <a:pt x="1072" y="2406"/>
                  </a:cubicBezTo>
                  <a:cubicBezTo>
                    <a:pt x="1120" y="2001"/>
                    <a:pt x="1406" y="1692"/>
                    <a:pt x="1787" y="1573"/>
                  </a:cubicBezTo>
                  <a:lnTo>
                    <a:pt x="1858" y="1573"/>
                  </a:lnTo>
                  <a:lnTo>
                    <a:pt x="1858" y="1382"/>
                  </a:lnTo>
                  <a:cubicBezTo>
                    <a:pt x="1870" y="1192"/>
                    <a:pt x="2013" y="1096"/>
                    <a:pt x="2159" y="1096"/>
                  </a:cubicBezTo>
                  <a:close/>
                  <a:moveTo>
                    <a:pt x="4213" y="6810"/>
                  </a:moveTo>
                  <a:cubicBezTo>
                    <a:pt x="4630" y="6810"/>
                    <a:pt x="4630" y="7433"/>
                    <a:pt x="4213" y="7433"/>
                  </a:cubicBezTo>
                  <a:cubicBezTo>
                    <a:pt x="4199" y="7433"/>
                    <a:pt x="4184" y="7433"/>
                    <a:pt x="4168" y="7431"/>
                  </a:cubicBezTo>
                  <a:lnTo>
                    <a:pt x="1239" y="7431"/>
                  </a:lnTo>
                  <a:cubicBezTo>
                    <a:pt x="1224" y="7433"/>
                    <a:pt x="1210" y="7433"/>
                    <a:pt x="1197" y="7433"/>
                  </a:cubicBezTo>
                  <a:cubicBezTo>
                    <a:pt x="801" y="7433"/>
                    <a:pt x="801" y="6810"/>
                    <a:pt x="1197" y="6810"/>
                  </a:cubicBezTo>
                  <a:cubicBezTo>
                    <a:pt x="1210" y="6810"/>
                    <a:pt x="1224" y="6810"/>
                    <a:pt x="1239" y="6812"/>
                  </a:cubicBezTo>
                  <a:lnTo>
                    <a:pt x="4168" y="6812"/>
                  </a:lnTo>
                  <a:cubicBezTo>
                    <a:pt x="4184" y="6810"/>
                    <a:pt x="4199" y="6810"/>
                    <a:pt x="4213" y="6810"/>
                  </a:cubicBezTo>
                  <a:close/>
                  <a:moveTo>
                    <a:pt x="1198" y="8048"/>
                  </a:moveTo>
                  <a:cubicBezTo>
                    <a:pt x="1211" y="8048"/>
                    <a:pt x="1225" y="8049"/>
                    <a:pt x="1239" y="8050"/>
                  </a:cubicBezTo>
                  <a:lnTo>
                    <a:pt x="2501" y="8050"/>
                  </a:lnTo>
                  <a:cubicBezTo>
                    <a:pt x="2882" y="8098"/>
                    <a:pt x="2882" y="8646"/>
                    <a:pt x="2501" y="8693"/>
                  </a:cubicBezTo>
                  <a:lnTo>
                    <a:pt x="1239" y="8693"/>
                  </a:lnTo>
                  <a:cubicBezTo>
                    <a:pt x="1225" y="8695"/>
                    <a:pt x="1211" y="8695"/>
                    <a:pt x="1198" y="8695"/>
                  </a:cubicBezTo>
                  <a:cubicBezTo>
                    <a:pt x="800" y="8695"/>
                    <a:pt x="800" y="8048"/>
                    <a:pt x="1198" y="8048"/>
                  </a:cubicBezTo>
                  <a:close/>
                  <a:moveTo>
                    <a:pt x="310" y="1"/>
                  </a:moveTo>
                  <a:cubicBezTo>
                    <a:pt x="144" y="1"/>
                    <a:pt x="1" y="144"/>
                    <a:pt x="25" y="310"/>
                  </a:cubicBezTo>
                  <a:lnTo>
                    <a:pt x="25" y="9955"/>
                  </a:lnTo>
                  <a:cubicBezTo>
                    <a:pt x="1" y="10122"/>
                    <a:pt x="144" y="10265"/>
                    <a:pt x="310" y="10265"/>
                  </a:cubicBezTo>
                  <a:lnTo>
                    <a:pt x="6597" y="10265"/>
                  </a:lnTo>
                  <a:cubicBezTo>
                    <a:pt x="6764" y="10265"/>
                    <a:pt x="6907" y="10122"/>
                    <a:pt x="6907" y="9955"/>
                  </a:cubicBezTo>
                  <a:lnTo>
                    <a:pt x="6907" y="7598"/>
                  </a:lnTo>
                  <a:cubicBezTo>
                    <a:pt x="6097" y="7598"/>
                    <a:pt x="5311" y="7264"/>
                    <a:pt x="4740" y="6693"/>
                  </a:cubicBezTo>
                  <a:lnTo>
                    <a:pt x="4740" y="6717"/>
                  </a:lnTo>
                  <a:cubicBezTo>
                    <a:pt x="2835" y="4788"/>
                    <a:pt x="4192" y="1525"/>
                    <a:pt x="6907" y="1525"/>
                  </a:cubicBezTo>
                  <a:lnTo>
                    <a:pt x="6907" y="310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 title="Gráfico">
            <a:hlinkClick r:id="rId1"/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57200" y="1136112"/>
            <a:ext cx="5271500" cy="287127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Ultimate spreadsheet charts for business infographics</a:t>
            </a:r>
            <a:endParaRPr sz="2800"/>
          </a:p>
        </p:txBody>
      </p:sp>
      <p:sp>
        <p:nvSpPr>
          <p:cNvPr id="78" name="Google Shape;78;p16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Follow the link in the graph to modify its data and then paste the new one here. </a:t>
            </a:r>
            <a:r>
              <a:rPr lang="en-GB" sz="12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 more info,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3"/>
              </a:rPr>
              <a:t>click here</a:t>
            </a: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grpSp>
        <p:nvGrpSpPr>
          <p:cNvPr id="79" name="Google Shape;79;p16"/>
          <p:cNvGrpSpPr/>
          <p:nvPr/>
        </p:nvGrpSpPr>
        <p:grpSpPr>
          <a:xfrm>
            <a:off x="5900250" y="1136113"/>
            <a:ext cx="2786550" cy="680664"/>
            <a:chOff x="5900250" y="1176400"/>
            <a:chExt cx="2786550" cy="680664"/>
          </a:xfrm>
        </p:grpSpPr>
        <p:sp>
          <p:nvSpPr>
            <p:cNvPr id="80" name="Google Shape;80;p16"/>
            <p:cNvSpPr txBox="1"/>
            <p:nvPr/>
          </p:nvSpPr>
          <p:spPr>
            <a:xfrm>
              <a:off x="6625800" y="117640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Mercury</a:t>
              </a: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81" name="Google Shape;81;p16"/>
            <p:cNvSpPr txBox="1"/>
            <p:nvPr/>
          </p:nvSpPr>
          <p:spPr>
            <a:xfrm>
              <a:off x="6625800" y="1458364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Mercury is the closest planet to the Sun</a:t>
              </a: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5900250" y="1230163"/>
              <a:ext cx="592200" cy="592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FFFFFF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01</a:t>
              </a:r>
              <a:endParaRPr sz="1800" b="1">
                <a:solidFill>
                  <a:srgbClr val="FFFFFF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83" name="Google Shape;83;p16"/>
          <p:cNvGrpSpPr/>
          <p:nvPr/>
        </p:nvGrpSpPr>
        <p:grpSpPr>
          <a:xfrm>
            <a:off x="5900250" y="2096688"/>
            <a:ext cx="2786550" cy="680679"/>
            <a:chOff x="5900250" y="2136975"/>
            <a:chExt cx="2786550" cy="680679"/>
          </a:xfrm>
        </p:grpSpPr>
        <p:sp>
          <p:nvSpPr>
            <p:cNvPr id="84" name="Google Shape;84;p16"/>
            <p:cNvSpPr txBox="1"/>
            <p:nvPr/>
          </p:nvSpPr>
          <p:spPr>
            <a:xfrm>
              <a:off x="6625800" y="2136975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Venus</a:t>
              </a: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85" name="Google Shape;85;p16"/>
            <p:cNvSpPr txBox="1"/>
            <p:nvPr/>
          </p:nvSpPr>
          <p:spPr>
            <a:xfrm>
              <a:off x="6625800" y="2414154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Venus has a beautiful name but is hot</a:t>
              </a: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5900250" y="2196863"/>
              <a:ext cx="592200" cy="592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FFFFFF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02</a:t>
              </a:r>
              <a:endParaRPr sz="1800" b="1">
                <a:solidFill>
                  <a:srgbClr val="FFFFFF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87" name="Google Shape;87;p16"/>
          <p:cNvGrpSpPr/>
          <p:nvPr/>
        </p:nvGrpSpPr>
        <p:grpSpPr>
          <a:xfrm>
            <a:off x="5900250" y="3047463"/>
            <a:ext cx="2786550" cy="680677"/>
            <a:chOff x="5900250" y="3087750"/>
            <a:chExt cx="2786550" cy="680677"/>
          </a:xfrm>
        </p:grpSpPr>
        <p:sp>
          <p:nvSpPr>
            <p:cNvPr id="88" name="Google Shape;88;p16"/>
            <p:cNvSpPr txBox="1"/>
            <p:nvPr/>
          </p:nvSpPr>
          <p:spPr>
            <a:xfrm>
              <a:off x="6625800" y="308775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Mars</a:t>
              </a: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89" name="Google Shape;89;p16"/>
            <p:cNvSpPr txBox="1"/>
            <p:nvPr/>
          </p:nvSpPr>
          <p:spPr>
            <a:xfrm>
              <a:off x="6625800" y="3369727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Despite being red, Mars is a cold place</a:t>
              </a:r>
              <a:endParaRPr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5900250" y="3145638"/>
              <a:ext cx="592200" cy="592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FFFFFF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03</a:t>
              </a:r>
              <a:endParaRPr sz="1800" b="1">
                <a:solidFill>
                  <a:srgbClr val="FFFFFF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91" name="Google Shape;91;p16"/>
          <p:cNvGrpSpPr/>
          <p:nvPr/>
        </p:nvGrpSpPr>
        <p:grpSpPr>
          <a:xfrm>
            <a:off x="1333500" y="4007400"/>
            <a:ext cx="3762300" cy="317100"/>
            <a:chOff x="1333500" y="4007400"/>
            <a:chExt cx="3762300" cy="317100"/>
          </a:xfrm>
        </p:grpSpPr>
        <p:sp>
          <p:nvSpPr>
            <p:cNvPr id="92" name="Google Shape;92;p16"/>
            <p:cNvSpPr/>
            <p:nvPr/>
          </p:nvSpPr>
          <p:spPr>
            <a:xfrm>
              <a:off x="1333500" y="4007400"/>
              <a:ext cx="904800" cy="31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90%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2762250" y="4007400"/>
              <a:ext cx="904800" cy="31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6</a:t>
              </a: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0%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4191000" y="4007400"/>
              <a:ext cx="904800" cy="31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8</a:t>
              </a: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0%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Ultimate spreadsheet charts for business infographics</a:t>
            </a:r>
            <a:endParaRPr sz="2800"/>
          </a:p>
        </p:txBody>
      </p:sp>
      <p:sp>
        <p:nvSpPr>
          <p:cNvPr id="762" name="Google Shape;762;p34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Follow the link in the graph to modify its data and then paste the new one here. </a:t>
            </a:r>
            <a:r>
              <a:rPr lang="en-GB" sz="12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 more info,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1"/>
              </a:rPr>
              <a:t>click here</a:t>
            </a: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763" name="Google Shape;763;p34" title="Chart">
            <a:hlinkClick r:id="rId2"/>
          </p:cNvPr>
          <p:cNvPicPr preferRelativeResize="0"/>
          <p:nvPr/>
        </p:nvPicPr>
        <p:blipFill rotWithShape="1">
          <a:blip r:embed="rId3"/>
          <a:srcRect l="1960"/>
          <a:stretch>
            <a:fillRect/>
          </a:stretch>
        </p:blipFill>
        <p:spPr>
          <a:xfrm>
            <a:off x="2300925" y="1182450"/>
            <a:ext cx="5635974" cy="2778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4" name="Google Shape;764;p34"/>
          <p:cNvGrpSpPr/>
          <p:nvPr/>
        </p:nvGrpSpPr>
        <p:grpSpPr>
          <a:xfrm>
            <a:off x="7986000" y="1546300"/>
            <a:ext cx="700800" cy="468600"/>
            <a:chOff x="7986000" y="1686375"/>
            <a:chExt cx="700800" cy="468600"/>
          </a:xfrm>
        </p:grpSpPr>
        <p:sp>
          <p:nvSpPr>
            <p:cNvPr id="765" name="Google Shape;765;p34"/>
            <p:cNvSpPr txBox="1"/>
            <p:nvPr/>
          </p:nvSpPr>
          <p:spPr>
            <a:xfrm>
              <a:off x="7986000" y="1686375"/>
              <a:ext cx="700800" cy="23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2</a:t>
              </a: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0%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766" name="Google Shape;766;p34"/>
            <p:cNvSpPr txBox="1"/>
            <p:nvPr/>
          </p:nvSpPr>
          <p:spPr>
            <a:xfrm>
              <a:off x="7986000" y="1920675"/>
              <a:ext cx="700800" cy="234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8</a:t>
              </a: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0%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767" name="Google Shape;767;p34"/>
          <p:cNvGrpSpPr/>
          <p:nvPr/>
        </p:nvGrpSpPr>
        <p:grpSpPr>
          <a:xfrm>
            <a:off x="7986000" y="2261250"/>
            <a:ext cx="700800" cy="468600"/>
            <a:chOff x="7986000" y="2401325"/>
            <a:chExt cx="700800" cy="468600"/>
          </a:xfrm>
        </p:grpSpPr>
        <p:sp>
          <p:nvSpPr>
            <p:cNvPr id="768" name="Google Shape;768;p34"/>
            <p:cNvSpPr txBox="1"/>
            <p:nvPr/>
          </p:nvSpPr>
          <p:spPr>
            <a:xfrm>
              <a:off x="7986000" y="2401325"/>
              <a:ext cx="700800" cy="23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3</a:t>
              </a: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0%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769" name="Google Shape;769;p34"/>
            <p:cNvSpPr txBox="1"/>
            <p:nvPr/>
          </p:nvSpPr>
          <p:spPr>
            <a:xfrm>
              <a:off x="7986000" y="2635625"/>
              <a:ext cx="700800" cy="234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2</a:t>
              </a: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0%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770" name="Google Shape;770;p34"/>
          <p:cNvGrpSpPr/>
          <p:nvPr/>
        </p:nvGrpSpPr>
        <p:grpSpPr>
          <a:xfrm>
            <a:off x="7986000" y="2976200"/>
            <a:ext cx="700800" cy="468600"/>
            <a:chOff x="7986000" y="3116275"/>
            <a:chExt cx="700800" cy="468600"/>
          </a:xfrm>
        </p:grpSpPr>
        <p:sp>
          <p:nvSpPr>
            <p:cNvPr id="771" name="Google Shape;771;p34"/>
            <p:cNvSpPr txBox="1"/>
            <p:nvPr/>
          </p:nvSpPr>
          <p:spPr>
            <a:xfrm>
              <a:off x="7986000" y="3116275"/>
              <a:ext cx="700800" cy="23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1</a:t>
              </a: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0%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772" name="Google Shape;772;p34"/>
            <p:cNvSpPr txBox="1"/>
            <p:nvPr/>
          </p:nvSpPr>
          <p:spPr>
            <a:xfrm>
              <a:off x="7986000" y="3350575"/>
              <a:ext cx="700800" cy="234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35</a:t>
              </a: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%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773" name="Google Shape;773;p34"/>
          <p:cNvGrpSpPr/>
          <p:nvPr/>
        </p:nvGrpSpPr>
        <p:grpSpPr>
          <a:xfrm>
            <a:off x="457200" y="1369700"/>
            <a:ext cx="1843725" cy="891544"/>
            <a:chOff x="457200" y="1509775"/>
            <a:chExt cx="1843725" cy="891544"/>
          </a:xfrm>
        </p:grpSpPr>
        <p:sp>
          <p:nvSpPr>
            <p:cNvPr id="774" name="Google Shape;774;p34"/>
            <p:cNvSpPr txBox="1"/>
            <p:nvPr/>
          </p:nvSpPr>
          <p:spPr>
            <a:xfrm>
              <a:off x="619125" y="1509775"/>
              <a:ext cx="1681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dk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Period 1</a:t>
              </a:r>
              <a:endParaRPr sz="1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775" name="Google Shape;775;p34"/>
            <p:cNvSpPr txBox="1"/>
            <p:nvPr/>
          </p:nvSpPr>
          <p:spPr>
            <a:xfrm>
              <a:off x="619125" y="1791719"/>
              <a:ext cx="16818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Jupiter is a gas giant and the biggest planet</a:t>
              </a:r>
              <a:endPara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457200" y="1558375"/>
              <a:ext cx="176700" cy="17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77" name="Google Shape;777;p34"/>
          <p:cNvGrpSpPr/>
          <p:nvPr/>
        </p:nvGrpSpPr>
        <p:grpSpPr>
          <a:xfrm>
            <a:off x="457200" y="2918536"/>
            <a:ext cx="1843725" cy="886776"/>
            <a:chOff x="457200" y="3058611"/>
            <a:chExt cx="1843725" cy="886776"/>
          </a:xfrm>
        </p:grpSpPr>
        <p:sp>
          <p:nvSpPr>
            <p:cNvPr id="778" name="Google Shape;778;p34"/>
            <p:cNvSpPr txBox="1"/>
            <p:nvPr/>
          </p:nvSpPr>
          <p:spPr>
            <a:xfrm>
              <a:off x="619125" y="3058611"/>
              <a:ext cx="16818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dk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Period 2</a:t>
              </a:r>
              <a:endParaRPr sz="1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779" name="Google Shape;779;p34"/>
            <p:cNvSpPr txBox="1"/>
            <p:nvPr/>
          </p:nvSpPr>
          <p:spPr>
            <a:xfrm>
              <a:off x="619125" y="3335787"/>
              <a:ext cx="16818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457200" y="3108850"/>
              <a:ext cx="176700" cy="176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5" name="Google Shape;785;p35" title="Gráfico">
            <a:hlinkClick r:id="rId1"/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452225" y="778112"/>
            <a:ext cx="4239551" cy="3282476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3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Ultimate spreadsheet charts for business infographics</a:t>
            </a:r>
            <a:endParaRPr sz="2800"/>
          </a:p>
        </p:txBody>
      </p:sp>
      <p:sp>
        <p:nvSpPr>
          <p:cNvPr id="787" name="Google Shape;787;p35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Follow the link in the graph to modify its data and then paste the new one here. </a:t>
            </a:r>
            <a:r>
              <a:rPr lang="en-GB" sz="12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 more info,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3"/>
              </a:rPr>
              <a:t>click here</a:t>
            </a: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grpSp>
        <p:nvGrpSpPr>
          <p:cNvPr id="788" name="Google Shape;788;p35"/>
          <p:cNvGrpSpPr/>
          <p:nvPr/>
        </p:nvGrpSpPr>
        <p:grpSpPr>
          <a:xfrm>
            <a:off x="3205284" y="4017631"/>
            <a:ext cx="377041" cy="367056"/>
            <a:chOff x="1616246" y="2867852"/>
            <a:chExt cx="377041" cy="367056"/>
          </a:xfrm>
        </p:grpSpPr>
        <p:sp>
          <p:nvSpPr>
            <p:cNvPr id="789" name="Google Shape;789;p35"/>
            <p:cNvSpPr/>
            <p:nvPr/>
          </p:nvSpPr>
          <p:spPr>
            <a:xfrm>
              <a:off x="1616246" y="2867852"/>
              <a:ext cx="377041" cy="31833"/>
            </a:xfrm>
            <a:custGeom>
              <a:avLst/>
              <a:gdLst/>
              <a:ahLst/>
              <a:cxnLst/>
              <a:rect l="l" t="t" r="r" b="b"/>
              <a:pathLst>
                <a:path w="11027" h="931" extrusionOk="0">
                  <a:moveTo>
                    <a:pt x="10430" y="1"/>
                  </a:moveTo>
                  <a:cubicBezTo>
                    <a:pt x="10423" y="1"/>
                    <a:pt x="10415" y="1"/>
                    <a:pt x="10407" y="1"/>
                  </a:cubicBezTo>
                  <a:lnTo>
                    <a:pt x="620" y="1"/>
                  </a:lnTo>
                  <a:cubicBezTo>
                    <a:pt x="1" y="1"/>
                    <a:pt x="1" y="930"/>
                    <a:pt x="620" y="930"/>
                  </a:cubicBezTo>
                  <a:lnTo>
                    <a:pt x="10407" y="930"/>
                  </a:lnTo>
                  <a:cubicBezTo>
                    <a:pt x="11019" y="930"/>
                    <a:pt x="11027" y="1"/>
                    <a:pt x="10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1716943" y="3114619"/>
              <a:ext cx="171304" cy="120289"/>
            </a:xfrm>
            <a:custGeom>
              <a:avLst/>
              <a:gdLst/>
              <a:ahLst/>
              <a:cxnLst/>
              <a:rect l="l" t="t" r="r" b="b"/>
              <a:pathLst>
                <a:path w="5010" h="3518" extrusionOk="0">
                  <a:moveTo>
                    <a:pt x="2247" y="0"/>
                  </a:moveTo>
                  <a:lnTo>
                    <a:pt x="2247" y="357"/>
                  </a:lnTo>
                  <a:lnTo>
                    <a:pt x="223" y="2977"/>
                  </a:lnTo>
                  <a:cubicBezTo>
                    <a:pt x="0" y="3216"/>
                    <a:pt x="233" y="3518"/>
                    <a:pt x="470" y="3518"/>
                  </a:cubicBezTo>
                  <a:cubicBezTo>
                    <a:pt x="563" y="3518"/>
                    <a:pt x="656" y="3472"/>
                    <a:pt x="723" y="3358"/>
                  </a:cubicBezTo>
                  <a:lnTo>
                    <a:pt x="2247" y="1381"/>
                  </a:lnTo>
                  <a:lnTo>
                    <a:pt x="2247" y="2762"/>
                  </a:lnTo>
                  <a:cubicBezTo>
                    <a:pt x="2271" y="2953"/>
                    <a:pt x="2420" y="3048"/>
                    <a:pt x="2569" y="3048"/>
                  </a:cubicBezTo>
                  <a:cubicBezTo>
                    <a:pt x="2717" y="3048"/>
                    <a:pt x="2866" y="2953"/>
                    <a:pt x="2890" y="2762"/>
                  </a:cubicBezTo>
                  <a:lnTo>
                    <a:pt x="2890" y="1381"/>
                  </a:lnTo>
                  <a:lnTo>
                    <a:pt x="4414" y="3358"/>
                  </a:lnTo>
                  <a:cubicBezTo>
                    <a:pt x="4462" y="3453"/>
                    <a:pt x="4557" y="3501"/>
                    <a:pt x="4652" y="3501"/>
                  </a:cubicBezTo>
                  <a:cubicBezTo>
                    <a:pt x="4724" y="3501"/>
                    <a:pt x="4795" y="3477"/>
                    <a:pt x="4843" y="3429"/>
                  </a:cubicBezTo>
                  <a:cubicBezTo>
                    <a:pt x="4986" y="3310"/>
                    <a:pt x="5010" y="3120"/>
                    <a:pt x="4914" y="2977"/>
                  </a:cubicBezTo>
                  <a:lnTo>
                    <a:pt x="2890" y="357"/>
                  </a:lnTo>
                  <a:lnTo>
                    <a:pt x="28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1880075" y="2976995"/>
              <a:ext cx="19558" cy="19558"/>
            </a:xfrm>
            <a:custGeom>
              <a:avLst/>
              <a:gdLst/>
              <a:ahLst/>
              <a:cxnLst/>
              <a:rect l="l" t="t" r="r" b="b"/>
              <a:pathLst>
                <a:path w="572" h="572" extrusionOk="0">
                  <a:moveTo>
                    <a:pt x="0" y="0"/>
                  </a:moveTo>
                  <a:lnTo>
                    <a:pt x="0" y="572"/>
                  </a:lnTo>
                  <a:lnTo>
                    <a:pt x="572" y="572"/>
                  </a:lnTo>
                  <a:cubicBezTo>
                    <a:pt x="477" y="286"/>
                    <a:pt x="262" y="9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1828787" y="2976174"/>
              <a:ext cx="70847" cy="63188"/>
            </a:xfrm>
            <a:custGeom>
              <a:avLst/>
              <a:gdLst/>
              <a:ahLst/>
              <a:cxnLst/>
              <a:rect l="l" t="t" r="r" b="b"/>
              <a:pathLst>
                <a:path w="2072" h="1848" extrusionOk="0">
                  <a:moveTo>
                    <a:pt x="881" y="1"/>
                  </a:moveTo>
                  <a:cubicBezTo>
                    <a:pt x="214" y="239"/>
                    <a:pt x="0" y="1072"/>
                    <a:pt x="500" y="1572"/>
                  </a:cubicBezTo>
                  <a:cubicBezTo>
                    <a:pt x="688" y="1760"/>
                    <a:pt x="923" y="1847"/>
                    <a:pt x="1156" y="1847"/>
                  </a:cubicBezTo>
                  <a:cubicBezTo>
                    <a:pt x="1543" y="1847"/>
                    <a:pt x="1923" y="1607"/>
                    <a:pt x="2072" y="1191"/>
                  </a:cubicBezTo>
                  <a:lnTo>
                    <a:pt x="1167" y="1191"/>
                  </a:lnTo>
                  <a:cubicBezTo>
                    <a:pt x="1000" y="1191"/>
                    <a:pt x="857" y="1048"/>
                    <a:pt x="857" y="882"/>
                  </a:cubicBezTo>
                  <a:lnTo>
                    <a:pt x="857" y="882"/>
                  </a:lnTo>
                  <a:lnTo>
                    <a:pt x="881" y="906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1643942" y="2920816"/>
              <a:ext cx="321649" cy="172638"/>
            </a:xfrm>
            <a:custGeom>
              <a:avLst/>
              <a:gdLst/>
              <a:ahLst/>
              <a:cxnLst/>
              <a:rect l="l" t="t" r="r" b="b"/>
              <a:pathLst>
                <a:path w="9407" h="5049" extrusionOk="0">
                  <a:moveTo>
                    <a:pt x="1563" y="977"/>
                  </a:moveTo>
                  <a:cubicBezTo>
                    <a:pt x="1709" y="977"/>
                    <a:pt x="1858" y="1072"/>
                    <a:pt x="1882" y="1262"/>
                  </a:cubicBezTo>
                  <a:lnTo>
                    <a:pt x="1882" y="3787"/>
                  </a:lnTo>
                  <a:cubicBezTo>
                    <a:pt x="1858" y="3977"/>
                    <a:pt x="1709" y="4072"/>
                    <a:pt x="1563" y="4072"/>
                  </a:cubicBezTo>
                  <a:cubicBezTo>
                    <a:pt x="1417" y="4072"/>
                    <a:pt x="1274" y="3977"/>
                    <a:pt x="1262" y="3787"/>
                  </a:cubicBezTo>
                  <a:lnTo>
                    <a:pt x="1262" y="1262"/>
                  </a:lnTo>
                  <a:cubicBezTo>
                    <a:pt x="1274" y="1072"/>
                    <a:pt x="1417" y="977"/>
                    <a:pt x="1563" y="977"/>
                  </a:cubicBezTo>
                  <a:close/>
                  <a:moveTo>
                    <a:pt x="2822" y="1620"/>
                  </a:moveTo>
                  <a:cubicBezTo>
                    <a:pt x="2971" y="1620"/>
                    <a:pt x="3120" y="1715"/>
                    <a:pt x="3144" y="1905"/>
                  </a:cubicBezTo>
                  <a:lnTo>
                    <a:pt x="3144" y="3787"/>
                  </a:lnTo>
                  <a:cubicBezTo>
                    <a:pt x="3120" y="3977"/>
                    <a:pt x="2971" y="4072"/>
                    <a:pt x="2822" y="4072"/>
                  </a:cubicBezTo>
                  <a:cubicBezTo>
                    <a:pt x="2673" y="4072"/>
                    <a:pt x="2525" y="3977"/>
                    <a:pt x="2501" y="3787"/>
                  </a:cubicBezTo>
                  <a:lnTo>
                    <a:pt x="2501" y="1905"/>
                  </a:lnTo>
                  <a:cubicBezTo>
                    <a:pt x="2525" y="1715"/>
                    <a:pt x="2673" y="1620"/>
                    <a:pt x="2822" y="1620"/>
                  </a:cubicBezTo>
                  <a:close/>
                  <a:moveTo>
                    <a:pt x="4081" y="2239"/>
                  </a:moveTo>
                  <a:cubicBezTo>
                    <a:pt x="4227" y="2239"/>
                    <a:pt x="4370" y="2334"/>
                    <a:pt x="4382" y="2525"/>
                  </a:cubicBezTo>
                  <a:lnTo>
                    <a:pt x="4382" y="3787"/>
                  </a:lnTo>
                  <a:cubicBezTo>
                    <a:pt x="4370" y="3977"/>
                    <a:pt x="4227" y="4072"/>
                    <a:pt x="4081" y="4072"/>
                  </a:cubicBezTo>
                  <a:cubicBezTo>
                    <a:pt x="3936" y="4072"/>
                    <a:pt x="3787" y="3977"/>
                    <a:pt x="3763" y="3787"/>
                  </a:cubicBezTo>
                  <a:lnTo>
                    <a:pt x="3763" y="2525"/>
                  </a:lnTo>
                  <a:cubicBezTo>
                    <a:pt x="3787" y="2334"/>
                    <a:pt x="3936" y="2239"/>
                    <a:pt x="4081" y="2239"/>
                  </a:cubicBezTo>
                  <a:close/>
                  <a:moveTo>
                    <a:pt x="6581" y="949"/>
                  </a:moveTo>
                  <a:cubicBezTo>
                    <a:pt x="7393" y="949"/>
                    <a:pt x="8169" y="1573"/>
                    <a:pt x="8169" y="2525"/>
                  </a:cubicBezTo>
                  <a:cubicBezTo>
                    <a:pt x="8169" y="3382"/>
                    <a:pt x="7454" y="4096"/>
                    <a:pt x="6597" y="4096"/>
                  </a:cubicBezTo>
                  <a:cubicBezTo>
                    <a:pt x="5192" y="4096"/>
                    <a:pt x="4501" y="2405"/>
                    <a:pt x="5478" y="1405"/>
                  </a:cubicBezTo>
                  <a:cubicBezTo>
                    <a:pt x="5800" y="1090"/>
                    <a:pt x="6195" y="949"/>
                    <a:pt x="6581" y="949"/>
                  </a:cubicBezTo>
                  <a:close/>
                  <a:moveTo>
                    <a:pt x="0" y="0"/>
                  </a:moveTo>
                  <a:lnTo>
                    <a:pt x="0" y="4096"/>
                  </a:lnTo>
                  <a:cubicBezTo>
                    <a:pt x="0" y="4620"/>
                    <a:pt x="429" y="5049"/>
                    <a:pt x="929" y="5049"/>
                  </a:cubicBezTo>
                  <a:lnTo>
                    <a:pt x="8478" y="5049"/>
                  </a:lnTo>
                  <a:cubicBezTo>
                    <a:pt x="9002" y="5049"/>
                    <a:pt x="9407" y="4620"/>
                    <a:pt x="9407" y="4096"/>
                  </a:cubicBezTo>
                  <a:lnTo>
                    <a:pt x="94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94" name="Google Shape;794;p35"/>
          <p:cNvGrpSpPr/>
          <p:nvPr/>
        </p:nvGrpSpPr>
        <p:grpSpPr>
          <a:xfrm>
            <a:off x="4872556" y="4032967"/>
            <a:ext cx="366441" cy="336386"/>
            <a:chOff x="2416692" y="2302718"/>
            <a:chExt cx="366441" cy="336386"/>
          </a:xfrm>
        </p:grpSpPr>
        <p:sp>
          <p:nvSpPr>
            <p:cNvPr id="795" name="Google Shape;795;p35"/>
            <p:cNvSpPr/>
            <p:nvPr/>
          </p:nvSpPr>
          <p:spPr>
            <a:xfrm>
              <a:off x="2678060" y="2302718"/>
              <a:ext cx="43185" cy="278771"/>
            </a:xfrm>
            <a:custGeom>
              <a:avLst/>
              <a:gdLst/>
              <a:ahLst/>
              <a:cxnLst/>
              <a:rect l="l" t="t" r="r" b="b"/>
              <a:pathLst>
                <a:path w="1263" h="8153" extrusionOk="0">
                  <a:moveTo>
                    <a:pt x="661" y="1"/>
                  </a:moveTo>
                  <a:cubicBezTo>
                    <a:pt x="648" y="1"/>
                    <a:pt x="634" y="1"/>
                    <a:pt x="620" y="2"/>
                  </a:cubicBezTo>
                  <a:cubicBezTo>
                    <a:pt x="286" y="2"/>
                    <a:pt x="1" y="264"/>
                    <a:pt x="1" y="621"/>
                  </a:cubicBezTo>
                  <a:lnTo>
                    <a:pt x="1" y="7527"/>
                  </a:lnTo>
                  <a:cubicBezTo>
                    <a:pt x="1" y="7944"/>
                    <a:pt x="316" y="8153"/>
                    <a:pt x="632" y="8153"/>
                  </a:cubicBezTo>
                  <a:cubicBezTo>
                    <a:pt x="947" y="8153"/>
                    <a:pt x="1263" y="7944"/>
                    <a:pt x="1263" y="7527"/>
                  </a:cubicBezTo>
                  <a:lnTo>
                    <a:pt x="1263" y="621"/>
                  </a:lnTo>
                  <a:cubicBezTo>
                    <a:pt x="1263" y="278"/>
                    <a:pt x="999" y="1"/>
                    <a:pt x="6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2742376" y="2380951"/>
              <a:ext cx="40757" cy="122170"/>
            </a:xfrm>
            <a:custGeom>
              <a:avLst/>
              <a:gdLst/>
              <a:ahLst/>
              <a:cxnLst/>
              <a:rect l="l" t="t" r="r" b="b"/>
              <a:pathLst>
                <a:path w="1192" h="3573" extrusionOk="0">
                  <a:moveTo>
                    <a:pt x="1" y="0"/>
                  </a:moveTo>
                  <a:lnTo>
                    <a:pt x="1" y="3572"/>
                  </a:lnTo>
                  <a:lnTo>
                    <a:pt x="263" y="3572"/>
                  </a:lnTo>
                  <a:cubicBezTo>
                    <a:pt x="763" y="3549"/>
                    <a:pt x="1192" y="3144"/>
                    <a:pt x="1192" y="2620"/>
                  </a:cubicBezTo>
                  <a:lnTo>
                    <a:pt x="1192" y="953"/>
                  </a:lnTo>
                  <a:cubicBezTo>
                    <a:pt x="1192" y="429"/>
                    <a:pt x="763" y="0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2457382" y="2524252"/>
              <a:ext cx="52178" cy="114853"/>
            </a:xfrm>
            <a:custGeom>
              <a:avLst/>
              <a:gdLst/>
              <a:ahLst/>
              <a:cxnLst/>
              <a:rect l="l" t="t" r="r" b="b"/>
              <a:pathLst>
                <a:path w="1526" h="3359" extrusionOk="0">
                  <a:moveTo>
                    <a:pt x="1" y="1"/>
                  </a:moveTo>
                  <a:lnTo>
                    <a:pt x="501" y="3073"/>
                  </a:lnTo>
                  <a:cubicBezTo>
                    <a:pt x="501" y="3239"/>
                    <a:pt x="644" y="3358"/>
                    <a:pt x="787" y="3358"/>
                  </a:cubicBezTo>
                  <a:lnTo>
                    <a:pt x="1215" y="3358"/>
                  </a:lnTo>
                  <a:cubicBezTo>
                    <a:pt x="1382" y="3358"/>
                    <a:pt x="1525" y="3216"/>
                    <a:pt x="1525" y="3025"/>
                  </a:cubicBezTo>
                  <a:lnTo>
                    <a:pt x="1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2524159" y="2336979"/>
              <a:ext cx="131949" cy="210113"/>
            </a:xfrm>
            <a:custGeom>
              <a:avLst/>
              <a:gdLst/>
              <a:ahLst/>
              <a:cxnLst/>
              <a:rect l="l" t="t" r="r" b="b"/>
              <a:pathLst>
                <a:path w="3859" h="6145" extrusionOk="0">
                  <a:moveTo>
                    <a:pt x="3859" y="0"/>
                  </a:moveTo>
                  <a:cubicBezTo>
                    <a:pt x="2716" y="786"/>
                    <a:pt x="1382" y="1239"/>
                    <a:pt x="1" y="1286"/>
                  </a:cubicBezTo>
                  <a:lnTo>
                    <a:pt x="1" y="4858"/>
                  </a:lnTo>
                  <a:cubicBezTo>
                    <a:pt x="1382" y="4906"/>
                    <a:pt x="2716" y="5359"/>
                    <a:pt x="3859" y="6144"/>
                  </a:cubicBezTo>
                  <a:lnTo>
                    <a:pt x="38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2416692" y="2380951"/>
              <a:ext cx="86336" cy="122170"/>
            </a:xfrm>
            <a:custGeom>
              <a:avLst/>
              <a:gdLst/>
              <a:ahLst/>
              <a:cxnLst/>
              <a:rect l="l" t="t" r="r" b="b"/>
              <a:pathLst>
                <a:path w="2525" h="3573" extrusionOk="0">
                  <a:moveTo>
                    <a:pt x="1253" y="1286"/>
                  </a:moveTo>
                  <a:cubicBezTo>
                    <a:pt x="1399" y="1286"/>
                    <a:pt x="1548" y="1382"/>
                    <a:pt x="1572" y="1572"/>
                  </a:cubicBezTo>
                  <a:lnTo>
                    <a:pt x="1572" y="2001"/>
                  </a:lnTo>
                  <a:cubicBezTo>
                    <a:pt x="1596" y="2227"/>
                    <a:pt x="1429" y="2340"/>
                    <a:pt x="1262" y="2340"/>
                  </a:cubicBezTo>
                  <a:cubicBezTo>
                    <a:pt x="1096" y="2340"/>
                    <a:pt x="929" y="2227"/>
                    <a:pt x="953" y="2001"/>
                  </a:cubicBezTo>
                  <a:lnTo>
                    <a:pt x="953" y="1572"/>
                  </a:lnTo>
                  <a:cubicBezTo>
                    <a:pt x="965" y="1382"/>
                    <a:pt x="1108" y="1286"/>
                    <a:pt x="1253" y="1286"/>
                  </a:cubicBezTo>
                  <a:close/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lnTo>
                    <a:pt x="0" y="2620"/>
                  </a:lnTo>
                  <a:cubicBezTo>
                    <a:pt x="0" y="3144"/>
                    <a:pt x="429" y="3549"/>
                    <a:pt x="953" y="3572"/>
                  </a:cubicBezTo>
                  <a:lnTo>
                    <a:pt x="2525" y="3572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2531511" y="2525072"/>
              <a:ext cx="46433" cy="35047"/>
            </a:xfrm>
            <a:custGeom>
              <a:avLst/>
              <a:gdLst/>
              <a:ahLst/>
              <a:cxnLst/>
              <a:rect l="l" t="t" r="r" b="b"/>
              <a:pathLst>
                <a:path w="1358" h="1025" extrusionOk="0">
                  <a:moveTo>
                    <a:pt x="0" y="0"/>
                  </a:moveTo>
                  <a:lnTo>
                    <a:pt x="0" y="1024"/>
                  </a:lnTo>
                  <a:lnTo>
                    <a:pt x="524" y="1024"/>
                  </a:lnTo>
                  <a:cubicBezTo>
                    <a:pt x="953" y="1024"/>
                    <a:pt x="1334" y="667"/>
                    <a:pt x="1357" y="239"/>
                  </a:cubicBezTo>
                  <a:cubicBezTo>
                    <a:pt x="905" y="96"/>
                    <a:pt x="452" y="2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01" name="Google Shape;801;p35"/>
          <p:cNvGrpSpPr/>
          <p:nvPr/>
        </p:nvGrpSpPr>
        <p:grpSpPr>
          <a:xfrm>
            <a:off x="4028748" y="4017512"/>
            <a:ext cx="397385" cy="367296"/>
            <a:chOff x="3180485" y="3457399"/>
            <a:chExt cx="397385" cy="367296"/>
          </a:xfrm>
        </p:grpSpPr>
        <p:sp>
          <p:nvSpPr>
            <p:cNvPr id="802" name="Google Shape;802;p35"/>
            <p:cNvSpPr/>
            <p:nvPr/>
          </p:nvSpPr>
          <p:spPr>
            <a:xfrm>
              <a:off x="3426397" y="3457399"/>
              <a:ext cx="151473" cy="367296"/>
            </a:xfrm>
            <a:custGeom>
              <a:avLst/>
              <a:gdLst/>
              <a:ahLst/>
              <a:cxnLst/>
              <a:rect l="l" t="t" r="r" b="b"/>
              <a:pathLst>
                <a:path w="4430" h="10742" extrusionOk="0">
                  <a:moveTo>
                    <a:pt x="2215" y="1"/>
                  </a:moveTo>
                  <a:cubicBezTo>
                    <a:pt x="2120" y="1"/>
                    <a:pt x="2024" y="48"/>
                    <a:pt x="1953" y="144"/>
                  </a:cubicBezTo>
                  <a:lnTo>
                    <a:pt x="72" y="2692"/>
                  </a:lnTo>
                  <a:cubicBezTo>
                    <a:pt x="0" y="2811"/>
                    <a:pt x="0" y="2954"/>
                    <a:pt x="72" y="3073"/>
                  </a:cubicBezTo>
                  <a:cubicBezTo>
                    <a:pt x="143" y="3144"/>
                    <a:pt x="238" y="3192"/>
                    <a:pt x="334" y="3192"/>
                  </a:cubicBezTo>
                  <a:lnTo>
                    <a:pt x="1167" y="3192"/>
                  </a:lnTo>
                  <a:lnTo>
                    <a:pt x="1167" y="10741"/>
                  </a:lnTo>
                  <a:lnTo>
                    <a:pt x="2953" y="10741"/>
                  </a:lnTo>
                  <a:cubicBezTo>
                    <a:pt x="3120" y="10741"/>
                    <a:pt x="3263" y="10598"/>
                    <a:pt x="3263" y="10408"/>
                  </a:cubicBezTo>
                  <a:lnTo>
                    <a:pt x="3263" y="3192"/>
                  </a:lnTo>
                  <a:lnTo>
                    <a:pt x="4072" y="3192"/>
                  </a:lnTo>
                  <a:cubicBezTo>
                    <a:pt x="4191" y="3192"/>
                    <a:pt x="4287" y="3144"/>
                    <a:pt x="4334" y="3073"/>
                  </a:cubicBezTo>
                  <a:cubicBezTo>
                    <a:pt x="4430" y="2954"/>
                    <a:pt x="4430" y="2811"/>
                    <a:pt x="4334" y="2692"/>
                  </a:cubicBezTo>
                  <a:lnTo>
                    <a:pt x="2453" y="144"/>
                  </a:lnTo>
                  <a:cubicBezTo>
                    <a:pt x="2405" y="48"/>
                    <a:pt x="2310" y="1"/>
                    <a:pt x="2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406018" y="3602341"/>
              <a:ext cx="39116" cy="222354"/>
            </a:xfrm>
            <a:custGeom>
              <a:avLst/>
              <a:gdLst/>
              <a:ahLst/>
              <a:cxnLst/>
              <a:rect l="l" t="t" r="r" b="b"/>
              <a:pathLst>
                <a:path w="1144" h="6503" extrusionOk="0">
                  <a:moveTo>
                    <a:pt x="334" y="1"/>
                  </a:moveTo>
                  <a:cubicBezTo>
                    <a:pt x="144" y="1"/>
                    <a:pt x="1" y="144"/>
                    <a:pt x="1" y="310"/>
                  </a:cubicBezTo>
                  <a:lnTo>
                    <a:pt x="1" y="6502"/>
                  </a:lnTo>
                  <a:lnTo>
                    <a:pt x="1144" y="6502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346592" y="3645492"/>
              <a:ext cx="38296" cy="179203"/>
            </a:xfrm>
            <a:custGeom>
              <a:avLst/>
              <a:gdLst/>
              <a:ahLst/>
              <a:cxnLst/>
              <a:rect l="l" t="t" r="r" b="b"/>
              <a:pathLst>
                <a:path w="1120" h="5241" extrusionOk="0">
                  <a:moveTo>
                    <a:pt x="310" y="1"/>
                  </a:moveTo>
                  <a:cubicBezTo>
                    <a:pt x="119" y="1"/>
                    <a:pt x="0" y="144"/>
                    <a:pt x="0" y="311"/>
                  </a:cubicBezTo>
                  <a:lnTo>
                    <a:pt x="0" y="5240"/>
                  </a:lnTo>
                  <a:lnTo>
                    <a:pt x="1120" y="5240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286345" y="3688575"/>
              <a:ext cx="38296" cy="136120"/>
            </a:xfrm>
            <a:custGeom>
              <a:avLst/>
              <a:gdLst/>
              <a:ahLst/>
              <a:cxnLst/>
              <a:rect l="l" t="t" r="r" b="b"/>
              <a:pathLst>
                <a:path w="1120" h="3981" extrusionOk="0">
                  <a:moveTo>
                    <a:pt x="273" y="1"/>
                  </a:moveTo>
                  <a:cubicBezTo>
                    <a:pt x="123" y="1"/>
                    <a:pt x="0" y="136"/>
                    <a:pt x="0" y="313"/>
                  </a:cubicBezTo>
                  <a:lnTo>
                    <a:pt x="0" y="3980"/>
                  </a:lnTo>
                  <a:lnTo>
                    <a:pt x="1119" y="3980"/>
                  </a:lnTo>
                  <a:lnTo>
                    <a:pt x="1119" y="3"/>
                  </a:lnTo>
                  <a:lnTo>
                    <a:pt x="310" y="3"/>
                  </a:lnTo>
                  <a:cubicBezTo>
                    <a:pt x="297" y="1"/>
                    <a:pt x="285" y="1"/>
                    <a:pt x="2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226063" y="3731008"/>
              <a:ext cx="39116" cy="93687"/>
            </a:xfrm>
            <a:custGeom>
              <a:avLst/>
              <a:gdLst/>
              <a:ahLst/>
              <a:cxnLst/>
              <a:rect l="l" t="t" r="r" b="b"/>
              <a:pathLst>
                <a:path w="1144" h="2740" extrusionOk="0">
                  <a:moveTo>
                    <a:pt x="334" y="0"/>
                  </a:moveTo>
                  <a:cubicBezTo>
                    <a:pt x="144" y="0"/>
                    <a:pt x="1" y="143"/>
                    <a:pt x="1" y="310"/>
                  </a:cubicBezTo>
                  <a:lnTo>
                    <a:pt x="1" y="2406"/>
                  </a:lnTo>
                  <a:cubicBezTo>
                    <a:pt x="1" y="2572"/>
                    <a:pt x="144" y="2739"/>
                    <a:pt x="334" y="2739"/>
                  </a:cubicBezTo>
                  <a:lnTo>
                    <a:pt x="1144" y="2739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306689" y="3554301"/>
              <a:ext cx="8172" cy="22841"/>
            </a:xfrm>
            <a:custGeom>
              <a:avLst/>
              <a:gdLst/>
              <a:ahLst/>
              <a:cxnLst/>
              <a:rect l="l" t="t" r="r" b="b"/>
              <a:pathLst>
                <a:path w="239" h="668" extrusionOk="0">
                  <a:moveTo>
                    <a:pt x="0" y="1"/>
                  </a:moveTo>
                  <a:lnTo>
                    <a:pt x="0" y="668"/>
                  </a:lnTo>
                  <a:cubicBezTo>
                    <a:pt x="119" y="596"/>
                    <a:pt x="191" y="501"/>
                    <a:pt x="215" y="358"/>
                  </a:cubicBezTo>
                  <a:cubicBezTo>
                    <a:pt x="239" y="215"/>
                    <a:pt x="143" y="4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287952" y="3516860"/>
              <a:ext cx="4924" cy="15489"/>
            </a:xfrm>
            <a:custGeom>
              <a:avLst/>
              <a:gdLst/>
              <a:ahLst/>
              <a:cxnLst/>
              <a:rect l="l" t="t" r="r" b="b"/>
              <a:pathLst>
                <a:path w="144" h="453" extrusionOk="0">
                  <a:moveTo>
                    <a:pt x="144" y="0"/>
                  </a:moveTo>
                  <a:cubicBezTo>
                    <a:pt x="72" y="48"/>
                    <a:pt x="24" y="119"/>
                    <a:pt x="24" y="191"/>
                  </a:cubicBezTo>
                  <a:cubicBezTo>
                    <a:pt x="1" y="262"/>
                    <a:pt x="24" y="358"/>
                    <a:pt x="72" y="405"/>
                  </a:cubicBezTo>
                  <a:lnTo>
                    <a:pt x="144" y="453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180485" y="3458220"/>
              <a:ext cx="209292" cy="178587"/>
            </a:xfrm>
            <a:custGeom>
              <a:avLst/>
              <a:gdLst/>
              <a:ahLst/>
              <a:cxnLst/>
              <a:rect l="l" t="t" r="r" b="b"/>
              <a:pathLst>
                <a:path w="6121" h="5223" extrusionOk="0">
                  <a:moveTo>
                    <a:pt x="3489" y="929"/>
                  </a:moveTo>
                  <a:cubicBezTo>
                    <a:pt x="3590" y="929"/>
                    <a:pt x="3691" y="1001"/>
                    <a:pt x="3691" y="1144"/>
                  </a:cubicBezTo>
                  <a:lnTo>
                    <a:pt x="3691" y="1239"/>
                  </a:lnTo>
                  <a:cubicBezTo>
                    <a:pt x="3858" y="1263"/>
                    <a:pt x="4001" y="1334"/>
                    <a:pt x="4120" y="1453"/>
                  </a:cubicBezTo>
                  <a:cubicBezTo>
                    <a:pt x="4215" y="1606"/>
                    <a:pt x="4082" y="1773"/>
                    <a:pt x="3927" y="1773"/>
                  </a:cubicBezTo>
                  <a:cubicBezTo>
                    <a:pt x="3889" y="1773"/>
                    <a:pt x="3849" y="1763"/>
                    <a:pt x="3810" y="1739"/>
                  </a:cubicBezTo>
                  <a:cubicBezTo>
                    <a:pt x="3787" y="1715"/>
                    <a:pt x="3763" y="1691"/>
                    <a:pt x="3715" y="1668"/>
                  </a:cubicBezTo>
                  <a:lnTo>
                    <a:pt x="3715" y="2382"/>
                  </a:lnTo>
                  <a:lnTo>
                    <a:pt x="3834" y="2406"/>
                  </a:lnTo>
                  <a:cubicBezTo>
                    <a:pt x="4192" y="2525"/>
                    <a:pt x="4406" y="2882"/>
                    <a:pt x="4334" y="3263"/>
                  </a:cubicBezTo>
                  <a:lnTo>
                    <a:pt x="4311" y="3239"/>
                  </a:lnTo>
                  <a:cubicBezTo>
                    <a:pt x="4263" y="3573"/>
                    <a:pt x="4001" y="3835"/>
                    <a:pt x="3691" y="3930"/>
                  </a:cubicBezTo>
                  <a:lnTo>
                    <a:pt x="3691" y="4073"/>
                  </a:lnTo>
                  <a:cubicBezTo>
                    <a:pt x="3691" y="4216"/>
                    <a:pt x="3590" y="4287"/>
                    <a:pt x="3489" y="4287"/>
                  </a:cubicBezTo>
                  <a:cubicBezTo>
                    <a:pt x="3388" y="4287"/>
                    <a:pt x="3287" y="4216"/>
                    <a:pt x="3287" y="4073"/>
                  </a:cubicBezTo>
                  <a:lnTo>
                    <a:pt x="3287" y="3930"/>
                  </a:lnTo>
                  <a:cubicBezTo>
                    <a:pt x="3096" y="3930"/>
                    <a:pt x="2906" y="3859"/>
                    <a:pt x="2763" y="3763"/>
                  </a:cubicBezTo>
                  <a:cubicBezTo>
                    <a:pt x="2667" y="3692"/>
                    <a:pt x="2644" y="3549"/>
                    <a:pt x="2715" y="3454"/>
                  </a:cubicBezTo>
                  <a:cubicBezTo>
                    <a:pt x="2744" y="3396"/>
                    <a:pt x="2808" y="3365"/>
                    <a:pt x="2875" y="3365"/>
                  </a:cubicBezTo>
                  <a:cubicBezTo>
                    <a:pt x="2918" y="3365"/>
                    <a:pt x="2963" y="3378"/>
                    <a:pt x="3001" y="3406"/>
                  </a:cubicBezTo>
                  <a:cubicBezTo>
                    <a:pt x="3096" y="3454"/>
                    <a:pt x="3191" y="3501"/>
                    <a:pt x="3287" y="3525"/>
                  </a:cubicBezTo>
                  <a:lnTo>
                    <a:pt x="3287" y="2620"/>
                  </a:lnTo>
                  <a:cubicBezTo>
                    <a:pt x="3167" y="2573"/>
                    <a:pt x="3072" y="2501"/>
                    <a:pt x="2977" y="2430"/>
                  </a:cubicBezTo>
                  <a:cubicBezTo>
                    <a:pt x="2786" y="2287"/>
                    <a:pt x="2715" y="2049"/>
                    <a:pt x="2763" y="1811"/>
                  </a:cubicBezTo>
                  <a:cubicBezTo>
                    <a:pt x="2810" y="1549"/>
                    <a:pt x="3001" y="1334"/>
                    <a:pt x="3239" y="1263"/>
                  </a:cubicBezTo>
                  <a:lnTo>
                    <a:pt x="3287" y="1263"/>
                  </a:lnTo>
                  <a:lnTo>
                    <a:pt x="3287" y="1144"/>
                  </a:lnTo>
                  <a:cubicBezTo>
                    <a:pt x="3287" y="1001"/>
                    <a:pt x="3388" y="929"/>
                    <a:pt x="3489" y="929"/>
                  </a:cubicBezTo>
                  <a:close/>
                  <a:moveTo>
                    <a:pt x="3501" y="1"/>
                  </a:moveTo>
                  <a:cubicBezTo>
                    <a:pt x="1167" y="1"/>
                    <a:pt x="0" y="2811"/>
                    <a:pt x="1643" y="4454"/>
                  </a:cubicBezTo>
                  <a:cubicBezTo>
                    <a:pt x="2174" y="4984"/>
                    <a:pt x="2828" y="5222"/>
                    <a:pt x="3472" y="5222"/>
                  </a:cubicBezTo>
                  <a:cubicBezTo>
                    <a:pt x="4821" y="5222"/>
                    <a:pt x="6120" y="4177"/>
                    <a:pt x="6120" y="2596"/>
                  </a:cubicBezTo>
                  <a:cubicBezTo>
                    <a:pt x="6120" y="1168"/>
                    <a:pt x="4954" y="1"/>
                    <a:pt x="3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10" name="Google Shape;810;p35"/>
          <p:cNvGrpSpPr/>
          <p:nvPr/>
        </p:nvGrpSpPr>
        <p:grpSpPr>
          <a:xfrm>
            <a:off x="5685421" y="4017956"/>
            <a:ext cx="381930" cy="366407"/>
            <a:chOff x="7142746" y="4629313"/>
            <a:chExt cx="381930" cy="366407"/>
          </a:xfrm>
        </p:grpSpPr>
        <p:sp>
          <p:nvSpPr>
            <p:cNvPr id="811" name="Google Shape;811;p35"/>
            <p:cNvSpPr/>
            <p:nvPr/>
          </p:nvSpPr>
          <p:spPr>
            <a:xfrm>
              <a:off x="7206241" y="4757432"/>
              <a:ext cx="200368" cy="181118"/>
            </a:xfrm>
            <a:custGeom>
              <a:avLst/>
              <a:gdLst/>
              <a:ahLst/>
              <a:cxnLst/>
              <a:rect l="l" t="t" r="r" b="b"/>
              <a:pathLst>
                <a:path w="5860" h="5297" extrusionOk="0">
                  <a:moveTo>
                    <a:pt x="2922" y="0"/>
                  </a:moveTo>
                  <a:cubicBezTo>
                    <a:pt x="2185" y="0"/>
                    <a:pt x="1452" y="303"/>
                    <a:pt x="930" y="893"/>
                  </a:cubicBezTo>
                  <a:cubicBezTo>
                    <a:pt x="1" y="1940"/>
                    <a:pt x="49" y="3512"/>
                    <a:pt x="1049" y="4512"/>
                  </a:cubicBezTo>
                  <a:cubicBezTo>
                    <a:pt x="1558" y="5034"/>
                    <a:pt x="2236" y="5297"/>
                    <a:pt x="2916" y="5297"/>
                  </a:cubicBezTo>
                  <a:cubicBezTo>
                    <a:pt x="3541" y="5297"/>
                    <a:pt x="4167" y="5076"/>
                    <a:pt x="4669" y="4631"/>
                  </a:cubicBezTo>
                  <a:cubicBezTo>
                    <a:pt x="5716" y="3703"/>
                    <a:pt x="5859" y="2107"/>
                    <a:pt x="5002" y="1012"/>
                  </a:cubicBezTo>
                  <a:lnTo>
                    <a:pt x="5002" y="1012"/>
                  </a:lnTo>
                  <a:lnTo>
                    <a:pt x="4311" y="1702"/>
                  </a:lnTo>
                  <a:cubicBezTo>
                    <a:pt x="4502" y="1988"/>
                    <a:pt x="4597" y="2298"/>
                    <a:pt x="4597" y="2655"/>
                  </a:cubicBezTo>
                  <a:lnTo>
                    <a:pt x="4573" y="2655"/>
                  </a:lnTo>
                  <a:cubicBezTo>
                    <a:pt x="4573" y="3695"/>
                    <a:pt x="3737" y="4318"/>
                    <a:pt x="2892" y="4318"/>
                  </a:cubicBezTo>
                  <a:cubicBezTo>
                    <a:pt x="2325" y="4318"/>
                    <a:pt x="1755" y="4038"/>
                    <a:pt x="1430" y="3417"/>
                  </a:cubicBezTo>
                  <a:cubicBezTo>
                    <a:pt x="793" y="2218"/>
                    <a:pt x="1763" y="974"/>
                    <a:pt x="2901" y="974"/>
                  </a:cubicBezTo>
                  <a:cubicBezTo>
                    <a:pt x="3210" y="974"/>
                    <a:pt x="3531" y="1065"/>
                    <a:pt x="3835" y="1274"/>
                  </a:cubicBezTo>
                  <a:lnTo>
                    <a:pt x="4550" y="559"/>
                  </a:lnTo>
                  <a:cubicBezTo>
                    <a:pt x="4070" y="184"/>
                    <a:pt x="3495" y="0"/>
                    <a:pt x="29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7255923" y="4812345"/>
              <a:ext cx="94508" cy="71428"/>
            </a:xfrm>
            <a:custGeom>
              <a:avLst/>
              <a:gdLst/>
              <a:ahLst/>
              <a:cxnLst/>
              <a:rect l="l" t="t" r="r" b="b"/>
              <a:pathLst>
                <a:path w="2764" h="2089" extrusionOk="0">
                  <a:moveTo>
                    <a:pt x="1453" y="1"/>
                  </a:moveTo>
                  <a:cubicBezTo>
                    <a:pt x="405" y="1"/>
                    <a:pt x="1" y="1382"/>
                    <a:pt x="906" y="1930"/>
                  </a:cubicBezTo>
                  <a:cubicBezTo>
                    <a:pt x="1087" y="2039"/>
                    <a:pt x="1273" y="2088"/>
                    <a:pt x="1452" y="2088"/>
                  </a:cubicBezTo>
                  <a:cubicBezTo>
                    <a:pt x="2169" y="2088"/>
                    <a:pt x="2763" y="1311"/>
                    <a:pt x="2382" y="549"/>
                  </a:cubicBezTo>
                  <a:lnTo>
                    <a:pt x="2382" y="549"/>
                  </a:lnTo>
                  <a:lnTo>
                    <a:pt x="1668" y="1263"/>
                  </a:lnTo>
                  <a:cubicBezTo>
                    <a:pt x="1608" y="1323"/>
                    <a:pt x="1531" y="1352"/>
                    <a:pt x="1453" y="1352"/>
                  </a:cubicBezTo>
                  <a:cubicBezTo>
                    <a:pt x="1376" y="1352"/>
                    <a:pt x="1299" y="1323"/>
                    <a:pt x="1239" y="1263"/>
                  </a:cubicBezTo>
                  <a:cubicBezTo>
                    <a:pt x="1096" y="1144"/>
                    <a:pt x="1096" y="930"/>
                    <a:pt x="1239" y="811"/>
                  </a:cubicBezTo>
                  <a:lnTo>
                    <a:pt x="1930" y="120"/>
                  </a:lnTo>
                  <a:cubicBezTo>
                    <a:pt x="1787" y="49"/>
                    <a:pt x="1620" y="1"/>
                    <a:pt x="1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7142746" y="4701322"/>
              <a:ext cx="324931" cy="294397"/>
            </a:xfrm>
            <a:custGeom>
              <a:avLst/>
              <a:gdLst/>
              <a:ahLst/>
              <a:cxnLst/>
              <a:rect l="l" t="t" r="r" b="b"/>
              <a:pathLst>
                <a:path w="9503" h="8610" extrusionOk="0">
                  <a:moveTo>
                    <a:pt x="4735" y="0"/>
                  </a:moveTo>
                  <a:cubicBezTo>
                    <a:pt x="3580" y="0"/>
                    <a:pt x="2426" y="462"/>
                    <a:pt x="1572" y="1367"/>
                  </a:cubicBezTo>
                  <a:cubicBezTo>
                    <a:pt x="0" y="3057"/>
                    <a:pt x="24" y="5701"/>
                    <a:pt x="1667" y="7344"/>
                  </a:cubicBezTo>
                  <a:cubicBezTo>
                    <a:pt x="2510" y="8187"/>
                    <a:pt x="3616" y="8610"/>
                    <a:pt x="4722" y="8610"/>
                  </a:cubicBezTo>
                  <a:cubicBezTo>
                    <a:pt x="5772" y="8610"/>
                    <a:pt x="6821" y="8229"/>
                    <a:pt x="7645" y="7463"/>
                  </a:cubicBezTo>
                  <a:cubicBezTo>
                    <a:pt x="9336" y="5891"/>
                    <a:pt x="9502" y="3248"/>
                    <a:pt x="8002" y="1510"/>
                  </a:cubicBezTo>
                  <a:lnTo>
                    <a:pt x="8002" y="1510"/>
                  </a:lnTo>
                  <a:lnTo>
                    <a:pt x="7288" y="2200"/>
                  </a:lnTo>
                  <a:cubicBezTo>
                    <a:pt x="7764" y="2795"/>
                    <a:pt x="8050" y="3534"/>
                    <a:pt x="8050" y="4296"/>
                  </a:cubicBezTo>
                  <a:cubicBezTo>
                    <a:pt x="8050" y="6347"/>
                    <a:pt x="6391" y="7561"/>
                    <a:pt x="4729" y="7561"/>
                  </a:cubicBezTo>
                  <a:cubicBezTo>
                    <a:pt x="3573" y="7561"/>
                    <a:pt x="2416" y="6975"/>
                    <a:pt x="1810" y="5677"/>
                  </a:cubicBezTo>
                  <a:cubicBezTo>
                    <a:pt x="675" y="3280"/>
                    <a:pt x="2595" y="991"/>
                    <a:pt x="4774" y="991"/>
                  </a:cubicBezTo>
                  <a:cubicBezTo>
                    <a:pt x="5473" y="991"/>
                    <a:pt x="6199" y="1227"/>
                    <a:pt x="6859" y="1771"/>
                  </a:cubicBezTo>
                  <a:lnTo>
                    <a:pt x="7550" y="1057"/>
                  </a:lnTo>
                  <a:cubicBezTo>
                    <a:pt x="6741" y="349"/>
                    <a:pt x="5738" y="0"/>
                    <a:pt x="47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7400865" y="4707306"/>
              <a:ext cx="45647" cy="45647"/>
            </a:xfrm>
            <a:custGeom>
              <a:avLst/>
              <a:gdLst/>
              <a:ahLst/>
              <a:cxnLst/>
              <a:rect l="l" t="t" r="r" b="b"/>
              <a:pathLst>
                <a:path w="1335" h="1335" extrusionOk="0">
                  <a:moveTo>
                    <a:pt x="906" y="1"/>
                  </a:moveTo>
                  <a:lnTo>
                    <a:pt x="1" y="882"/>
                  </a:lnTo>
                  <a:cubicBezTo>
                    <a:pt x="167" y="1025"/>
                    <a:pt x="310" y="1168"/>
                    <a:pt x="453" y="1335"/>
                  </a:cubicBezTo>
                  <a:lnTo>
                    <a:pt x="1334" y="430"/>
                  </a:lnTo>
                  <a:lnTo>
                    <a:pt x="1072" y="382"/>
                  </a:lnTo>
                  <a:cubicBezTo>
                    <a:pt x="1025" y="358"/>
                    <a:pt x="977" y="310"/>
                    <a:pt x="977" y="263"/>
                  </a:cubicBezTo>
                  <a:lnTo>
                    <a:pt x="9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7479029" y="4649555"/>
              <a:ext cx="29542" cy="25234"/>
            </a:xfrm>
            <a:custGeom>
              <a:avLst/>
              <a:gdLst/>
              <a:ahLst/>
              <a:cxnLst/>
              <a:rect l="l" t="t" r="r" b="b"/>
              <a:pathLst>
                <a:path w="864" h="738" extrusionOk="0">
                  <a:moveTo>
                    <a:pt x="415" y="0"/>
                  </a:moveTo>
                  <a:cubicBezTo>
                    <a:pt x="341" y="0"/>
                    <a:pt x="263" y="28"/>
                    <a:pt x="191" y="94"/>
                  </a:cubicBezTo>
                  <a:lnTo>
                    <a:pt x="1" y="285"/>
                  </a:lnTo>
                  <a:lnTo>
                    <a:pt x="120" y="618"/>
                  </a:lnTo>
                  <a:lnTo>
                    <a:pt x="453" y="737"/>
                  </a:lnTo>
                  <a:lnTo>
                    <a:pt x="644" y="547"/>
                  </a:lnTo>
                  <a:cubicBezTo>
                    <a:pt x="864" y="309"/>
                    <a:pt x="661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7422030" y="4629313"/>
              <a:ext cx="57033" cy="78027"/>
            </a:xfrm>
            <a:custGeom>
              <a:avLst/>
              <a:gdLst/>
              <a:ahLst/>
              <a:cxnLst/>
              <a:rect l="l" t="t" r="r" b="b"/>
              <a:pathLst>
                <a:path w="1668" h="2282" extrusionOk="0">
                  <a:moveTo>
                    <a:pt x="1108" y="0"/>
                  </a:moveTo>
                  <a:cubicBezTo>
                    <a:pt x="1033" y="0"/>
                    <a:pt x="957" y="39"/>
                    <a:pt x="906" y="91"/>
                  </a:cubicBezTo>
                  <a:lnTo>
                    <a:pt x="96" y="901"/>
                  </a:lnTo>
                  <a:cubicBezTo>
                    <a:pt x="25" y="972"/>
                    <a:pt x="1" y="1091"/>
                    <a:pt x="25" y="1186"/>
                  </a:cubicBezTo>
                  <a:lnTo>
                    <a:pt x="263" y="2282"/>
                  </a:lnTo>
                  <a:lnTo>
                    <a:pt x="1668" y="877"/>
                  </a:lnTo>
                  <a:lnTo>
                    <a:pt x="1430" y="210"/>
                  </a:lnTo>
                  <a:cubicBezTo>
                    <a:pt x="1382" y="115"/>
                    <a:pt x="1287" y="43"/>
                    <a:pt x="1192" y="20"/>
                  </a:cubicBezTo>
                  <a:cubicBezTo>
                    <a:pt x="1165" y="6"/>
                    <a:pt x="1136" y="0"/>
                    <a:pt x="1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7446478" y="4674755"/>
              <a:ext cx="78198" cy="56212"/>
            </a:xfrm>
            <a:custGeom>
              <a:avLst/>
              <a:gdLst/>
              <a:ahLst/>
              <a:cxnLst/>
              <a:rect l="l" t="t" r="r" b="b"/>
              <a:pathLst>
                <a:path w="2287" h="1644" extrusionOk="0">
                  <a:moveTo>
                    <a:pt x="1405" y="0"/>
                  </a:moveTo>
                  <a:lnTo>
                    <a:pt x="0" y="1382"/>
                  </a:lnTo>
                  <a:lnTo>
                    <a:pt x="1096" y="1644"/>
                  </a:lnTo>
                  <a:lnTo>
                    <a:pt x="1167" y="1644"/>
                  </a:lnTo>
                  <a:cubicBezTo>
                    <a:pt x="1239" y="1644"/>
                    <a:pt x="1310" y="1596"/>
                    <a:pt x="1381" y="1548"/>
                  </a:cubicBezTo>
                  <a:lnTo>
                    <a:pt x="2167" y="739"/>
                  </a:lnTo>
                  <a:cubicBezTo>
                    <a:pt x="2263" y="667"/>
                    <a:pt x="2286" y="548"/>
                    <a:pt x="2263" y="453"/>
                  </a:cubicBezTo>
                  <a:lnTo>
                    <a:pt x="2263" y="453"/>
                  </a:lnTo>
                  <a:lnTo>
                    <a:pt x="2263" y="477"/>
                  </a:lnTo>
                  <a:cubicBezTo>
                    <a:pt x="2239" y="358"/>
                    <a:pt x="2167" y="262"/>
                    <a:pt x="2072" y="238"/>
                  </a:cubicBezTo>
                  <a:lnTo>
                    <a:pt x="1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18" name="Google Shape;818;p35"/>
          <p:cNvGrpSpPr/>
          <p:nvPr/>
        </p:nvGrpSpPr>
        <p:grpSpPr>
          <a:xfrm>
            <a:off x="457199" y="1074873"/>
            <a:ext cx="1330503" cy="1301799"/>
            <a:chOff x="457199" y="1074873"/>
            <a:chExt cx="1330503" cy="1301799"/>
          </a:xfrm>
        </p:grpSpPr>
        <p:sp>
          <p:nvSpPr>
            <p:cNvPr id="819" name="Google Shape;819;p35"/>
            <p:cNvSpPr txBox="1"/>
            <p:nvPr/>
          </p:nvSpPr>
          <p:spPr>
            <a:xfrm>
              <a:off x="457199" y="1366873"/>
              <a:ext cx="133050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Team 1</a:t>
              </a: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820" name="Google Shape;820;p35"/>
            <p:cNvSpPr txBox="1"/>
            <p:nvPr/>
          </p:nvSpPr>
          <p:spPr>
            <a:xfrm>
              <a:off x="457199" y="1640772"/>
              <a:ext cx="1330503" cy="73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Jupiter is the biggest planet of them all</a:t>
              </a:r>
              <a:endParaRPr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821" name="Google Shape;821;p35"/>
            <p:cNvSpPr txBox="1"/>
            <p:nvPr/>
          </p:nvSpPr>
          <p:spPr>
            <a:xfrm>
              <a:off x="457199" y="1074873"/>
              <a:ext cx="13305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accen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40%</a:t>
              </a:r>
              <a:endParaRPr sz="1800" b="1">
                <a:solidFill>
                  <a:schemeClr val="accen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822" name="Google Shape;822;p35"/>
          <p:cNvGrpSpPr/>
          <p:nvPr/>
        </p:nvGrpSpPr>
        <p:grpSpPr>
          <a:xfrm>
            <a:off x="7356310" y="1074873"/>
            <a:ext cx="1330503" cy="1301799"/>
            <a:chOff x="7356310" y="1074873"/>
            <a:chExt cx="1330503" cy="1301799"/>
          </a:xfrm>
        </p:grpSpPr>
        <p:sp>
          <p:nvSpPr>
            <p:cNvPr id="823" name="Google Shape;823;p35"/>
            <p:cNvSpPr txBox="1"/>
            <p:nvPr/>
          </p:nvSpPr>
          <p:spPr>
            <a:xfrm>
              <a:off x="7356310" y="1366873"/>
              <a:ext cx="133050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Team 2</a:t>
              </a: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824" name="Google Shape;824;p35"/>
            <p:cNvSpPr txBox="1"/>
            <p:nvPr/>
          </p:nvSpPr>
          <p:spPr>
            <a:xfrm>
              <a:off x="7356310" y="1640772"/>
              <a:ext cx="1330503" cy="73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825" name="Google Shape;825;p35"/>
            <p:cNvSpPr txBox="1"/>
            <p:nvPr/>
          </p:nvSpPr>
          <p:spPr>
            <a:xfrm>
              <a:off x="7356310" y="1074873"/>
              <a:ext cx="13305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accent2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90%</a:t>
              </a:r>
              <a:endParaRPr sz="1800" b="1">
                <a:solidFill>
                  <a:schemeClr val="accent2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826" name="Google Shape;826;p35"/>
          <p:cNvGrpSpPr/>
          <p:nvPr/>
        </p:nvGrpSpPr>
        <p:grpSpPr>
          <a:xfrm>
            <a:off x="457196" y="2716885"/>
            <a:ext cx="1330503" cy="1301799"/>
            <a:chOff x="457196" y="2716885"/>
            <a:chExt cx="1330503" cy="1301799"/>
          </a:xfrm>
        </p:grpSpPr>
        <p:sp>
          <p:nvSpPr>
            <p:cNvPr id="827" name="Google Shape;827;p35"/>
            <p:cNvSpPr txBox="1"/>
            <p:nvPr/>
          </p:nvSpPr>
          <p:spPr>
            <a:xfrm>
              <a:off x="457196" y="3008885"/>
              <a:ext cx="133050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Team 3</a:t>
              </a: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828" name="Google Shape;828;p35"/>
            <p:cNvSpPr txBox="1"/>
            <p:nvPr/>
          </p:nvSpPr>
          <p:spPr>
            <a:xfrm>
              <a:off x="457196" y="3282784"/>
              <a:ext cx="1330503" cy="73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Venus has a nice name but is very hot</a:t>
              </a:r>
              <a:endParaRPr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829" name="Google Shape;829;p35"/>
            <p:cNvSpPr txBox="1"/>
            <p:nvPr/>
          </p:nvSpPr>
          <p:spPr>
            <a:xfrm>
              <a:off x="457196" y="2716885"/>
              <a:ext cx="13305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accent3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50%</a:t>
              </a:r>
              <a:endParaRPr sz="1800" b="1">
                <a:solidFill>
                  <a:schemeClr val="accent3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830" name="Google Shape;830;p35"/>
          <p:cNvGrpSpPr/>
          <p:nvPr/>
        </p:nvGrpSpPr>
        <p:grpSpPr>
          <a:xfrm>
            <a:off x="7356306" y="2716885"/>
            <a:ext cx="1330503" cy="1301799"/>
            <a:chOff x="7356306" y="2716885"/>
            <a:chExt cx="1330503" cy="1301799"/>
          </a:xfrm>
        </p:grpSpPr>
        <p:sp>
          <p:nvSpPr>
            <p:cNvPr id="831" name="Google Shape;831;p35"/>
            <p:cNvSpPr txBox="1"/>
            <p:nvPr/>
          </p:nvSpPr>
          <p:spPr>
            <a:xfrm>
              <a:off x="7356306" y="3008885"/>
              <a:ext cx="133050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Team 4</a:t>
              </a: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832" name="Google Shape;832;p35"/>
            <p:cNvSpPr txBox="1"/>
            <p:nvPr/>
          </p:nvSpPr>
          <p:spPr>
            <a:xfrm>
              <a:off x="7356306" y="3282784"/>
              <a:ext cx="1330503" cy="73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Pluto is considered a dwarf planet</a:t>
              </a:r>
              <a:endParaRPr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833" name="Google Shape;833;p35"/>
            <p:cNvSpPr txBox="1"/>
            <p:nvPr/>
          </p:nvSpPr>
          <p:spPr>
            <a:xfrm>
              <a:off x="7356306" y="2716885"/>
              <a:ext cx="13305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accent4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60%</a:t>
              </a:r>
              <a:endParaRPr sz="1800" b="1">
                <a:solidFill>
                  <a:schemeClr val="accent4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3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Ultimate spreadsheet charts for business infographics</a:t>
            </a:r>
            <a:endParaRPr sz="2800"/>
          </a:p>
        </p:txBody>
      </p:sp>
      <p:sp>
        <p:nvSpPr>
          <p:cNvPr id="839" name="Google Shape;839;p36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Follow the link in the graph to modify its data and then paste the new one here. </a:t>
            </a:r>
            <a:r>
              <a:rPr lang="en-GB" sz="12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 more info,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1"/>
              </a:rPr>
              <a:t>click here</a:t>
            </a: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840" name="Google Shape;840;p36" title="Chart">
            <a:hlinkClick r:id="rId2"/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200" y="992425"/>
            <a:ext cx="4123463" cy="3400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1" name="Google Shape;841;p36"/>
          <p:cNvGrpSpPr/>
          <p:nvPr/>
        </p:nvGrpSpPr>
        <p:grpSpPr>
          <a:xfrm>
            <a:off x="5003874" y="1366873"/>
            <a:ext cx="1330503" cy="1009799"/>
            <a:chOff x="457200" y="3722275"/>
            <a:chExt cx="1485600" cy="1009799"/>
          </a:xfrm>
        </p:grpSpPr>
        <p:sp>
          <p:nvSpPr>
            <p:cNvPr id="842" name="Google Shape;842;p36"/>
            <p:cNvSpPr txBox="1"/>
            <p:nvPr/>
          </p:nvSpPr>
          <p:spPr>
            <a:xfrm>
              <a:off x="457200" y="3722275"/>
              <a:ext cx="1485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Team 1</a:t>
              </a: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843" name="Google Shape;843;p36"/>
            <p:cNvSpPr txBox="1"/>
            <p:nvPr/>
          </p:nvSpPr>
          <p:spPr>
            <a:xfrm>
              <a:off x="457200" y="3996174"/>
              <a:ext cx="1485600" cy="73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Jupiter is the biggest planet of them all</a:t>
              </a:r>
              <a:endParaRPr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844" name="Google Shape;844;p36"/>
          <p:cNvGrpSpPr/>
          <p:nvPr/>
        </p:nvGrpSpPr>
        <p:grpSpPr>
          <a:xfrm>
            <a:off x="6906360" y="1366873"/>
            <a:ext cx="1330503" cy="1009799"/>
            <a:chOff x="457200" y="3722275"/>
            <a:chExt cx="1485600" cy="1009799"/>
          </a:xfrm>
        </p:grpSpPr>
        <p:sp>
          <p:nvSpPr>
            <p:cNvPr id="845" name="Google Shape;845;p36"/>
            <p:cNvSpPr txBox="1"/>
            <p:nvPr/>
          </p:nvSpPr>
          <p:spPr>
            <a:xfrm>
              <a:off x="457200" y="3722275"/>
              <a:ext cx="1485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Team 2</a:t>
              </a: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846" name="Google Shape;846;p36"/>
            <p:cNvSpPr txBox="1"/>
            <p:nvPr/>
          </p:nvSpPr>
          <p:spPr>
            <a:xfrm>
              <a:off x="457200" y="3996174"/>
              <a:ext cx="1485600" cy="73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847" name="Google Shape;847;p36"/>
          <p:cNvGrpSpPr/>
          <p:nvPr/>
        </p:nvGrpSpPr>
        <p:grpSpPr>
          <a:xfrm>
            <a:off x="5003871" y="3008885"/>
            <a:ext cx="1330503" cy="1009799"/>
            <a:chOff x="457200" y="3722275"/>
            <a:chExt cx="1485600" cy="1009799"/>
          </a:xfrm>
        </p:grpSpPr>
        <p:sp>
          <p:nvSpPr>
            <p:cNvPr id="848" name="Google Shape;848;p36"/>
            <p:cNvSpPr txBox="1"/>
            <p:nvPr/>
          </p:nvSpPr>
          <p:spPr>
            <a:xfrm>
              <a:off x="457200" y="3722275"/>
              <a:ext cx="1485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Team 3</a:t>
              </a: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849" name="Google Shape;849;p36"/>
            <p:cNvSpPr txBox="1"/>
            <p:nvPr/>
          </p:nvSpPr>
          <p:spPr>
            <a:xfrm>
              <a:off x="457200" y="3996174"/>
              <a:ext cx="1485600" cy="73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Venus has a nice name but is very hot</a:t>
              </a:r>
              <a:endParaRPr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850" name="Google Shape;850;p36"/>
          <p:cNvGrpSpPr/>
          <p:nvPr/>
        </p:nvGrpSpPr>
        <p:grpSpPr>
          <a:xfrm>
            <a:off x="6906356" y="3008885"/>
            <a:ext cx="1330503" cy="1009799"/>
            <a:chOff x="457200" y="3722275"/>
            <a:chExt cx="1485600" cy="1009799"/>
          </a:xfrm>
        </p:grpSpPr>
        <p:sp>
          <p:nvSpPr>
            <p:cNvPr id="851" name="Google Shape;851;p36"/>
            <p:cNvSpPr txBox="1"/>
            <p:nvPr/>
          </p:nvSpPr>
          <p:spPr>
            <a:xfrm>
              <a:off x="457200" y="3722275"/>
              <a:ext cx="1485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Team 4</a:t>
              </a: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852" name="Google Shape;852;p36"/>
            <p:cNvSpPr txBox="1"/>
            <p:nvPr/>
          </p:nvSpPr>
          <p:spPr>
            <a:xfrm>
              <a:off x="457200" y="3996174"/>
              <a:ext cx="1485600" cy="73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Pluto is considered a dwarf planet</a:t>
              </a:r>
              <a:endParaRPr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853" name="Google Shape;853;p36"/>
          <p:cNvGrpSpPr/>
          <p:nvPr/>
        </p:nvGrpSpPr>
        <p:grpSpPr>
          <a:xfrm>
            <a:off x="6410576" y="1366887"/>
            <a:ext cx="296406" cy="366387"/>
            <a:chOff x="5640576" y="2288033"/>
            <a:chExt cx="296406" cy="366387"/>
          </a:xfrm>
        </p:grpSpPr>
        <p:sp>
          <p:nvSpPr>
            <p:cNvPr id="854" name="Google Shape;854;p36"/>
            <p:cNvSpPr/>
            <p:nvPr/>
          </p:nvSpPr>
          <p:spPr>
            <a:xfrm>
              <a:off x="5640576" y="2288033"/>
              <a:ext cx="296406" cy="271962"/>
            </a:xfrm>
            <a:custGeom>
              <a:avLst/>
              <a:gdLst/>
              <a:ahLst/>
              <a:cxnLst/>
              <a:rect l="l" t="t" r="r" b="b"/>
              <a:pathLst>
                <a:path w="8670" h="7955" extrusionOk="0">
                  <a:moveTo>
                    <a:pt x="3954" y="0"/>
                  </a:moveTo>
                  <a:cubicBezTo>
                    <a:pt x="1787" y="0"/>
                    <a:pt x="49" y="1715"/>
                    <a:pt x="1" y="3858"/>
                  </a:cubicBezTo>
                  <a:cubicBezTo>
                    <a:pt x="1" y="4406"/>
                    <a:pt x="96" y="4954"/>
                    <a:pt x="311" y="5478"/>
                  </a:cubicBezTo>
                  <a:cubicBezTo>
                    <a:pt x="525" y="5954"/>
                    <a:pt x="834" y="6406"/>
                    <a:pt x="1215" y="6764"/>
                  </a:cubicBezTo>
                  <a:cubicBezTo>
                    <a:pt x="1549" y="7097"/>
                    <a:pt x="1763" y="7502"/>
                    <a:pt x="1835" y="7954"/>
                  </a:cubicBezTo>
                  <a:lnTo>
                    <a:pt x="3621" y="7954"/>
                  </a:lnTo>
                  <a:lnTo>
                    <a:pt x="3621" y="5549"/>
                  </a:lnTo>
                  <a:lnTo>
                    <a:pt x="2382" y="4311"/>
                  </a:lnTo>
                  <a:cubicBezTo>
                    <a:pt x="2240" y="4192"/>
                    <a:pt x="2240" y="3977"/>
                    <a:pt x="2382" y="3858"/>
                  </a:cubicBezTo>
                  <a:cubicBezTo>
                    <a:pt x="2442" y="3799"/>
                    <a:pt x="2519" y="3769"/>
                    <a:pt x="2600" y="3769"/>
                  </a:cubicBezTo>
                  <a:cubicBezTo>
                    <a:pt x="2680" y="3769"/>
                    <a:pt x="2763" y="3799"/>
                    <a:pt x="2835" y="3858"/>
                  </a:cubicBezTo>
                  <a:lnTo>
                    <a:pt x="3930" y="4978"/>
                  </a:lnTo>
                  <a:lnTo>
                    <a:pt x="5050" y="3858"/>
                  </a:lnTo>
                  <a:cubicBezTo>
                    <a:pt x="5123" y="3785"/>
                    <a:pt x="5204" y="3755"/>
                    <a:pt x="5281" y="3755"/>
                  </a:cubicBezTo>
                  <a:cubicBezTo>
                    <a:pt x="5530" y="3755"/>
                    <a:pt x="5739" y="4074"/>
                    <a:pt x="5502" y="4311"/>
                  </a:cubicBezTo>
                  <a:lnTo>
                    <a:pt x="4264" y="5549"/>
                  </a:lnTo>
                  <a:lnTo>
                    <a:pt x="4264" y="7954"/>
                  </a:lnTo>
                  <a:lnTo>
                    <a:pt x="6050" y="7954"/>
                  </a:lnTo>
                  <a:cubicBezTo>
                    <a:pt x="6121" y="7502"/>
                    <a:pt x="6312" y="7097"/>
                    <a:pt x="6645" y="6788"/>
                  </a:cubicBezTo>
                  <a:cubicBezTo>
                    <a:pt x="7026" y="6430"/>
                    <a:pt x="7336" y="6002"/>
                    <a:pt x="7526" y="5525"/>
                  </a:cubicBezTo>
                  <a:cubicBezTo>
                    <a:pt x="8669" y="2930"/>
                    <a:pt x="6788" y="24"/>
                    <a:pt x="39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5704097" y="2582763"/>
              <a:ext cx="142493" cy="71657"/>
            </a:xfrm>
            <a:custGeom>
              <a:avLst/>
              <a:gdLst/>
              <a:ahLst/>
              <a:cxnLst/>
              <a:rect l="l" t="t" r="r" b="b"/>
              <a:pathLst>
                <a:path w="4168" h="2096" extrusionOk="0">
                  <a:moveTo>
                    <a:pt x="0" y="0"/>
                  </a:moveTo>
                  <a:lnTo>
                    <a:pt x="0" y="596"/>
                  </a:lnTo>
                  <a:cubicBezTo>
                    <a:pt x="0" y="1429"/>
                    <a:pt x="691" y="2096"/>
                    <a:pt x="1525" y="2096"/>
                  </a:cubicBezTo>
                  <a:lnTo>
                    <a:pt x="2644" y="2096"/>
                  </a:lnTo>
                  <a:cubicBezTo>
                    <a:pt x="3477" y="2096"/>
                    <a:pt x="4168" y="1429"/>
                    <a:pt x="4168" y="596"/>
                  </a:cubicBezTo>
                  <a:lnTo>
                    <a:pt x="41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56" name="Google Shape;856;p36"/>
          <p:cNvGrpSpPr/>
          <p:nvPr/>
        </p:nvGrpSpPr>
        <p:grpSpPr>
          <a:xfrm>
            <a:off x="8313073" y="1368916"/>
            <a:ext cx="373738" cy="362319"/>
            <a:chOff x="3218460" y="4039288"/>
            <a:chExt cx="373738" cy="362319"/>
          </a:xfrm>
        </p:grpSpPr>
        <p:sp>
          <p:nvSpPr>
            <p:cNvPr id="857" name="Google Shape;857;p36"/>
            <p:cNvSpPr/>
            <p:nvPr/>
          </p:nvSpPr>
          <p:spPr>
            <a:xfrm>
              <a:off x="3347928" y="4039288"/>
              <a:ext cx="103417" cy="84682"/>
            </a:xfrm>
            <a:custGeom>
              <a:avLst/>
              <a:gdLst/>
              <a:ahLst/>
              <a:cxnLst/>
              <a:rect l="l" t="t" r="r" b="b"/>
              <a:pathLst>
                <a:path w="3025" h="2477" extrusionOk="0">
                  <a:moveTo>
                    <a:pt x="1524" y="0"/>
                  </a:moveTo>
                  <a:cubicBezTo>
                    <a:pt x="262" y="0"/>
                    <a:pt x="0" y="1786"/>
                    <a:pt x="1215" y="2143"/>
                  </a:cubicBezTo>
                  <a:lnTo>
                    <a:pt x="1215" y="2477"/>
                  </a:lnTo>
                  <a:cubicBezTo>
                    <a:pt x="1310" y="2453"/>
                    <a:pt x="1405" y="2453"/>
                    <a:pt x="1501" y="2453"/>
                  </a:cubicBezTo>
                  <a:cubicBezTo>
                    <a:pt x="1620" y="2453"/>
                    <a:pt x="1715" y="2453"/>
                    <a:pt x="1810" y="2477"/>
                  </a:cubicBezTo>
                  <a:lnTo>
                    <a:pt x="1834" y="2477"/>
                  </a:lnTo>
                  <a:lnTo>
                    <a:pt x="1834" y="2143"/>
                  </a:lnTo>
                  <a:cubicBezTo>
                    <a:pt x="3025" y="1786"/>
                    <a:pt x="2763" y="0"/>
                    <a:pt x="15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3461089" y="4082398"/>
              <a:ext cx="90392" cy="77400"/>
            </a:xfrm>
            <a:custGeom>
              <a:avLst/>
              <a:gdLst/>
              <a:ahLst/>
              <a:cxnLst/>
              <a:rect l="l" t="t" r="r" b="b"/>
              <a:pathLst>
                <a:path w="2644" h="2264" extrusionOk="0">
                  <a:moveTo>
                    <a:pt x="1204" y="0"/>
                  </a:moveTo>
                  <a:cubicBezTo>
                    <a:pt x="656" y="0"/>
                    <a:pt x="136" y="427"/>
                    <a:pt x="120" y="1073"/>
                  </a:cubicBezTo>
                  <a:cubicBezTo>
                    <a:pt x="120" y="1263"/>
                    <a:pt x="167" y="1430"/>
                    <a:pt x="263" y="1597"/>
                  </a:cubicBezTo>
                  <a:lnTo>
                    <a:pt x="1" y="1835"/>
                  </a:lnTo>
                  <a:cubicBezTo>
                    <a:pt x="163" y="1951"/>
                    <a:pt x="303" y="2090"/>
                    <a:pt x="442" y="2251"/>
                  </a:cubicBezTo>
                  <a:lnTo>
                    <a:pt x="442" y="2251"/>
                  </a:lnTo>
                  <a:lnTo>
                    <a:pt x="667" y="2026"/>
                  </a:lnTo>
                  <a:cubicBezTo>
                    <a:pt x="834" y="2121"/>
                    <a:pt x="1001" y="2145"/>
                    <a:pt x="1191" y="2145"/>
                  </a:cubicBezTo>
                  <a:cubicBezTo>
                    <a:pt x="2144" y="2145"/>
                    <a:pt x="2644" y="978"/>
                    <a:pt x="1953" y="311"/>
                  </a:cubicBezTo>
                  <a:cubicBezTo>
                    <a:pt x="1731" y="96"/>
                    <a:pt x="1464" y="0"/>
                    <a:pt x="1204" y="0"/>
                  </a:cubicBezTo>
                  <a:close/>
                  <a:moveTo>
                    <a:pt x="442" y="2251"/>
                  </a:moveTo>
                  <a:lnTo>
                    <a:pt x="429" y="2264"/>
                  </a:lnTo>
                  <a:lnTo>
                    <a:pt x="453" y="2264"/>
                  </a:lnTo>
                  <a:cubicBezTo>
                    <a:pt x="449" y="2259"/>
                    <a:pt x="446" y="2255"/>
                    <a:pt x="442" y="22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3496917" y="4183388"/>
              <a:ext cx="95281" cy="74221"/>
            </a:xfrm>
            <a:custGeom>
              <a:avLst/>
              <a:gdLst/>
              <a:ahLst/>
              <a:cxnLst/>
              <a:rect l="l" t="t" r="r" b="b"/>
              <a:pathLst>
                <a:path w="2787" h="2171" extrusionOk="0">
                  <a:moveTo>
                    <a:pt x="1382" y="0"/>
                  </a:moveTo>
                  <a:lnTo>
                    <a:pt x="1382" y="24"/>
                  </a:lnTo>
                  <a:cubicBezTo>
                    <a:pt x="905" y="24"/>
                    <a:pt x="477" y="334"/>
                    <a:pt x="334" y="786"/>
                  </a:cubicBezTo>
                  <a:lnTo>
                    <a:pt x="0" y="786"/>
                  </a:lnTo>
                  <a:cubicBezTo>
                    <a:pt x="0" y="881"/>
                    <a:pt x="24" y="1000"/>
                    <a:pt x="24" y="1096"/>
                  </a:cubicBezTo>
                  <a:cubicBezTo>
                    <a:pt x="24" y="1191"/>
                    <a:pt x="24" y="1310"/>
                    <a:pt x="0" y="1405"/>
                  </a:cubicBezTo>
                  <a:lnTo>
                    <a:pt x="334" y="1405"/>
                  </a:lnTo>
                  <a:cubicBezTo>
                    <a:pt x="488" y="1895"/>
                    <a:pt x="937" y="2170"/>
                    <a:pt x="1387" y="2170"/>
                  </a:cubicBezTo>
                  <a:cubicBezTo>
                    <a:pt x="1705" y="2170"/>
                    <a:pt x="2023" y="2034"/>
                    <a:pt x="2239" y="1739"/>
                  </a:cubicBezTo>
                  <a:cubicBezTo>
                    <a:pt x="2787" y="1024"/>
                    <a:pt x="2263" y="0"/>
                    <a:pt x="1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3461089" y="4281882"/>
              <a:ext cx="79418" cy="79828"/>
            </a:xfrm>
            <a:custGeom>
              <a:avLst/>
              <a:gdLst/>
              <a:ahLst/>
              <a:cxnLst/>
              <a:rect l="l" t="t" r="r" b="b"/>
              <a:pathLst>
                <a:path w="2323" h="2335" extrusionOk="0">
                  <a:moveTo>
                    <a:pt x="453" y="1"/>
                  </a:moveTo>
                  <a:cubicBezTo>
                    <a:pt x="310" y="168"/>
                    <a:pt x="167" y="310"/>
                    <a:pt x="1" y="429"/>
                  </a:cubicBezTo>
                  <a:lnTo>
                    <a:pt x="1" y="453"/>
                  </a:lnTo>
                  <a:lnTo>
                    <a:pt x="239" y="691"/>
                  </a:lnTo>
                  <a:cubicBezTo>
                    <a:pt x="167" y="834"/>
                    <a:pt x="120" y="1025"/>
                    <a:pt x="120" y="1192"/>
                  </a:cubicBezTo>
                  <a:cubicBezTo>
                    <a:pt x="84" y="1954"/>
                    <a:pt x="644" y="2335"/>
                    <a:pt x="1203" y="2335"/>
                  </a:cubicBezTo>
                  <a:cubicBezTo>
                    <a:pt x="1763" y="2335"/>
                    <a:pt x="2322" y="1954"/>
                    <a:pt x="2287" y="1192"/>
                  </a:cubicBezTo>
                  <a:cubicBezTo>
                    <a:pt x="2287" y="567"/>
                    <a:pt x="1762" y="112"/>
                    <a:pt x="1194" y="112"/>
                  </a:cubicBezTo>
                  <a:cubicBezTo>
                    <a:pt x="1026" y="112"/>
                    <a:pt x="854" y="152"/>
                    <a:pt x="691" y="239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3347928" y="4317711"/>
              <a:ext cx="103417" cy="83896"/>
            </a:xfrm>
            <a:custGeom>
              <a:avLst/>
              <a:gdLst/>
              <a:ahLst/>
              <a:cxnLst/>
              <a:rect l="l" t="t" r="r" b="b"/>
              <a:pathLst>
                <a:path w="3025" h="2454" extrusionOk="0">
                  <a:moveTo>
                    <a:pt x="1215" y="1"/>
                  </a:moveTo>
                  <a:lnTo>
                    <a:pt x="1215" y="334"/>
                  </a:lnTo>
                  <a:cubicBezTo>
                    <a:pt x="0" y="691"/>
                    <a:pt x="262" y="2454"/>
                    <a:pt x="1524" y="2454"/>
                  </a:cubicBezTo>
                  <a:cubicBezTo>
                    <a:pt x="2763" y="2454"/>
                    <a:pt x="3025" y="691"/>
                    <a:pt x="1834" y="334"/>
                  </a:cubicBezTo>
                  <a:lnTo>
                    <a:pt x="1834" y="1"/>
                  </a:lnTo>
                  <a:cubicBezTo>
                    <a:pt x="1727" y="13"/>
                    <a:pt x="1620" y="18"/>
                    <a:pt x="1516" y="18"/>
                  </a:cubicBezTo>
                  <a:cubicBezTo>
                    <a:pt x="1411" y="18"/>
                    <a:pt x="1310" y="13"/>
                    <a:pt x="12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3248579" y="4281882"/>
              <a:ext cx="96751" cy="77947"/>
            </a:xfrm>
            <a:custGeom>
              <a:avLst/>
              <a:gdLst/>
              <a:ahLst/>
              <a:cxnLst/>
              <a:rect l="l" t="t" r="r" b="b"/>
              <a:pathLst>
                <a:path w="2830" h="2280" extrusionOk="0">
                  <a:moveTo>
                    <a:pt x="2192" y="1"/>
                  </a:moveTo>
                  <a:lnTo>
                    <a:pt x="1954" y="239"/>
                  </a:lnTo>
                  <a:cubicBezTo>
                    <a:pt x="1811" y="144"/>
                    <a:pt x="1620" y="120"/>
                    <a:pt x="1454" y="120"/>
                  </a:cubicBezTo>
                  <a:cubicBezTo>
                    <a:pt x="477" y="120"/>
                    <a:pt x="1" y="1287"/>
                    <a:pt x="692" y="1954"/>
                  </a:cubicBezTo>
                  <a:cubicBezTo>
                    <a:pt x="920" y="2182"/>
                    <a:pt x="1184" y="2279"/>
                    <a:pt x="1439" y="2279"/>
                  </a:cubicBezTo>
                  <a:cubicBezTo>
                    <a:pt x="2168" y="2279"/>
                    <a:pt x="2830" y="1485"/>
                    <a:pt x="2406" y="691"/>
                  </a:cubicBezTo>
                  <a:lnTo>
                    <a:pt x="2644" y="453"/>
                  </a:lnTo>
                  <a:cubicBezTo>
                    <a:pt x="2478" y="310"/>
                    <a:pt x="2335" y="168"/>
                    <a:pt x="2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3218460" y="4184174"/>
              <a:ext cx="84717" cy="74358"/>
            </a:xfrm>
            <a:custGeom>
              <a:avLst/>
              <a:gdLst/>
              <a:ahLst/>
              <a:cxnLst/>
              <a:rect l="l" t="t" r="r" b="b"/>
              <a:pathLst>
                <a:path w="2478" h="2175" extrusionOk="0">
                  <a:moveTo>
                    <a:pt x="1094" y="1"/>
                  </a:moveTo>
                  <a:cubicBezTo>
                    <a:pt x="548" y="1"/>
                    <a:pt x="1" y="393"/>
                    <a:pt x="1" y="1097"/>
                  </a:cubicBezTo>
                  <a:cubicBezTo>
                    <a:pt x="1" y="1788"/>
                    <a:pt x="550" y="2175"/>
                    <a:pt x="1097" y="2175"/>
                  </a:cubicBezTo>
                  <a:cubicBezTo>
                    <a:pt x="1530" y="2175"/>
                    <a:pt x="1963" y="1932"/>
                    <a:pt x="2120" y="1406"/>
                  </a:cubicBezTo>
                  <a:lnTo>
                    <a:pt x="2478" y="1406"/>
                  </a:lnTo>
                  <a:cubicBezTo>
                    <a:pt x="2454" y="1287"/>
                    <a:pt x="2454" y="1192"/>
                    <a:pt x="2454" y="1073"/>
                  </a:cubicBezTo>
                  <a:cubicBezTo>
                    <a:pt x="2454" y="977"/>
                    <a:pt x="2454" y="882"/>
                    <a:pt x="2478" y="787"/>
                  </a:cubicBezTo>
                  <a:lnTo>
                    <a:pt x="2120" y="787"/>
                  </a:lnTo>
                  <a:cubicBezTo>
                    <a:pt x="1962" y="249"/>
                    <a:pt x="1528" y="1"/>
                    <a:pt x="10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3260818" y="4081612"/>
              <a:ext cx="83076" cy="78187"/>
            </a:xfrm>
            <a:custGeom>
              <a:avLst/>
              <a:gdLst/>
              <a:ahLst/>
              <a:cxnLst/>
              <a:rect l="l" t="t" r="r" b="b"/>
              <a:pathLst>
                <a:path w="2430" h="2287" extrusionOk="0">
                  <a:moveTo>
                    <a:pt x="1096" y="0"/>
                  </a:moveTo>
                  <a:cubicBezTo>
                    <a:pt x="476" y="0"/>
                    <a:pt x="0" y="501"/>
                    <a:pt x="0" y="1096"/>
                  </a:cubicBezTo>
                  <a:cubicBezTo>
                    <a:pt x="0" y="1382"/>
                    <a:pt x="119" y="1667"/>
                    <a:pt x="334" y="1858"/>
                  </a:cubicBezTo>
                  <a:cubicBezTo>
                    <a:pt x="540" y="2064"/>
                    <a:pt x="819" y="2170"/>
                    <a:pt x="1098" y="2170"/>
                  </a:cubicBezTo>
                  <a:cubicBezTo>
                    <a:pt x="1270" y="2170"/>
                    <a:pt x="1442" y="2130"/>
                    <a:pt x="1596" y="2049"/>
                  </a:cubicBezTo>
                  <a:lnTo>
                    <a:pt x="1834" y="2287"/>
                  </a:lnTo>
                  <a:cubicBezTo>
                    <a:pt x="1977" y="2120"/>
                    <a:pt x="2120" y="1977"/>
                    <a:pt x="2286" y="1858"/>
                  </a:cubicBezTo>
                  <a:lnTo>
                    <a:pt x="2048" y="1620"/>
                  </a:lnTo>
                  <a:cubicBezTo>
                    <a:pt x="2429" y="882"/>
                    <a:pt x="1905" y="0"/>
                    <a:pt x="1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3296647" y="4143491"/>
              <a:ext cx="180749" cy="154733"/>
            </a:xfrm>
            <a:custGeom>
              <a:avLst/>
              <a:gdLst/>
              <a:ahLst/>
              <a:cxnLst/>
              <a:rect l="l" t="t" r="r" b="b"/>
              <a:pathLst>
                <a:path w="5287" h="4526" extrusionOk="0">
                  <a:moveTo>
                    <a:pt x="3013" y="905"/>
                  </a:moveTo>
                  <a:cubicBezTo>
                    <a:pt x="3161" y="905"/>
                    <a:pt x="3310" y="1001"/>
                    <a:pt x="3310" y="1191"/>
                  </a:cubicBezTo>
                  <a:lnTo>
                    <a:pt x="3310" y="1215"/>
                  </a:lnTo>
                  <a:lnTo>
                    <a:pt x="3358" y="1215"/>
                  </a:lnTo>
                  <a:cubicBezTo>
                    <a:pt x="3763" y="1215"/>
                    <a:pt x="3763" y="1810"/>
                    <a:pt x="3358" y="1810"/>
                  </a:cubicBezTo>
                  <a:lnTo>
                    <a:pt x="3024" y="1810"/>
                  </a:lnTo>
                  <a:cubicBezTo>
                    <a:pt x="3001" y="1810"/>
                    <a:pt x="2977" y="1834"/>
                    <a:pt x="2977" y="1882"/>
                  </a:cubicBezTo>
                  <a:cubicBezTo>
                    <a:pt x="2977" y="1929"/>
                    <a:pt x="3001" y="1977"/>
                    <a:pt x="3024" y="1977"/>
                  </a:cubicBezTo>
                  <a:cubicBezTo>
                    <a:pt x="3382" y="1977"/>
                    <a:pt x="3667" y="2287"/>
                    <a:pt x="3667" y="2644"/>
                  </a:cubicBezTo>
                  <a:cubicBezTo>
                    <a:pt x="3667" y="2882"/>
                    <a:pt x="3525" y="3120"/>
                    <a:pt x="3310" y="3239"/>
                  </a:cubicBezTo>
                  <a:lnTo>
                    <a:pt x="3310" y="3334"/>
                  </a:lnTo>
                  <a:cubicBezTo>
                    <a:pt x="3310" y="3537"/>
                    <a:pt x="3161" y="3638"/>
                    <a:pt x="3013" y="3638"/>
                  </a:cubicBezTo>
                  <a:cubicBezTo>
                    <a:pt x="2864" y="3638"/>
                    <a:pt x="2715" y="3537"/>
                    <a:pt x="2715" y="3334"/>
                  </a:cubicBezTo>
                  <a:lnTo>
                    <a:pt x="2715" y="3311"/>
                  </a:lnTo>
                  <a:lnTo>
                    <a:pt x="2691" y="3311"/>
                  </a:lnTo>
                  <a:cubicBezTo>
                    <a:pt x="2286" y="3311"/>
                    <a:pt x="2286" y="2715"/>
                    <a:pt x="2691" y="2715"/>
                  </a:cubicBezTo>
                  <a:lnTo>
                    <a:pt x="3024" y="2715"/>
                  </a:lnTo>
                  <a:cubicBezTo>
                    <a:pt x="3048" y="2715"/>
                    <a:pt x="3072" y="2691"/>
                    <a:pt x="3072" y="2644"/>
                  </a:cubicBezTo>
                  <a:cubicBezTo>
                    <a:pt x="3072" y="2596"/>
                    <a:pt x="3048" y="2572"/>
                    <a:pt x="3024" y="2572"/>
                  </a:cubicBezTo>
                  <a:cubicBezTo>
                    <a:pt x="2667" y="2549"/>
                    <a:pt x="2381" y="2263"/>
                    <a:pt x="2381" y="1906"/>
                  </a:cubicBezTo>
                  <a:cubicBezTo>
                    <a:pt x="2381" y="1644"/>
                    <a:pt x="2501" y="1429"/>
                    <a:pt x="2715" y="1310"/>
                  </a:cubicBezTo>
                  <a:lnTo>
                    <a:pt x="2715" y="1191"/>
                  </a:lnTo>
                  <a:cubicBezTo>
                    <a:pt x="2715" y="1001"/>
                    <a:pt x="2864" y="905"/>
                    <a:pt x="3013" y="905"/>
                  </a:cubicBezTo>
                  <a:close/>
                  <a:moveTo>
                    <a:pt x="2998" y="1"/>
                  </a:moveTo>
                  <a:cubicBezTo>
                    <a:pt x="2444" y="1"/>
                    <a:pt x="1882" y="206"/>
                    <a:pt x="1429" y="667"/>
                  </a:cubicBezTo>
                  <a:cubicBezTo>
                    <a:pt x="0" y="2096"/>
                    <a:pt x="1000" y="4525"/>
                    <a:pt x="3024" y="4525"/>
                  </a:cubicBezTo>
                  <a:cubicBezTo>
                    <a:pt x="4263" y="4525"/>
                    <a:pt x="5263" y="3501"/>
                    <a:pt x="5287" y="2263"/>
                  </a:cubicBezTo>
                  <a:cubicBezTo>
                    <a:pt x="5287" y="908"/>
                    <a:pt x="4161" y="1"/>
                    <a:pt x="29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66" name="Google Shape;866;p36"/>
          <p:cNvGrpSpPr/>
          <p:nvPr/>
        </p:nvGrpSpPr>
        <p:grpSpPr>
          <a:xfrm>
            <a:off x="6410567" y="3008885"/>
            <a:ext cx="383481" cy="328781"/>
            <a:chOff x="7947104" y="2884160"/>
            <a:chExt cx="383481" cy="328781"/>
          </a:xfrm>
        </p:grpSpPr>
        <p:sp>
          <p:nvSpPr>
            <p:cNvPr id="867" name="Google Shape;867;p36"/>
            <p:cNvSpPr/>
            <p:nvPr/>
          </p:nvSpPr>
          <p:spPr>
            <a:xfrm>
              <a:off x="8028505" y="2971920"/>
              <a:ext cx="175895" cy="152989"/>
            </a:xfrm>
            <a:custGeom>
              <a:avLst/>
              <a:gdLst/>
              <a:ahLst/>
              <a:cxnLst/>
              <a:rect l="l" t="t" r="r" b="b"/>
              <a:pathLst>
                <a:path w="5145" h="4475" extrusionOk="0">
                  <a:moveTo>
                    <a:pt x="2597" y="0"/>
                  </a:moveTo>
                  <a:cubicBezTo>
                    <a:pt x="763" y="262"/>
                    <a:pt x="1" y="2501"/>
                    <a:pt x="1311" y="3811"/>
                  </a:cubicBezTo>
                  <a:cubicBezTo>
                    <a:pt x="1766" y="4266"/>
                    <a:pt x="2337" y="4474"/>
                    <a:pt x="2899" y="4474"/>
                  </a:cubicBezTo>
                  <a:cubicBezTo>
                    <a:pt x="3953" y="4474"/>
                    <a:pt x="4974" y="3744"/>
                    <a:pt x="5145" y="2549"/>
                  </a:cubicBezTo>
                  <a:lnTo>
                    <a:pt x="2906" y="2549"/>
                  </a:lnTo>
                  <a:cubicBezTo>
                    <a:pt x="2739" y="2549"/>
                    <a:pt x="2597" y="2406"/>
                    <a:pt x="2597" y="2239"/>
                  </a:cubicBezTo>
                  <a:lnTo>
                    <a:pt x="25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8138417" y="2971920"/>
              <a:ext cx="65982" cy="65161"/>
            </a:xfrm>
            <a:custGeom>
              <a:avLst/>
              <a:gdLst/>
              <a:ahLst/>
              <a:cxnLst/>
              <a:rect l="l" t="t" r="r" b="b"/>
              <a:pathLst>
                <a:path w="1930" h="1906" extrusionOk="0">
                  <a:moveTo>
                    <a:pt x="1" y="0"/>
                  </a:moveTo>
                  <a:lnTo>
                    <a:pt x="1" y="1906"/>
                  </a:lnTo>
                  <a:lnTo>
                    <a:pt x="1930" y="1906"/>
                  </a:lnTo>
                  <a:cubicBezTo>
                    <a:pt x="1787" y="929"/>
                    <a:pt x="1001" y="143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7947104" y="2884160"/>
              <a:ext cx="383481" cy="328781"/>
            </a:xfrm>
            <a:custGeom>
              <a:avLst/>
              <a:gdLst/>
              <a:ahLst/>
              <a:cxnLst/>
              <a:rect l="l" t="t" r="r" b="b"/>
              <a:pathLst>
                <a:path w="11217" h="9617" extrusionOk="0">
                  <a:moveTo>
                    <a:pt x="5263" y="1912"/>
                  </a:moveTo>
                  <a:cubicBezTo>
                    <a:pt x="6749" y="1912"/>
                    <a:pt x="8169" y="3064"/>
                    <a:pt x="8169" y="4806"/>
                  </a:cubicBezTo>
                  <a:cubicBezTo>
                    <a:pt x="8169" y="6378"/>
                    <a:pt x="6883" y="7688"/>
                    <a:pt x="5287" y="7688"/>
                  </a:cubicBezTo>
                  <a:cubicBezTo>
                    <a:pt x="2715" y="7688"/>
                    <a:pt x="1429" y="4568"/>
                    <a:pt x="3239" y="2758"/>
                  </a:cubicBezTo>
                  <a:cubicBezTo>
                    <a:pt x="3831" y="2174"/>
                    <a:pt x="4554" y="1912"/>
                    <a:pt x="5263" y="1912"/>
                  </a:cubicBezTo>
                  <a:close/>
                  <a:moveTo>
                    <a:pt x="5321" y="1"/>
                  </a:moveTo>
                  <a:cubicBezTo>
                    <a:pt x="4126" y="1"/>
                    <a:pt x="2931" y="449"/>
                    <a:pt x="2001" y="1329"/>
                  </a:cubicBezTo>
                  <a:cubicBezTo>
                    <a:pt x="239" y="2996"/>
                    <a:pt x="0" y="5687"/>
                    <a:pt x="1429" y="7640"/>
                  </a:cubicBezTo>
                  <a:cubicBezTo>
                    <a:pt x="2366" y="8920"/>
                    <a:pt x="3834" y="9616"/>
                    <a:pt x="5331" y="9616"/>
                  </a:cubicBezTo>
                  <a:cubicBezTo>
                    <a:pt x="6118" y="9616"/>
                    <a:pt x="6914" y="9423"/>
                    <a:pt x="7645" y="9021"/>
                  </a:cubicBezTo>
                  <a:cubicBezTo>
                    <a:pt x="8231" y="9339"/>
                    <a:pt x="8892" y="9433"/>
                    <a:pt x="9468" y="9433"/>
                  </a:cubicBezTo>
                  <a:cubicBezTo>
                    <a:pt x="10273" y="9433"/>
                    <a:pt x="10913" y="9249"/>
                    <a:pt x="10955" y="9236"/>
                  </a:cubicBezTo>
                  <a:cubicBezTo>
                    <a:pt x="11098" y="9212"/>
                    <a:pt x="11169" y="9093"/>
                    <a:pt x="11193" y="8974"/>
                  </a:cubicBezTo>
                  <a:cubicBezTo>
                    <a:pt x="11217" y="8854"/>
                    <a:pt x="11146" y="8735"/>
                    <a:pt x="11026" y="8664"/>
                  </a:cubicBezTo>
                  <a:cubicBezTo>
                    <a:pt x="10431" y="8307"/>
                    <a:pt x="9860" y="7878"/>
                    <a:pt x="9383" y="7354"/>
                  </a:cubicBezTo>
                  <a:cubicBezTo>
                    <a:pt x="10669" y="5306"/>
                    <a:pt x="10217" y="2615"/>
                    <a:pt x="8335" y="1091"/>
                  </a:cubicBezTo>
                  <a:cubicBezTo>
                    <a:pt x="7458" y="360"/>
                    <a:pt x="6390" y="1"/>
                    <a:pt x="5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70" name="Google Shape;870;p36"/>
          <p:cNvGrpSpPr/>
          <p:nvPr/>
        </p:nvGrpSpPr>
        <p:grpSpPr>
          <a:xfrm>
            <a:off x="8342799" y="2991292"/>
            <a:ext cx="314286" cy="363960"/>
            <a:chOff x="4845990" y="4627894"/>
            <a:chExt cx="314286" cy="363960"/>
          </a:xfrm>
        </p:grpSpPr>
        <p:sp>
          <p:nvSpPr>
            <p:cNvPr id="871" name="Google Shape;871;p36"/>
            <p:cNvSpPr/>
            <p:nvPr/>
          </p:nvSpPr>
          <p:spPr>
            <a:xfrm>
              <a:off x="4845990" y="4627894"/>
              <a:ext cx="314286" cy="271175"/>
            </a:xfrm>
            <a:custGeom>
              <a:avLst/>
              <a:gdLst/>
              <a:ahLst/>
              <a:cxnLst/>
              <a:rect l="l" t="t" r="r" b="b"/>
              <a:pathLst>
                <a:path w="9193" h="7932" extrusionOk="0">
                  <a:moveTo>
                    <a:pt x="3941" y="1644"/>
                  </a:moveTo>
                  <a:cubicBezTo>
                    <a:pt x="4090" y="1644"/>
                    <a:pt x="4239" y="1739"/>
                    <a:pt x="4263" y="1930"/>
                  </a:cubicBezTo>
                  <a:lnTo>
                    <a:pt x="4263" y="2287"/>
                  </a:lnTo>
                  <a:lnTo>
                    <a:pt x="4644" y="2287"/>
                  </a:lnTo>
                  <a:cubicBezTo>
                    <a:pt x="5049" y="2335"/>
                    <a:pt x="5049" y="2882"/>
                    <a:pt x="4644" y="2930"/>
                  </a:cubicBezTo>
                  <a:lnTo>
                    <a:pt x="3929" y="2930"/>
                  </a:lnTo>
                  <a:cubicBezTo>
                    <a:pt x="3477" y="3025"/>
                    <a:pt x="3477" y="3716"/>
                    <a:pt x="3929" y="3811"/>
                  </a:cubicBezTo>
                  <a:lnTo>
                    <a:pt x="3953" y="3835"/>
                  </a:lnTo>
                  <a:cubicBezTo>
                    <a:pt x="4525" y="3835"/>
                    <a:pt x="5001" y="4335"/>
                    <a:pt x="4977" y="4907"/>
                  </a:cubicBezTo>
                  <a:cubicBezTo>
                    <a:pt x="4977" y="5383"/>
                    <a:pt x="4691" y="5788"/>
                    <a:pt x="4263" y="5954"/>
                  </a:cubicBezTo>
                  <a:lnTo>
                    <a:pt x="4263" y="6359"/>
                  </a:lnTo>
                  <a:cubicBezTo>
                    <a:pt x="4287" y="6586"/>
                    <a:pt x="4114" y="6699"/>
                    <a:pt x="3941" y="6699"/>
                  </a:cubicBezTo>
                  <a:cubicBezTo>
                    <a:pt x="3769" y="6699"/>
                    <a:pt x="3596" y="6586"/>
                    <a:pt x="3620" y="6359"/>
                  </a:cubicBezTo>
                  <a:lnTo>
                    <a:pt x="3620" y="6002"/>
                  </a:lnTo>
                  <a:lnTo>
                    <a:pt x="3239" y="6002"/>
                  </a:lnTo>
                  <a:cubicBezTo>
                    <a:pt x="3224" y="6004"/>
                    <a:pt x="3209" y="6004"/>
                    <a:pt x="3195" y="6004"/>
                  </a:cubicBezTo>
                  <a:cubicBezTo>
                    <a:pt x="2777" y="6004"/>
                    <a:pt x="2777" y="5357"/>
                    <a:pt x="3195" y="5357"/>
                  </a:cubicBezTo>
                  <a:cubicBezTo>
                    <a:pt x="3209" y="5357"/>
                    <a:pt x="3224" y="5358"/>
                    <a:pt x="3239" y="5359"/>
                  </a:cubicBezTo>
                  <a:lnTo>
                    <a:pt x="3953" y="5359"/>
                  </a:lnTo>
                  <a:cubicBezTo>
                    <a:pt x="4406" y="5264"/>
                    <a:pt x="4406" y="4573"/>
                    <a:pt x="3953" y="4478"/>
                  </a:cubicBezTo>
                  <a:cubicBezTo>
                    <a:pt x="3358" y="4454"/>
                    <a:pt x="2905" y="3954"/>
                    <a:pt x="2905" y="3383"/>
                  </a:cubicBezTo>
                  <a:cubicBezTo>
                    <a:pt x="2905" y="2930"/>
                    <a:pt x="3191" y="2501"/>
                    <a:pt x="3620" y="2335"/>
                  </a:cubicBezTo>
                  <a:lnTo>
                    <a:pt x="3620" y="1930"/>
                  </a:lnTo>
                  <a:cubicBezTo>
                    <a:pt x="3644" y="1739"/>
                    <a:pt x="3792" y="1644"/>
                    <a:pt x="3941" y="1644"/>
                  </a:cubicBezTo>
                  <a:close/>
                  <a:moveTo>
                    <a:pt x="3953" y="1"/>
                  </a:moveTo>
                  <a:cubicBezTo>
                    <a:pt x="1810" y="1"/>
                    <a:pt x="48" y="1739"/>
                    <a:pt x="24" y="3883"/>
                  </a:cubicBezTo>
                  <a:cubicBezTo>
                    <a:pt x="0" y="4954"/>
                    <a:pt x="452" y="6002"/>
                    <a:pt x="1238" y="6764"/>
                  </a:cubicBezTo>
                  <a:cubicBezTo>
                    <a:pt x="1572" y="7074"/>
                    <a:pt x="1786" y="7479"/>
                    <a:pt x="1858" y="7931"/>
                  </a:cubicBezTo>
                  <a:lnTo>
                    <a:pt x="6049" y="7931"/>
                  </a:lnTo>
                  <a:cubicBezTo>
                    <a:pt x="6120" y="7502"/>
                    <a:pt x="6335" y="7098"/>
                    <a:pt x="6644" y="6788"/>
                  </a:cubicBezTo>
                  <a:lnTo>
                    <a:pt x="6644" y="6764"/>
                  </a:lnTo>
                  <a:cubicBezTo>
                    <a:pt x="9192" y="4335"/>
                    <a:pt x="7502" y="49"/>
                    <a:pt x="4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4910297" y="4920197"/>
              <a:ext cx="141707" cy="71657"/>
            </a:xfrm>
            <a:custGeom>
              <a:avLst/>
              <a:gdLst/>
              <a:ahLst/>
              <a:cxnLst/>
              <a:rect l="l" t="t" r="r" b="b"/>
              <a:pathLst>
                <a:path w="4145" h="2096" extrusionOk="0">
                  <a:moveTo>
                    <a:pt x="0" y="0"/>
                  </a:moveTo>
                  <a:lnTo>
                    <a:pt x="0" y="596"/>
                  </a:lnTo>
                  <a:cubicBezTo>
                    <a:pt x="0" y="1429"/>
                    <a:pt x="667" y="2096"/>
                    <a:pt x="1524" y="2096"/>
                  </a:cubicBezTo>
                  <a:lnTo>
                    <a:pt x="2620" y="2096"/>
                  </a:lnTo>
                  <a:cubicBezTo>
                    <a:pt x="3453" y="2096"/>
                    <a:pt x="4144" y="1429"/>
                    <a:pt x="4144" y="596"/>
                  </a:cubicBezTo>
                  <a:lnTo>
                    <a:pt x="41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Ultimate spreadsheet charts for business infographics</a:t>
            </a:r>
            <a:endParaRPr sz="2800"/>
          </a:p>
        </p:txBody>
      </p:sp>
      <p:sp>
        <p:nvSpPr>
          <p:cNvPr id="878" name="Google Shape;878;p37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Follow the link in the graph to modify its data and then paste the new one here. </a:t>
            </a:r>
            <a:r>
              <a:rPr lang="en-GB" sz="12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 more info,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1"/>
              </a:rPr>
              <a:t>click here</a:t>
            </a: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grpSp>
        <p:nvGrpSpPr>
          <p:cNvPr id="879" name="Google Shape;879;p37"/>
          <p:cNvGrpSpPr/>
          <p:nvPr/>
        </p:nvGrpSpPr>
        <p:grpSpPr>
          <a:xfrm>
            <a:off x="6625800" y="1937599"/>
            <a:ext cx="2061000" cy="680679"/>
            <a:chOff x="6625800" y="2034175"/>
            <a:chExt cx="2061000" cy="680679"/>
          </a:xfrm>
        </p:grpSpPr>
        <p:sp>
          <p:nvSpPr>
            <p:cNvPr id="880" name="Google Shape;880;p37"/>
            <p:cNvSpPr txBox="1"/>
            <p:nvPr/>
          </p:nvSpPr>
          <p:spPr>
            <a:xfrm>
              <a:off x="6625800" y="2034175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dk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Mercury</a:t>
              </a:r>
              <a:endParaRPr sz="1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881" name="Google Shape;881;p37"/>
            <p:cNvSpPr txBox="1"/>
            <p:nvPr/>
          </p:nvSpPr>
          <p:spPr>
            <a:xfrm>
              <a:off x="6625800" y="2311354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882" name="Google Shape;882;p37"/>
          <p:cNvGrpSpPr/>
          <p:nvPr/>
        </p:nvGrpSpPr>
        <p:grpSpPr>
          <a:xfrm>
            <a:off x="6625800" y="2801613"/>
            <a:ext cx="2061000" cy="680677"/>
            <a:chOff x="6625800" y="2984950"/>
            <a:chExt cx="2061000" cy="680677"/>
          </a:xfrm>
        </p:grpSpPr>
        <p:sp>
          <p:nvSpPr>
            <p:cNvPr id="883" name="Google Shape;883;p37"/>
            <p:cNvSpPr txBox="1"/>
            <p:nvPr/>
          </p:nvSpPr>
          <p:spPr>
            <a:xfrm>
              <a:off x="6625800" y="298495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dk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Venus</a:t>
              </a:r>
              <a:endParaRPr sz="1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884" name="Google Shape;884;p37"/>
            <p:cNvSpPr txBox="1"/>
            <p:nvPr/>
          </p:nvSpPr>
          <p:spPr>
            <a:xfrm>
              <a:off x="6625800" y="3266927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Venus has a beautiful name but is hot</a:t>
              </a:r>
              <a:endPara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885" name="Google Shape;885;p37"/>
          <p:cNvGrpSpPr/>
          <p:nvPr/>
        </p:nvGrpSpPr>
        <p:grpSpPr>
          <a:xfrm>
            <a:off x="6625800" y="1073600"/>
            <a:ext cx="2061000" cy="680664"/>
            <a:chOff x="6625800" y="1073600"/>
            <a:chExt cx="2061000" cy="680664"/>
          </a:xfrm>
        </p:grpSpPr>
        <p:sp>
          <p:nvSpPr>
            <p:cNvPr id="886" name="Google Shape;886;p37"/>
            <p:cNvSpPr txBox="1"/>
            <p:nvPr/>
          </p:nvSpPr>
          <p:spPr>
            <a:xfrm>
              <a:off x="6625800" y="107360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dk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Jupiter</a:t>
              </a:r>
              <a:endParaRPr sz="1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887" name="Google Shape;887;p37"/>
            <p:cNvSpPr txBox="1"/>
            <p:nvPr/>
          </p:nvSpPr>
          <p:spPr>
            <a:xfrm>
              <a:off x="6625800" y="1355564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Jupiter is a gas giant and the biggest planet</a:t>
              </a:r>
              <a:endPara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888" name="Google Shape;888;p37"/>
          <p:cNvGrpSpPr/>
          <p:nvPr/>
        </p:nvGrpSpPr>
        <p:grpSpPr>
          <a:xfrm>
            <a:off x="6625800" y="3665625"/>
            <a:ext cx="2061000" cy="680677"/>
            <a:chOff x="6625800" y="3975800"/>
            <a:chExt cx="2061000" cy="680677"/>
          </a:xfrm>
        </p:grpSpPr>
        <p:sp>
          <p:nvSpPr>
            <p:cNvPr id="889" name="Google Shape;889;p37"/>
            <p:cNvSpPr txBox="1"/>
            <p:nvPr/>
          </p:nvSpPr>
          <p:spPr>
            <a:xfrm>
              <a:off x="6625800" y="397580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dk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Earth</a:t>
              </a:r>
              <a:endParaRPr sz="1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890" name="Google Shape;890;p37"/>
            <p:cNvSpPr txBox="1"/>
            <p:nvPr/>
          </p:nvSpPr>
          <p:spPr>
            <a:xfrm>
              <a:off x="6625800" y="4257777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Earth is the third planet from the Sun</a:t>
              </a:r>
              <a:endPara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sp>
        <p:nvSpPr>
          <p:cNvPr id="891" name="Google Shape;891;p37"/>
          <p:cNvSpPr/>
          <p:nvPr/>
        </p:nvSpPr>
        <p:spPr>
          <a:xfrm>
            <a:off x="5733213" y="1123950"/>
            <a:ext cx="592200" cy="59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pic>
        <p:nvPicPr>
          <p:cNvPr id="892" name="Google Shape;892;p37" title="Gráfico">
            <a:hlinkClick r:id="rId2"/>
          </p:cNvPr>
          <p:cNvPicPr preferRelativeResize="0"/>
          <p:nvPr/>
        </p:nvPicPr>
        <p:blipFill rotWithShape="1">
          <a:blip r:embed="rId3"/>
          <a:srcRect l="2773" r="3523"/>
          <a:stretch>
            <a:fillRect/>
          </a:stretch>
        </p:blipFill>
        <p:spPr>
          <a:xfrm>
            <a:off x="460800" y="846750"/>
            <a:ext cx="4981574" cy="3706649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37"/>
          <p:cNvSpPr/>
          <p:nvPr/>
        </p:nvSpPr>
        <p:spPr>
          <a:xfrm>
            <a:off x="5733213" y="1997375"/>
            <a:ext cx="592200" cy="592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894" name="Google Shape;894;p37"/>
          <p:cNvSpPr/>
          <p:nvPr/>
        </p:nvSpPr>
        <p:spPr>
          <a:xfrm>
            <a:off x="5733213" y="2845850"/>
            <a:ext cx="592200" cy="59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895" name="Google Shape;895;p37"/>
          <p:cNvSpPr/>
          <p:nvPr/>
        </p:nvSpPr>
        <p:spPr>
          <a:xfrm>
            <a:off x="5737975" y="3667113"/>
            <a:ext cx="592200" cy="59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grpSp>
        <p:nvGrpSpPr>
          <p:cNvPr id="896" name="Google Shape;896;p37"/>
          <p:cNvGrpSpPr/>
          <p:nvPr/>
        </p:nvGrpSpPr>
        <p:grpSpPr>
          <a:xfrm>
            <a:off x="5860758" y="2109845"/>
            <a:ext cx="337138" cy="367262"/>
            <a:chOff x="4803329" y="2287298"/>
            <a:chExt cx="337138" cy="367262"/>
          </a:xfrm>
        </p:grpSpPr>
        <p:sp>
          <p:nvSpPr>
            <p:cNvPr id="897" name="Google Shape;897;p37"/>
            <p:cNvSpPr/>
            <p:nvPr/>
          </p:nvSpPr>
          <p:spPr>
            <a:xfrm>
              <a:off x="4803329" y="2560906"/>
              <a:ext cx="336317" cy="35868"/>
            </a:xfrm>
            <a:custGeom>
              <a:avLst/>
              <a:gdLst/>
              <a:ahLst/>
              <a:cxnLst/>
              <a:rect l="l" t="t" r="r" b="b"/>
              <a:pathLst>
                <a:path w="9836" h="1049" extrusionOk="0">
                  <a:moveTo>
                    <a:pt x="0" y="0"/>
                  </a:moveTo>
                  <a:lnTo>
                    <a:pt x="0" y="1048"/>
                  </a:lnTo>
                  <a:lnTo>
                    <a:pt x="9836" y="1048"/>
                  </a:lnTo>
                  <a:lnTo>
                    <a:pt x="98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4803329" y="2503087"/>
              <a:ext cx="336317" cy="35868"/>
            </a:xfrm>
            <a:custGeom>
              <a:avLst/>
              <a:gdLst/>
              <a:ahLst/>
              <a:cxnLst/>
              <a:rect l="l" t="t" r="r" b="b"/>
              <a:pathLst>
                <a:path w="9836" h="1049" extrusionOk="0">
                  <a:moveTo>
                    <a:pt x="0" y="0"/>
                  </a:moveTo>
                  <a:lnTo>
                    <a:pt x="0" y="1048"/>
                  </a:lnTo>
                  <a:lnTo>
                    <a:pt x="9836" y="1048"/>
                  </a:lnTo>
                  <a:lnTo>
                    <a:pt x="98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4803329" y="2617905"/>
              <a:ext cx="335497" cy="36654"/>
            </a:xfrm>
            <a:custGeom>
              <a:avLst/>
              <a:gdLst/>
              <a:ahLst/>
              <a:cxnLst/>
              <a:rect l="l" t="t" r="r" b="b"/>
              <a:pathLst>
                <a:path w="9812" h="1072" extrusionOk="0">
                  <a:moveTo>
                    <a:pt x="0" y="0"/>
                  </a:moveTo>
                  <a:lnTo>
                    <a:pt x="0" y="762"/>
                  </a:lnTo>
                  <a:cubicBezTo>
                    <a:pt x="0" y="929"/>
                    <a:pt x="119" y="1072"/>
                    <a:pt x="310" y="1072"/>
                  </a:cubicBezTo>
                  <a:lnTo>
                    <a:pt x="9502" y="1072"/>
                  </a:lnTo>
                  <a:cubicBezTo>
                    <a:pt x="9669" y="1072"/>
                    <a:pt x="9812" y="929"/>
                    <a:pt x="9812" y="762"/>
                  </a:cubicBezTo>
                  <a:lnTo>
                    <a:pt x="98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5094034" y="2287298"/>
              <a:ext cx="46433" cy="46468"/>
            </a:xfrm>
            <a:custGeom>
              <a:avLst/>
              <a:gdLst/>
              <a:ahLst/>
              <a:cxnLst/>
              <a:rect l="l" t="t" r="r" b="b"/>
              <a:pathLst>
                <a:path w="1358" h="1359" extrusionOk="0">
                  <a:moveTo>
                    <a:pt x="0" y="1"/>
                  </a:moveTo>
                  <a:cubicBezTo>
                    <a:pt x="0" y="755"/>
                    <a:pt x="583" y="1346"/>
                    <a:pt x="1334" y="1358"/>
                  </a:cubicBezTo>
                  <a:lnTo>
                    <a:pt x="1334" y="1358"/>
                  </a:lnTo>
                  <a:lnTo>
                    <a:pt x="1334" y="310"/>
                  </a:lnTo>
                  <a:cubicBezTo>
                    <a:pt x="1334" y="144"/>
                    <a:pt x="1215" y="1"/>
                    <a:pt x="1048" y="1"/>
                  </a:cubicBezTo>
                  <a:close/>
                  <a:moveTo>
                    <a:pt x="1334" y="1358"/>
                  </a:moveTo>
                  <a:lnTo>
                    <a:pt x="1334" y="1358"/>
                  </a:lnTo>
                  <a:lnTo>
                    <a:pt x="1358" y="1358"/>
                  </a:lnTo>
                  <a:cubicBezTo>
                    <a:pt x="1350" y="1358"/>
                    <a:pt x="1342" y="1358"/>
                    <a:pt x="1334" y="135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4803329" y="2435488"/>
              <a:ext cx="46433" cy="46468"/>
            </a:xfrm>
            <a:custGeom>
              <a:avLst/>
              <a:gdLst/>
              <a:ahLst/>
              <a:cxnLst/>
              <a:rect l="l" t="t" r="r" b="b"/>
              <a:pathLst>
                <a:path w="1358" h="1359" extrusionOk="0">
                  <a:moveTo>
                    <a:pt x="0" y="1"/>
                  </a:moveTo>
                  <a:lnTo>
                    <a:pt x="0" y="1358"/>
                  </a:lnTo>
                  <a:lnTo>
                    <a:pt x="1358" y="1358"/>
                  </a:lnTo>
                  <a:cubicBezTo>
                    <a:pt x="1358" y="596"/>
                    <a:pt x="762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4803329" y="2287298"/>
              <a:ext cx="47254" cy="46468"/>
            </a:xfrm>
            <a:custGeom>
              <a:avLst/>
              <a:gdLst/>
              <a:ahLst/>
              <a:cxnLst/>
              <a:rect l="l" t="t" r="r" b="b"/>
              <a:pathLst>
                <a:path w="1382" h="1359" extrusionOk="0">
                  <a:moveTo>
                    <a:pt x="310" y="1"/>
                  </a:moveTo>
                  <a:cubicBezTo>
                    <a:pt x="143" y="1"/>
                    <a:pt x="0" y="144"/>
                    <a:pt x="24" y="310"/>
                  </a:cubicBezTo>
                  <a:lnTo>
                    <a:pt x="24" y="1358"/>
                  </a:lnTo>
                  <a:cubicBezTo>
                    <a:pt x="762" y="1358"/>
                    <a:pt x="1382" y="763"/>
                    <a:pt x="1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5094034" y="2435488"/>
              <a:ext cx="46433" cy="46468"/>
            </a:xfrm>
            <a:custGeom>
              <a:avLst/>
              <a:gdLst/>
              <a:ahLst/>
              <a:cxnLst/>
              <a:rect l="l" t="t" r="r" b="b"/>
              <a:pathLst>
                <a:path w="1358" h="1359" extrusionOk="0">
                  <a:moveTo>
                    <a:pt x="1358" y="1"/>
                  </a:moveTo>
                  <a:cubicBezTo>
                    <a:pt x="596" y="1"/>
                    <a:pt x="0" y="596"/>
                    <a:pt x="0" y="1358"/>
                  </a:cubicBezTo>
                  <a:lnTo>
                    <a:pt x="1358" y="1358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4803329" y="2287298"/>
              <a:ext cx="168603" cy="194658"/>
            </a:xfrm>
            <a:custGeom>
              <a:avLst/>
              <a:gdLst/>
              <a:ahLst/>
              <a:cxnLst/>
              <a:rect l="l" t="t" r="r" b="b"/>
              <a:pathLst>
                <a:path w="4931" h="5693" extrusionOk="0">
                  <a:moveTo>
                    <a:pt x="1951" y="2533"/>
                  </a:moveTo>
                  <a:cubicBezTo>
                    <a:pt x="2118" y="2533"/>
                    <a:pt x="2287" y="2662"/>
                    <a:pt x="2287" y="2858"/>
                  </a:cubicBezTo>
                  <a:cubicBezTo>
                    <a:pt x="2287" y="3025"/>
                    <a:pt x="2144" y="3144"/>
                    <a:pt x="1977" y="3168"/>
                  </a:cubicBezTo>
                  <a:cubicBezTo>
                    <a:pt x="1691" y="3168"/>
                    <a:pt x="1548" y="2835"/>
                    <a:pt x="1739" y="2620"/>
                  </a:cubicBezTo>
                  <a:cubicBezTo>
                    <a:pt x="1799" y="2560"/>
                    <a:pt x="1875" y="2533"/>
                    <a:pt x="1951" y="2533"/>
                  </a:cubicBezTo>
                  <a:close/>
                  <a:moveTo>
                    <a:pt x="2001" y="1"/>
                  </a:moveTo>
                  <a:cubicBezTo>
                    <a:pt x="1977" y="1096"/>
                    <a:pt x="1096" y="1977"/>
                    <a:pt x="0" y="1977"/>
                  </a:cubicBezTo>
                  <a:lnTo>
                    <a:pt x="0" y="3692"/>
                  </a:lnTo>
                  <a:cubicBezTo>
                    <a:pt x="1096" y="3692"/>
                    <a:pt x="1977" y="4573"/>
                    <a:pt x="2001" y="5692"/>
                  </a:cubicBezTo>
                  <a:lnTo>
                    <a:pt x="4930" y="5692"/>
                  </a:lnTo>
                  <a:cubicBezTo>
                    <a:pt x="4311" y="5645"/>
                    <a:pt x="3763" y="5311"/>
                    <a:pt x="3477" y="4787"/>
                  </a:cubicBezTo>
                  <a:lnTo>
                    <a:pt x="3477" y="4811"/>
                  </a:lnTo>
                  <a:cubicBezTo>
                    <a:pt x="2739" y="3597"/>
                    <a:pt x="2739" y="2096"/>
                    <a:pt x="3477" y="882"/>
                  </a:cubicBezTo>
                  <a:cubicBezTo>
                    <a:pt x="3763" y="358"/>
                    <a:pt x="4311" y="24"/>
                    <a:pt x="4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4971898" y="2287298"/>
              <a:ext cx="167748" cy="195479"/>
            </a:xfrm>
            <a:custGeom>
              <a:avLst/>
              <a:gdLst/>
              <a:ahLst/>
              <a:cxnLst/>
              <a:rect l="l" t="t" r="r" b="b"/>
              <a:pathLst>
                <a:path w="4906" h="5717" extrusionOk="0">
                  <a:moveTo>
                    <a:pt x="2904" y="2533"/>
                  </a:moveTo>
                  <a:cubicBezTo>
                    <a:pt x="3071" y="2533"/>
                    <a:pt x="3239" y="2662"/>
                    <a:pt x="3239" y="2858"/>
                  </a:cubicBezTo>
                  <a:cubicBezTo>
                    <a:pt x="3239" y="3025"/>
                    <a:pt x="3096" y="3168"/>
                    <a:pt x="2929" y="3168"/>
                  </a:cubicBezTo>
                  <a:cubicBezTo>
                    <a:pt x="2643" y="3168"/>
                    <a:pt x="2501" y="2811"/>
                    <a:pt x="2691" y="2620"/>
                  </a:cubicBezTo>
                  <a:cubicBezTo>
                    <a:pt x="2751" y="2560"/>
                    <a:pt x="2827" y="2533"/>
                    <a:pt x="2904" y="2533"/>
                  </a:cubicBezTo>
                  <a:close/>
                  <a:moveTo>
                    <a:pt x="0" y="1"/>
                  </a:moveTo>
                  <a:cubicBezTo>
                    <a:pt x="595" y="24"/>
                    <a:pt x="1143" y="358"/>
                    <a:pt x="1429" y="906"/>
                  </a:cubicBezTo>
                  <a:cubicBezTo>
                    <a:pt x="2167" y="2096"/>
                    <a:pt x="2167" y="3620"/>
                    <a:pt x="1429" y="4835"/>
                  </a:cubicBezTo>
                  <a:cubicBezTo>
                    <a:pt x="1143" y="5359"/>
                    <a:pt x="595" y="5692"/>
                    <a:pt x="0" y="5716"/>
                  </a:cubicBezTo>
                  <a:lnTo>
                    <a:pt x="2929" y="5716"/>
                  </a:lnTo>
                  <a:cubicBezTo>
                    <a:pt x="2929" y="4621"/>
                    <a:pt x="3810" y="3739"/>
                    <a:pt x="4906" y="3739"/>
                  </a:cubicBezTo>
                  <a:lnTo>
                    <a:pt x="4906" y="2025"/>
                  </a:lnTo>
                  <a:cubicBezTo>
                    <a:pt x="3810" y="2001"/>
                    <a:pt x="2929" y="1120"/>
                    <a:pt x="2929" y="24"/>
                  </a:cubicBezTo>
                  <a:lnTo>
                    <a:pt x="29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4958050" y="2351614"/>
              <a:ext cx="5710" cy="17951"/>
            </a:xfrm>
            <a:custGeom>
              <a:avLst/>
              <a:gdLst/>
              <a:ahLst/>
              <a:cxnLst/>
              <a:rect l="l" t="t" r="r" b="b"/>
              <a:pathLst>
                <a:path w="167" h="525" extrusionOk="0">
                  <a:moveTo>
                    <a:pt x="167" y="1"/>
                  </a:moveTo>
                  <a:cubicBezTo>
                    <a:pt x="95" y="49"/>
                    <a:pt x="24" y="120"/>
                    <a:pt x="24" y="215"/>
                  </a:cubicBezTo>
                  <a:cubicBezTo>
                    <a:pt x="0" y="311"/>
                    <a:pt x="24" y="406"/>
                    <a:pt x="95" y="453"/>
                  </a:cubicBezTo>
                  <a:cubicBezTo>
                    <a:pt x="119" y="477"/>
                    <a:pt x="143" y="501"/>
                    <a:pt x="167" y="525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4978395" y="2390730"/>
              <a:ext cx="9813" cy="26875"/>
            </a:xfrm>
            <a:custGeom>
              <a:avLst/>
              <a:gdLst/>
              <a:ahLst/>
              <a:cxnLst/>
              <a:rect l="l" t="t" r="r" b="b"/>
              <a:pathLst>
                <a:path w="287" h="786" extrusionOk="0">
                  <a:moveTo>
                    <a:pt x="1" y="0"/>
                  </a:moveTo>
                  <a:lnTo>
                    <a:pt x="1" y="786"/>
                  </a:lnTo>
                  <a:cubicBezTo>
                    <a:pt x="120" y="714"/>
                    <a:pt x="215" y="572"/>
                    <a:pt x="239" y="429"/>
                  </a:cubicBezTo>
                  <a:cubicBezTo>
                    <a:pt x="286" y="238"/>
                    <a:pt x="167" y="7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4924644" y="2308463"/>
              <a:ext cx="93687" cy="152328"/>
            </a:xfrm>
            <a:custGeom>
              <a:avLst/>
              <a:gdLst/>
              <a:ahLst/>
              <a:cxnLst/>
              <a:rect l="l" t="t" r="r" b="b"/>
              <a:pathLst>
                <a:path w="2740" h="4455" extrusionOk="0">
                  <a:moveTo>
                    <a:pt x="1322" y="450"/>
                  </a:moveTo>
                  <a:cubicBezTo>
                    <a:pt x="1334" y="450"/>
                    <a:pt x="1346" y="451"/>
                    <a:pt x="1358" y="453"/>
                  </a:cubicBezTo>
                  <a:cubicBezTo>
                    <a:pt x="1477" y="453"/>
                    <a:pt x="1573" y="525"/>
                    <a:pt x="1573" y="644"/>
                  </a:cubicBezTo>
                  <a:lnTo>
                    <a:pt x="1573" y="787"/>
                  </a:lnTo>
                  <a:cubicBezTo>
                    <a:pt x="1739" y="810"/>
                    <a:pt x="1906" y="882"/>
                    <a:pt x="2025" y="1001"/>
                  </a:cubicBezTo>
                  <a:cubicBezTo>
                    <a:pt x="2096" y="1096"/>
                    <a:pt x="2096" y="1215"/>
                    <a:pt x="2001" y="1311"/>
                  </a:cubicBezTo>
                  <a:cubicBezTo>
                    <a:pt x="1957" y="1344"/>
                    <a:pt x="1908" y="1362"/>
                    <a:pt x="1858" y="1362"/>
                  </a:cubicBezTo>
                  <a:cubicBezTo>
                    <a:pt x="1801" y="1362"/>
                    <a:pt x="1743" y="1338"/>
                    <a:pt x="1692" y="1287"/>
                  </a:cubicBezTo>
                  <a:cubicBezTo>
                    <a:pt x="1668" y="1239"/>
                    <a:pt x="1620" y="1215"/>
                    <a:pt x="1573" y="1215"/>
                  </a:cubicBezTo>
                  <a:lnTo>
                    <a:pt x="1573" y="1977"/>
                  </a:lnTo>
                  <a:lnTo>
                    <a:pt x="1692" y="2001"/>
                  </a:lnTo>
                  <a:cubicBezTo>
                    <a:pt x="2073" y="2120"/>
                    <a:pt x="2311" y="2501"/>
                    <a:pt x="2239" y="2906"/>
                  </a:cubicBezTo>
                  <a:cubicBezTo>
                    <a:pt x="2168" y="3263"/>
                    <a:pt x="1906" y="3525"/>
                    <a:pt x="1573" y="3621"/>
                  </a:cubicBezTo>
                  <a:lnTo>
                    <a:pt x="1573" y="3811"/>
                  </a:lnTo>
                  <a:cubicBezTo>
                    <a:pt x="1573" y="3906"/>
                    <a:pt x="1477" y="4002"/>
                    <a:pt x="1358" y="4002"/>
                  </a:cubicBezTo>
                  <a:cubicBezTo>
                    <a:pt x="1239" y="4002"/>
                    <a:pt x="1144" y="3906"/>
                    <a:pt x="1144" y="3811"/>
                  </a:cubicBezTo>
                  <a:lnTo>
                    <a:pt x="1144" y="3644"/>
                  </a:lnTo>
                  <a:cubicBezTo>
                    <a:pt x="953" y="3621"/>
                    <a:pt x="763" y="3549"/>
                    <a:pt x="596" y="3454"/>
                  </a:cubicBezTo>
                  <a:cubicBezTo>
                    <a:pt x="501" y="3382"/>
                    <a:pt x="477" y="3240"/>
                    <a:pt x="525" y="3144"/>
                  </a:cubicBezTo>
                  <a:cubicBezTo>
                    <a:pt x="569" y="3085"/>
                    <a:pt x="640" y="3045"/>
                    <a:pt x="711" y="3045"/>
                  </a:cubicBezTo>
                  <a:cubicBezTo>
                    <a:pt x="755" y="3045"/>
                    <a:pt x="798" y="3060"/>
                    <a:pt x="834" y="3097"/>
                  </a:cubicBezTo>
                  <a:cubicBezTo>
                    <a:pt x="930" y="3144"/>
                    <a:pt x="1025" y="3192"/>
                    <a:pt x="1144" y="3216"/>
                  </a:cubicBezTo>
                  <a:lnTo>
                    <a:pt x="1144" y="2239"/>
                  </a:lnTo>
                  <a:cubicBezTo>
                    <a:pt x="1025" y="2192"/>
                    <a:pt x="906" y="2120"/>
                    <a:pt x="810" y="2049"/>
                  </a:cubicBezTo>
                  <a:cubicBezTo>
                    <a:pt x="620" y="1882"/>
                    <a:pt x="549" y="1644"/>
                    <a:pt x="596" y="1406"/>
                  </a:cubicBezTo>
                  <a:cubicBezTo>
                    <a:pt x="644" y="1120"/>
                    <a:pt x="834" y="882"/>
                    <a:pt x="1096" y="810"/>
                  </a:cubicBezTo>
                  <a:lnTo>
                    <a:pt x="1144" y="810"/>
                  </a:lnTo>
                  <a:lnTo>
                    <a:pt x="1144" y="644"/>
                  </a:lnTo>
                  <a:cubicBezTo>
                    <a:pt x="1144" y="537"/>
                    <a:pt x="1220" y="450"/>
                    <a:pt x="1322" y="450"/>
                  </a:cubicBezTo>
                  <a:close/>
                  <a:moveTo>
                    <a:pt x="1382" y="1"/>
                  </a:moveTo>
                  <a:cubicBezTo>
                    <a:pt x="644" y="1"/>
                    <a:pt x="1" y="1025"/>
                    <a:pt x="1" y="2239"/>
                  </a:cubicBezTo>
                  <a:cubicBezTo>
                    <a:pt x="1" y="3430"/>
                    <a:pt x="644" y="4454"/>
                    <a:pt x="1382" y="4454"/>
                  </a:cubicBezTo>
                  <a:cubicBezTo>
                    <a:pt x="2120" y="4454"/>
                    <a:pt x="2739" y="3430"/>
                    <a:pt x="2739" y="2216"/>
                  </a:cubicBezTo>
                  <a:cubicBezTo>
                    <a:pt x="2739" y="1025"/>
                    <a:pt x="2120" y="1"/>
                    <a:pt x="1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09" name="Google Shape;909;p37"/>
          <p:cNvGrpSpPr/>
          <p:nvPr/>
        </p:nvGrpSpPr>
        <p:grpSpPr>
          <a:xfrm>
            <a:off x="5851262" y="1236420"/>
            <a:ext cx="365655" cy="367262"/>
            <a:chOff x="6365926" y="2287298"/>
            <a:chExt cx="365655" cy="367262"/>
          </a:xfrm>
        </p:grpSpPr>
        <p:sp>
          <p:nvSpPr>
            <p:cNvPr id="910" name="Google Shape;910;p37"/>
            <p:cNvSpPr/>
            <p:nvPr/>
          </p:nvSpPr>
          <p:spPr>
            <a:xfrm>
              <a:off x="6365926" y="2402116"/>
              <a:ext cx="76557" cy="252443"/>
            </a:xfrm>
            <a:custGeom>
              <a:avLst/>
              <a:gdLst/>
              <a:ahLst/>
              <a:cxnLst/>
              <a:rect l="l" t="t" r="r" b="b"/>
              <a:pathLst>
                <a:path w="2239" h="7383" extrusionOk="0">
                  <a:moveTo>
                    <a:pt x="1132" y="1953"/>
                  </a:moveTo>
                  <a:cubicBezTo>
                    <a:pt x="1280" y="1953"/>
                    <a:pt x="1429" y="2048"/>
                    <a:pt x="1453" y="2239"/>
                  </a:cubicBezTo>
                  <a:lnTo>
                    <a:pt x="1453" y="2858"/>
                  </a:lnTo>
                  <a:cubicBezTo>
                    <a:pt x="1477" y="3084"/>
                    <a:pt x="1304" y="3198"/>
                    <a:pt x="1132" y="3198"/>
                  </a:cubicBezTo>
                  <a:cubicBezTo>
                    <a:pt x="959" y="3198"/>
                    <a:pt x="786" y="3084"/>
                    <a:pt x="810" y="2858"/>
                  </a:cubicBezTo>
                  <a:lnTo>
                    <a:pt x="810" y="2239"/>
                  </a:lnTo>
                  <a:cubicBezTo>
                    <a:pt x="834" y="2048"/>
                    <a:pt x="983" y="1953"/>
                    <a:pt x="1132" y="1953"/>
                  </a:cubicBezTo>
                  <a:close/>
                  <a:moveTo>
                    <a:pt x="1132" y="3835"/>
                  </a:moveTo>
                  <a:cubicBezTo>
                    <a:pt x="1280" y="3835"/>
                    <a:pt x="1429" y="3930"/>
                    <a:pt x="1453" y="4120"/>
                  </a:cubicBezTo>
                  <a:lnTo>
                    <a:pt x="1453" y="4740"/>
                  </a:lnTo>
                  <a:cubicBezTo>
                    <a:pt x="1477" y="4978"/>
                    <a:pt x="1304" y="5097"/>
                    <a:pt x="1132" y="5097"/>
                  </a:cubicBezTo>
                  <a:cubicBezTo>
                    <a:pt x="959" y="5097"/>
                    <a:pt x="786" y="4978"/>
                    <a:pt x="810" y="4740"/>
                  </a:cubicBezTo>
                  <a:lnTo>
                    <a:pt x="810" y="4120"/>
                  </a:lnTo>
                  <a:cubicBezTo>
                    <a:pt x="834" y="3930"/>
                    <a:pt x="983" y="3835"/>
                    <a:pt x="1132" y="3835"/>
                  </a:cubicBezTo>
                  <a:close/>
                  <a:moveTo>
                    <a:pt x="334" y="0"/>
                  </a:moveTo>
                  <a:cubicBezTo>
                    <a:pt x="167" y="0"/>
                    <a:pt x="0" y="120"/>
                    <a:pt x="24" y="358"/>
                  </a:cubicBezTo>
                  <a:lnTo>
                    <a:pt x="24" y="7073"/>
                  </a:lnTo>
                  <a:cubicBezTo>
                    <a:pt x="24" y="7240"/>
                    <a:pt x="167" y="7383"/>
                    <a:pt x="334" y="7383"/>
                  </a:cubicBezTo>
                  <a:lnTo>
                    <a:pt x="810" y="7383"/>
                  </a:lnTo>
                  <a:lnTo>
                    <a:pt x="810" y="6025"/>
                  </a:lnTo>
                  <a:cubicBezTo>
                    <a:pt x="786" y="5787"/>
                    <a:pt x="959" y="5668"/>
                    <a:pt x="1132" y="5668"/>
                  </a:cubicBezTo>
                  <a:cubicBezTo>
                    <a:pt x="1304" y="5668"/>
                    <a:pt x="1477" y="5787"/>
                    <a:pt x="1453" y="6025"/>
                  </a:cubicBezTo>
                  <a:lnTo>
                    <a:pt x="1453" y="7359"/>
                  </a:lnTo>
                  <a:lnTo>
                    <a:pt x="2239" y="7359"/>
                  </a:lnTo>
                  <a:lnTo>
                    <a:pt x="2239" y="215"/>
                  </a:lnTo>
                  <a:lnTo>
                    <a:pt x="643" y="739"/>
                  </a:lnTo>
                  <a:lnTo>
                    <a:pt x="643" y="358"/>
                  </a:lnTo>
                  <a:cubicBezTo>
                    <a:pt x="667" y="120"/>
                    <a:pt x="501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6657451" y="2402937"/>
              <a:ext cx="74129" cy="250836"/>
            </a:xfrm>
            <a:custGeom>
              <a:avLst/>
              <a:gdLst/>
              <a:ahLst/>
              <a:cxnLst/>
              <a:rect l="l" t="t" r="r" b="b"/>
              <a:pathLst>
                <a:path w="2168" h="7336" extrusionOk="0">
                  <a:moveTo>
                    <a:pt x="1084" y="1929"/>
                  </a:moveTo>
                  <a:cubicBezTo>
                    <a:pt x="1232" y="1929"/>
                    <a:pt x="1381" y="2024"/>
                    <a:pt x="1405" y="2215"/>
                  </a:cubicBezTo>
                  <a:lnTo>
                    <a:pt x="1405" y="2834"/>
                  </a:lnTo>
                  <a:cubicBezTo>
                    <a:pt x="1429" y="3060"/>
                    <a:pt x="1256" y="3174"/>
                    <a:pt x="1084" y="3174"/>
                  </a:cubicBezTo>
                  <a:cubicBezTo>
                    <a:pt x="911" y="3174"/>
                    <a:pt x="738" y="3060"/>
                    <a:pt x="762" y="2834"/>
                  </a:cubicBezTo>
                  <a:lnTo>
                    <a:pt x="762" y="2215"/>
                  </a:lnTo>
                  <a:cubicBezTo>
                    <a:pt x="786" y="2024"/>
                    <a:pt x="935" y="1929"/>
                    <a:pt x="1084" y="1929"/>
                  </a:cubicBezTo>
                  <a:close/>
                  <a:moveTo>
                    <a:pt x="1084" y="3811"/>
                  </a:moveTo>
                  <a:cubicBezTo>
                    <a:pt x="1232" y="3811"/>
                    <a:pt x="1381" y="3906"/>
                    <a:pt x="1405" y="4096"/>
                  </a:cubicBezTo>
                  <a:lnTo>
                    <a:pt x="1405" y="4716"/>
                  </a:lnTo>
                  <a:cubicBezTo>
                    <a:pt x="1429" y="4954"/>
                    <a:pt x="1256" y="5073"/>
                    <a:pt x="1084" y="5073"/>
                  </a:cubicBezTo>
                  <a:cubicBezTo>
                    <a:pt x="911" y="5073"/>
                    <a:pt x="738" y="4954"/>
                    <a:pt x="762" y="4716"/>
                  </a:cubicBezTo>
                  <a:lnTo>
                    <a:pt x="762" y="4096"/>
                  </a:lnTo>
                  <a:cubicBezTo>
                    <a:pt x="786" y="3906"/>
                    <a:pt x="935" y="3811"/>
                    <a:pt x="1084" y="3811"/>
                  </a:cubicBezTo>
                  <a:close/>
                  <a:moveTo>
                    <a:pt x="1858" y="0"/>
                  </a:moveTo>
                  <a:cubicBezTo>
                    <a:pt x="1691" y="0"/>
                    <a:pt x="1548" y="143"/>
                    <a:pt x="1548" y="334"/>
                  </a:cubicBezTo>
                  <a:lnTo>
                    <a:pt x="1548" y="715"/>
                  </a:lnTo>
                  <a:lnTo>
                    <a:pt x="0" y="215"/>
                  </a:lnTo>
                  <a:lnTo>
                    <a:pt x="0" y="7335"/>
                  </a:lnTo>
                  <a:lnTo>
                    <a:pt x="762" y="7335"/>
                  </a:lnTo>
                  <a:lnTo>
                    <a:pt x="762" y="5978"/>
                  </a:lnTo>
                  <a:cubicBezTo>
                    <a:pt x="738" y="5740"/>
                    <a:pt x="911" y="5620"/>
                    <a:pt x="1084" y="5620"/>
                  </a:cubicBezTo>
                  <a:cubicBezTo>
                    <a:pt x="1256" y="5620"/>
                    <a:pt x="1429" y="5740"/>
                    <a:pt x="1405" y="5978"/>
                  </a:cubicBezTo>
                  <a:lnTo>
                    <a:pt x="1405" y="7335"/>
                  </a:lnTo>
                  <a:lnTo>
                    <a:pt x="1858" y="7335"/>
                  </a:lnTo>
                  <a:cubicBezTo>
                    <a:pt x="2024" y="7335"/>
                    <a:pt x="2167" y="7192"/>
                    <a:pt x="2167" y="7025"/>
                  </a:cubicBezTo>
                  <a:lnTo>
                    <a:pt x="2167" y="334"/>
                  </a:lnTo>
                  <a:cubicBezTo>
                    <a:pt x="2167" y="167"/>
                    <a:pt x="2024" y="24"/>
                    <a:pt x="1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6480745" y="2287298"/>
              <a:ext cx="136838" cy="22841"/>
            </a:xfrm>
            <a:custGeom>
              <a:avLst/>
              <a:gdLst/>
              <a:ahLst/>
              <a:cxnLst/>
              <a:rect l="l" t="t" r="r" b="b"/>
              <a:pathLst>
                <a:path w="4002" h="668" extrusionOk="0">
                  <a:moveTo>
                    <a:pt x="334" y="1"/>
                  </a:moveTo>
                  <a:cubicBezTo>
                    <a:pt x="143" y="1"/>
                    <a:pt x="0" y="144"/>
                    <a:pt x="24" y="310"/>
                  </a:cubicBezTo>
                  <a:lnTo>
                    <a:pt x="24" y="667"/>
                  </a:lnTo>
                  <a:lnTo>
                    <a:pt x="4001" y="667"/>
                  </a:lnTo>
                  <a:lnTo>
                    <a:pt x="4001" y="310"/>
                  </a:lnTo>
                  <a:cubicBezTo>
                    <a:pt x="4001" y="144"/>
                    <a:pt x="3858" y="1"/>
                    <a:pt x="36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6523896" y="2604057"/>
              <a:ext cx="50502" cy="49716"/>
            </a:xfrm>
            <a:custGeom>
              <a:avLst/>
              <a:gdLst/>
              <a:ahLst/>
              <a:cxnLst/>
              <a:rect l="l" t="t" r="r" b="b"/>
              <a:pathLst>
                <a:path w="1477" h="1454" extrusionOk="0">
                  <a:moveTo>
                    <a:pt x="0" y="0"/>
                  </a:moveTo>
                  <a:lnTo>
                    <a:pt x="0" y="1453"/>
                  </a:lnTo>
                  <a:lnTo>
                    <a:pt x="1477" y="1453"/>
                  </a:lnTo>
                  <a:lnTo>
                    <a:pt x="14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6463648" y="2331987"/>
              <a:ext cx="171817" cy="321786"/>
            </a:xfrm>
            <a:custGeom>
              <a:avLst/>
              <a:gdLst/>
              <a:ahLst/>
              <a:cxnLst/>
              <a:rect l="l" t="t" r="r" b="b"/>
              <a:pathLst>
                <a:path w="5025" h="9411" extrusionOk="0">
                  <a:moveTo>
                    <a:pt x="2501" y="1230"/>
                  </a:moveTo>
                  <a:cubicBezTo>
                    <a:pt x="2655" y="1230"/>
                    <a:pt x="2810" y="1337"/>
                    <a:pt x="2810" y="1551"/>
                  </a:cubicBezTo>
                  <a:lnTo>
                    <a:pt x="2810" y="2171"/>
                  </a:lnTo>
                  <a:cubicBezTo>
                    <a:pt x="2810" y="2385"/>
                    <a:pt x="2655" y="2492"/>
                    <a:pt x="2501" y="2492"/>
                  </a:cubicBezTo>
                  <a:cubicBezTo>
                    <a:pt x="2346" y="2492"/>
                    <a:pt x="2191" y="2385"/>
                    <a:pt x="2191" y="2171"/>
                  </a:cubicBezTo>
                  <a:lnTo>
                    <a:pt x="2191" y="1551"/>
                  </a:lnTo>
                  <a:cubicBezTo>
                    <a:pt x="2191" y="1337"/>
                    <a:pt x="2346" y="1230"/>
                    <a:pt x="2501" y="1230"/>
                  </a:cubicBezTo>
                  <a:close/>
                  <a:moveTo>
                    <a:pt x="1250" y="1266"/>
                  </a:moveTo>
                  <a:cubicBezTo>
                    <a:pt x="1399" y="1266"/>
                    <a:pt x="1548" y="1361"/>
                    <a:pt x="1572" y="1551"/>
                  </a:cubicBezTo>
                  <a:lnTo>
                    <a:pt x="1572" y="2171"/>
                  </a:lnTo>
                  <a:cubicBezTo>
                    <a:pt x="1584" y="2409"/>
                    <a:pt x="1411" y="2528"/>
                    <a:pt x="1241" y="2528"/>
                  </a:cubicBezTo>
                  <a:cubicBezTo>
                    <a:pt x="1072" y="2528"/>
                    <a:pt x="905" y="2409"/>
                    <a:pt x="929" y="2171"/>
                  </a:cubicBezTo>
                  <a:lnTo>
                    <a:pt x="929" y="1551"/>
                  </a:lnTo>
                  <a:cubicBezTo>
                    <a:pt x="953" y="1361"/>
                    <a:pt x="1102" y="1266"/>
                    <a:pt x="1250" y="1266"/>
                  </a:cubicBezTo>
                  <a:close/>
                  <a:moveTo>
                    <a:pt x="3754" y="1266"/>
                  </a:moveTo>
                  <a:cubicBezTo>
                    <a:pt x="3900" y="1266"/>
                    <a:pt x="4049" y="1361"/>
                    <a:pt x="4072" y="1551"/>
                  </a:cubicBezTo>
                  <a:lnTo>
                    <a:pt x="4072" y="2171"/>
                  </a:lnTo>
                  <a:cubicBezTo>
                    <a:pt x="4096" y="2409"/>
                    <a:pt x="3930" y="2528"/>
                    <a:pt x="3763" y="2528"/>
                  </a:cubicBezTo>
                  <a:cubicBezTo>
                    <a:pt x="3596" y="2528"/>
                    <a:pt x="3429" y="2409"/>
                    <a:pt x="3453" y="2171"/>
                  </a:cubicBezTo>
                  <a:lnTo>
                    <a:pt x="3453" y="1551"/>
                  </a:lnTo>
                  <a:cubicBezTo>
                    <a:pt x="3465" y="1361"/>
                    <a:pt x="3608" y="1266"/>
                    <a:pt x="3754" y="1266"/>
                  </a:cubicBezTo>
                  <a:close/>
                  <a:moveTo>
                    <a:pt x="1250" y="3171"/>
                  </a:moveTo>
                  <a:cubicBezTo>
                    <a:pt x="1399" y="3171"/>
                    <a:pt x="1548" y="3266"/>
                    <a:pt x="1572" y="3456"/>
                  </a:cubicBezTo>
                  <a:lnTo>
                    <a:pt x="1572" y="4052"/>
                  </a:lnTo>
                  <a:cubicBezTo>
                    <a:pt x="1548" y="4242"/>
                    <a:pt x="1399" y="4338"/>
                    <a:pt x="1250" y="4338"/>
                  </a:cubicBezTo>
                  <a:cubicBezTo>
                    <a:pt x="1102" y="4338"/>
                    <a:pt x="953" y="4242"/>
                    <a:pt x="929" y="4052"/>
                  </a:cubicBezTo>
                  <a:lnTo>
                    <a:pt x="929" y="3456"/>
                  </a:lnTo>
                  <a:cubicBezTo>
                    <a:pt x="953" y="3266"/>
                    <a:pt x="1102" y="3171"/>
                    <a:pt x="1250" y="3171"/>
                  </a:cubicBezTo>
                  <a:close/>
                  <a:moveTo>
                    <a:pt x="3754" y="3171"/>
                  </a:moveTo>
                  <a:cubicBezTo>
                    <a:pt x="3900" y="3171"/>
                    <a:pt x="4049" y="3266"/>
                    <a:pt x="4072" y="3456"/>
                  </a:cubicBezTo>
                  <a:lnTo>
                    <a:pt x="4072" y="4052"/>
                  </a:lnTo>
                  <a:cubicBezTo>
                    <a:pt x="4049" y="4242"/>
                    <a:pt x="3900" y="4338"/>
                    <a:pt x="3754" y="4338"/>
                  </a:cubicBezTo>
                  <a:cubicBezTo>
                    <a:pt x="3608" y="4338"/>
                    <a:pt x="3465" y="4242"/>
                    <a:pt x="3453" y="4052"/>
                  </a:cubicBezTo>
                  <a:lnTo>
                    <a:pt x="3453" y="3456"/>
                  </a:lnTo>
                  <a:cubicBezTo>
                    <a:pt x="3465" y="3266"/>
                    <a:pt x="3608" y="3171"/>
                    <a:pt x="3754" y="3171"/>
                  </a:cubicBezTo>
                  <a:close/>
                  <a:moveTo>
                    <a:pt x="2501" y="3153"/>
                  </a:moveTo>
                  <a:cubicBezTo>
                    <a:pt x="2655" y="3153"/>
                    <a:pt x="2810" y="3254"/>
                    <a:pt x="2810" y="3456"/>
                  </a:cubicBezTo>
                  <a:lnTo>
                    <a:pt x="2810" y="4052"/>
                  </a:lnTo>
                  <a:cubicBezTo>
                    <a:pt x="2810" y="4266"/>
                    <a:pt x="2655" y="4373"/>
                    <a:pt x="2501" y="4373"/>
                  </a:cubicBezTo>
                  <a:cubicBezTo>
                    <a:pt x="2346" y="4373"/>
                    <a:pt x="2191" y="4266"/>
                    <a:pt x="2191" y="4052"/>
                  </a:cubicBezTo>
                  <a:lnTo>
                    <a:pt x="2191" y="3456"/>
                  </a:lnTo>
                  <a:cubicBezTo>
                    <a:pt x="2191" y="3254"/>
                    <a:pt x="2346" y="3153"/>
                    <a:pt x="2501" y="3153"/>
                  </a:cubicBezTo>
                  <a:close/>
                  <a:moveTo>
                    <a:pt x="3763" y="4975"/>
                  </a:moveTo>
                  <a:cubicBezTo>
                    <a:pt x="3930" y="4975"/>
                    <a:pt x="4096" y="5088"/>
                    <a:pt x="4072" y="5314"/>
                  </a:cubicBezTo>
                  <a:lnTo>
                    <a:pt x="4072" y="5933"/>
                  </a:lnTo>
                  <a:cubicBezTo>
                    <a:pt x="4049" y="6124"/>
                    <a:pt x="3900" y="6219"/>
                    <a:pt x="3754" y="6219"/>
                  </a:cubicBezTo>
                  <a:cubicBezTo>
                    <a:pt x="3608" y="6219"/>
                    <a:pt x="3465" y="6124"/>
                    <a:pt x="3453" y="5933"/>
                  </a:cubicBezTo>
                  <a:lnTo>
                    <a:pt x="3453" y="5314"/>
                  </a:lnTo>
                  <a:cubicBezTo>
                    <a:pt x="3429" y="5088"/>
                    <a:pt x="3596" y="4975"/>
                    <a:pt x="3763" y="4975"/>
                  </a:cubicBezTo>
                  <a:close/>
                  <a:moveTo>
                    <a:pt x="1241" y="4975"/>
                  </a:moveTo>
                  <a:cubicBezTo>
                    <a:pt x="1411" y="4975"/>
                    <a:pt x="1584" y="5088"/>
                    <a:pt x="1572" y="5314"/>
                  </a:cubicBezTo>
                  <a:lnTo>
                    <a:pt x="1572" y="5957"/>
                  </a:lnTo>
                  <a:cubicBezTo>
                    <a:pt x="1548" y="6136"/>
                    <a:pt x="1399" y="6225"/>
                    <a:pt x="1250" y="6225"/>
                  </a:cubicBezTo>
                  <a:cubicBezTo>
                    <a:pt x="1102" y="6225"/>
                    <a:pt x="953" y="6136"/>
                    <a:pt x="929" y="5957"/>
                  </a:cubicBezTo>
                  <a:lnTo>
                    <a:pt x="929" y="5314"/>
                  </a:lnTo>
                  <a:cubicBezTo>
                    <a:pt x="905" y="5088"/>
                    <a:pt x="1072" y="4975"/>
                    <a:pt x="1241" y="4975"/>
                  </a:cubicBezTo>
                  <a:close/>
                  <a:moveTo>
                    <a:pt x="2501" y="5010"/>
                  </a:moveTo>
                  <a:cubicBezTo>
                    <a:pt x="2655" y="5010"/>
                    <a:pt x="2810" y="5112"/>
                    <a:pt x="2810" y="5314"/>
                  </a:cubicBezTo>
                  <a:lnTo>
                    <a:pt x="2810" y="5957"/>
                  </a:lnTo>
                  <a:cubicBezTo>
                    <a:pt x="2810" y="6159"/>
                    <a:pt x="2655" y="6261"/>
                    <a:pt x="2501" y="6261"/>
                  </a:cubicBezTo>
                  <a:cubicBezTo>
                    <a:pt x="2346" y="6261"/>
                    <a:pt x="2191" y="6159"/>
                    <a:pt x="2191" y="5957"/>
                  </a:cubicBezTo>
                  <a:lnTo>
                    <a:pt x="2191" y="5314"/>
                  </a:lnTo>
                  <a:cubicBezTo>
                    <a:pt x="2191" y="5112"/>
                    <a:pt x="2346" y="5010"/>
                    <a:pt x="2501" y="5010"/>
                  </a:cubicBezTo>
                  <a:close/>
                  <a:moveTo>
                    <a:pt x="297" y="1"/>
                  </a:moveTo>
                  <a:cubicBezTo>
                    <a:pt x="146" y="1"/>
                    <a:pt x="22" y="135"/>
                    <a:pt x="0" y="289"/>
                  </a:cubicBezTo>
                  <a:lnTo>
                    <a:pt x="0" y="9410"/>
                  </a:lnTo>
                  <a:lnTo>
                    <a:pt x="1143" y="9410"/>
                  </a:lnTo>
                  <a:lnTo>
                    <a:pt x="1143" y="7624"/>
                  </a:lnTo>
                  <a:cubicBezTo>
                    <a:pt x="1121" y="7468"/>
                    <a:pt x="1265" y="7312"/>
                    <a:pt x="1421" y="7312"/>
                  </a:cubicBezTo>
                  <a:cubicBezTo>
                    <a:pt x="1431" y="7312"/>
                    <a:pt x="1442" y="7313"/>
                    <a:pt x="1453" y="7314"/>
                  </a:cubicBezTo>
                  <a:lnTo>
                    <a:pt x="3549" y="7314"/>
                  </a:lnTo>
                  <a:cubicBezTo>
                    <a:pt x="3559" y="7313"/>
                    <a:pt x="3570" y="7312"/>
                    <a:pt x="3580" y="7312"/>
                  </a:cubicBezTo>
                  <a:cubicBezTo>
                    <a:pt x="3733" y="7312"/>
                    <a:pt x="3858" y="7468"/>
                    <a:pt x="3858" y="7624"/>
                  </a:cubicBezTo>
                  <a:lnTo>
                    <a:pt x="3858" y="9410"/>
                  </a:lnTo>
                  <a:lnTo>
                    <a:pt x="5025" y="9410"/>
                  </a:lnTo>
                  <a:lnTo>
                    <a:pt x="5025" y="313"/>
                  </a:lnTo>
                  <a:cubicBezTo>
                    <a:pt x="5025" y="146"/>
                    <a:pt x="4882" y="3"/>
                    <a:pt x="4715" y="3"/>
                  </a:cubicBezTo>
                  <a:lnTo>
                    <a:pt x="334" y="3"/>
                  </a:lnTo>
                  <a:cubicBezTo>
                    <a:pt x="321" y="2"/>
                    <a:pt x="309" y="1"/>
                    <a:pt x="2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15" name="Google Shape;915;p37"/>
          <p:cNvGrpSpPr/>
          <p:nvPr/>
        </p:nvGrpSpPr>
        <p:grpSpPr>
          <a:xfrm>
            <a:off x="5846077" y="2945106"/>
            <a:ext cx="366475" cy="366475"/>
            <a:chOff x="7953758" y="2867852"/>
            <a:chExt cx="366475" cy="366475"/>
          </a:xfrm>
        </p:grpSpPr>
        <p:sp>
          <p:nvSpPr>
            <p:cNvPr id="916" name="Google Shape;916;p37"/>
            <p:cNvSpPr/>
            <p:nvPr/>
          </p:nvSpPr>
          <p:spPr>
            <a:xfrm>
              <a:off x="8050898" y="2867852"/>
              <a:ext cx="150447" cy="128598"/>
            </a:xfrm>
            <a:custGeom>
              <a:avLst/>
              <a:gdLst/>
              <a:ahLst/>
              <a:cxnLst/>
              <a:rect l="l" t="t" r="r" b="b"/>
              <a:pathLst>
                <a:path w="4400" h="3761" extrusionOk="0">
                  <a:moveTo>
                    <a:pt x="3161" y="1031"/>
                  </a:moveTo>
                  <a:cubicBezTo>
                    <a:pt x="3238" y="1031"/>
                    <a:pt x="3316" y="1061"/>
                    <a:pt x="3375" y="1121"/>
                  </a:cubicBezTo>
                  <a:cubicBezTo>
                    <a:pt x="3494" y="1263"/>
                    <a:pt x="3494" y="1454"/>
                    <a:pt x="3375" y="1573"/>
                  </a:cubicBezTo>
                  <a:lnTo>
                    <a:pt x="2351" y="2621"/>
                  </a:lnTo>
                  <a:cubicBezTo>
                    <a:pt x="2292" y="2680"/>
                    <a:pt x="2208" y="2710"/>
                    <a:pt x="2125" y="2710"/>
                  </a:cubicBezTo>
                  <a:cubicBezTo>
                    <a:pt x="2042" y="2710"/>
                    <a:pt x="1958" y="2680"/>
                    <a:pt x="1899" y="2621"/>
                  </a:cubicBezTo>
                  <a:lnTo>
                    <a:pt x="1470" y="2168"/>
                  </a:lnTo>
                  <a:cubicBezTo>
                    <a:pt x="1230" y="1947"/>
                    <a:pt x="1448" y="1625"/>
                    <a:pt x="1692" y="1625"/>
                  </a:cubicBezTo>
                  <a:cubicBezTo>
                    <a:pt x="1762" y="1625"/>
                    <a:pt x="1835" y="1652"/>
                    <a:pt x="1899" y="1716"/>
                  </a:cubicBezTo>
                  <a:lnTo>
                    <a:pt x="2137" y="1954"/>
                  </a:lnTo>
                  <a:lnTo>
                    <a:pt x="2947" y="1121"/>
                  </a:lnTo>
                  <a:cubicBezTo>
                    <a:pt x="3006" y="1061"/>
                    <a:pt x="3084" y="1031"/>
                    <a:pt x="3161" y="1031"/>
                  </a:cubicBezTo>
                  <a:close/>
                  <a:moveTo>
                    <a:pt x="2561" y="1"/>
                  </a:moveTo>
                  <a:cubicBezTo>
                    <a:pt x="2546" y="1"/>
                    <a:pt x="2532" y="1"/>
                    <a:pt x="2518" y="1"/>
                  </a:cubicBezTo>
                  <a:cubicBezTo>
                    <a:pt x="2508" y="1"/>
                    <a:pt x="2499" y="1"/>
                    <a:pt x="2489" y="1"/>
                  </a:cubicBezTo>
                  <a:cubicBezTo>
                    <a:pt x="841" y="1"/>
                    <a:pt x="0" y="2032"/>
                    <a:pt x="1184" y="3216"/>
                  </a:cubicBezTo>
                  <a:cubicBezTo>
                    <a:pt x="1568" y="3592"/>
                    <a:pt x="2037" y="3760"/>
                    <a:pt x="2498" y="3760"/>
                  </a:cubicBezTo>
                  <a:cubicBezTo>
                    <a:pt x="3468" y="3760"/>
                    <a:pt x="4399" y="3013"/>
                    <a:pt x="4399" y="1883"/>
                  </a:cubicBezTo>
                  <a:cubicBezTo>
                    <a:pt x="4399" y="849"/>
                    <a:pt x="3588" y="1"/>
                    <a:pt x="25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7953758" y="3018504"/>
              <a:ext cx="31799" cy="157217"/>
            </a:xfrm>
            <a:custGeom>
              <a:avLst/>
              <a:gdLst/>
              <a:ahLst/>
              <a:cxnLst/>
              <a:rect l="l" t="t" r="r" b="b"/>
              <a:pathLst>
                <a:path w="930" h="4598" extrusionOk="0">
                  <a:moveTo>
                    <a:pt x="310" y="1"/>
                  </a:moveTo>
                  <a:cubicBezTo>
                    <a:pt x="144" y="1"/>
                    <a:pt x="1" y="144"/>
                    <a:pt x="24" y="311"/>
                  </a:cubicBezTo>
                  <a:lnTo>
                    <a:pt x="24" y="4288"/>
                  </a:lnTo>
                  <a:cubicBezTo>
                    <a:pt x="24" y="4454"/>
                    <a:pt x="144" y="4597"/>
                    <a:pt x="310" y="4597"/>
                  </a:cubicBezTo>
                  <a:lnTo>
                    <a:pt x="620" y="4597"/>
                  </a:lnTo>
                  <a:cubicBezTo>
                    <a:pt x="787" y="4597"/>
                    <a:pt x="929" y="4454"/>
                    <a:pt x="929" y="4288"/>
                  </a:cubicBezTo>
                  <a:lnTo>
                    <a:pt x="929" y="311"/>
                  </a:lnTo>
                  <a:cubicBezTo>
                    <a:pt x="929" y="144"/>
                    <a:pt x="810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8288434" y="3018504"/>
              <a:ext cx="31799" cy="157217"/>
            </a:xfrm>
            <a:custGeom>
              <a:avLst/>
              <a:gdLst/>
              <a:ahLst/>
              <a:cxnLst/>
              <a:rect l="l" t="t" r="r" b="b"/>
              <a:pathLst>
                <a:path w="930" h="4598" extrusionOk="0">
                  <a:moveTo>
                    <a:pt x="310" y="1"/>
                  </a:moveTo>
                  <a:cubicBezTo>
                    <a:pt x="143" y="1"/>
                    <a:pt x="0" y="144"/>
                    <a:pt x="24" y="311"/>
                  </a:cubicBezTo>
                  <a:lnTo>
                    <a:pt x="24" y="4288"/>
                  </a:lnTo>
                  <a:cubicBezTo>
                    <a:pt x="24" y="4454"/>
                    <a:pt x="143" y="4597"/>
                    <a:pt x="310" y="4597"/>
                  </a:cubicBezTo>
                  <a:lnTo>
                    <a:pt x="643" y="4597"/>
                  </a:lnTo>
                  <a:cubicBezTo>
                    <a:pt x="810" y="4597"/>
                    <a:pt x="929" y="4454"/>
                    <a:pt x="929" y="4288"/>
                  </a:cubicBezTo>
                  <a:lnTo>
                    <a:pt x="929" y="311"/>
                  </a:lnTo>
                  <a:cubicBezTo>
                    <a:pt x="929" y="144"/>
                    <a:pt x="810" y="1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8006824" y="3033173"/>
              <a:ext cx="218935" cy="201154"/>
            </a:xfrm>
            <a:custGeom>
              <a:avLst/>
              <a:gdLst/>
              <a:ahLst/>
              <a:cxnLst/>
              <a:rect l="l" t="t" r="r" b="b"/>
              <a:pathLst>
                <a:path w="6403" h="5883" extrusionOk="0">
                  <a:moveTo>
                    <a:pt x="20" y="1"/>
                  </a:moveTo>
                  <a:lnTo>
                    <a:pt x="20" y="3620"/>
                  </a:lnTo>
                  <a:lnTo>
                    <a:pt x="2616" y="5573"/>
                  </a:lnTo>
                  <a:cubicBezTo>
                    <a:pt x="2878" y="5787"/>
                    <a:pt x="3212" y="5883"/>
                    <a:pt x="3569" y="5883"/>
                  </a:cubicBezTo>
                  <a:cubicBezTo>
                    <a:pt x="3735" y="5883"/>
                    <a:pt x="3902" y="5859"/>
                    <a:pt x="4069" y="5787"/>
                  </a:cubicBezTo>
                  <a:lnTo>
                    <a:pt x="5569" y="5168"/>
                  </a:lnTo>
                  <a:lnTo>
                    <a:pt x="5974" y="4906"/>
                  </a:lnTo>
                  <a:cubicBezTo>
                    <a:pt x="6165" y="4787"/>
                    <a:pt x="6284" y="4621"/>
                    <a:pt x="6331" y="4406"/>
                  </a:cubicBezTo>
                  <a:cubicBezTo>
                    <a:pt x="6403" y="4097"/>
                    <a:pt x="6307" y="3787"/>
                    <a:pt x="6093" y="3573"/>
                  </a:cubicBezTo>
                  <a:lnTo>
                    <a:pt x="4617" y="1930"/>
                  </a:lnTo>
                  <a:cubicBezTo>
                    <a:pt x="4540" y="1837"/>
                    <a:pt x="4423" y="1785"/>
                    <a:pt x="4305" y="1785"/>
                  </a:cubicBezTo>
                  <a:cubicBezTo>
                    <a:pt x="4241" y="1785"/>
                    <a:pt x="4176" y="1801"/>
                    <a:pt x="4117" y="1834"/>
                  </a:cubicBezTo>
                  <a:lnTo>
                    <a:pt x="2735" y="2573"/>
                  </a:lnTo>
                  <a:cubicBezTo>
                    <a:pt x="2493" y="2702"/>
                    <a:pt x="2258" y="2759"/>
                    <a:pt x="2038" y="2759"/>
                  </a:cubicBezTo>
                  <a:cubicBezTo>
                    <a:pt x="764" y="2759"/>
                    <a:pt x="0" y="847"/>
                    <a:pt x="1402" y="96"/>
                  </a:cubicBezTo>
                  <a:lnTo>
                    <a:pt x="15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8039170" y="3032352"/>
              <a:ext cx="228132" cy="132769"/>
            </a:xfrm>
            <a:custGeom>
              <a:avLst/>
              <a:gdLst/>
              <a:ahLst/>
              <a:cxnLst/>
              <a:rect l="l" t="t" r="r" b="b"/>
              <a:pathLst>
                <a:path w="6672" h="3883" extrusionOk="0">
                  <a:moveTo>
                    <a:pt x="6671" y="1"/>
                  </a:moveTo>
                  <a:lnTo>
                    <a:pt x="2027" y="25"/>
                  </a:lnTo>
                  <a:cubicBezTo>
                    <a:pt x="1980" y="25"/>
                    <a:pt x="1908" y="25"/>
                    <a:pt x="1885" y="48"/>
                  </a:cubicBezTo>
                  <a:lnTo>
                    <a:pt x="789" y="668"/>
                  </a:lnTo>
                  <a:cubicBezTo>
                    <a:pt x="1" y="1092"/>
                    <a:pt x="413" y="2134"/>
                    <a:pt x="1124" y="2134"/>
                  </a:cubicBezTo>
                  <a:cubicBezTo>
                    <a:pt x="1251" y="2134"/>
                    <a:pt x="1387" y="2101"/>
                    <a:pt x="1527" y="2025"/>
                  </a:cubicBezTo>
                  <a:lnTo>
                    <a:pt x="2742" y="1382"/>
                  </a:lnTo>
                  <a:cubicBezTo>
                    <a:pt x="2928" y="1285"/>
                    <a:pt x="3133" y="1237"/>
                    <a:pt x="3337" y="1237"/>
                  </a:cubicBezTo>
                  <a:cubicBezTo>
                    <a:pt x="3683" y="1237"/>
                    <a:pt x="4026" y="1374"/>
                    <a:pt x="4266" y="1644"/>
                  </a:cubicBezTo>
                  <a:lnTo>
                    <a:pt x="5623" y="3168"/>
                  </a:lnTo>
                  <a:cubicBezTo>
                    <a:pt x="5814" y="3359"/>
                    <a:pt x="5933" y="3621"/>
                    <a:pt x="6004" y="3883"/>
                  </a:cubicBezTo>
                  <a:cubicBezTo>
                    <a:pt x="6219" y="3835"/>
                    <a:pt x="6457" y="3740"/>
                    <a:pt x="6671" y="3621"/>
                  </a:cubicBezTo>
                  <a:lnTo>
                    <a:pt x="66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21" name="Google Shape;921;p37"/>
          <p:cNvGrpSpPr/>
          <p:nvPr/>
        </p:nvGrpSpPr>
        <p:grpSpPr>
          <a:xfrm>
            <a:off x="5859007" y="3780392"/>
            <a:ext cx="350165" cy="365655"/>
            <a:chOff x="3218746" y="4629142"/>
            <a:chExt cx="350165" cy="365655"/>
          </a:xfrm>
        </p:grpSpPr>
        <p:sp>
          <p:nvSpPr>
            <p:cNvPr id="922" name="Google Shape;922;p37"/>
            <p:cNvSpPr/>
            <p:nvPr/>
          </p:nvSpPr>
          <p:spPr>
            <a:xfrm>
              <a:off x="3218746" y="4961356"/>
              <a:ext cx="350165" cy="33440"/>
            </a:xfrm>
            <a:custGeom>
              <a:avLst/>
              <a:gdLst/>
              <a:ahLst/>
              <a:cxnLst/>
              <a:rect l="l" t="t" r="r" b="b"/>
              <a:pathLst>
                <a:path w="10241" h="978" extrusionOk="0">
                  <a:moveTo>
                    <a:pt x="0" y="1"/>
                  </a:moveTo>
                  <a:lnTo>
                    <a:pt x="0" y="49"/>
                  </a:lnTo>
                  <a:cubicBezTo>
                    <a:pt x="0" y="549"/>
                    <a:pt x="405" y="977"/>
                    <a:pt x="929" y="977"/>
                  </a:cubicBezTo>
                  <a:lnTo>
                    <a:pt x="9312" y="977"/>
                  </a:lnTo>
                  <a:cubicBezTo>
                    <a:pt x="9836" y="977"/>
                    <a:pt x="10241" y="549"/>
                    <a:pt x="10241" y="49"/>
                  </a:cubicBezTo>
                  <a:lnTo>
                    <a:pt x="10241" y="1"/>
                  </a:lnTo>
                  <a:cubicBezTo>
                    <a:pt x="9979" y="191"/>
                    <a:pt x="9645" y="311"/>
                    <a:pt x="9312" y="311"/>
                  </a:cubicBezTo>
                  <a:lnTo>
                    <a:pt x="929" y="311"/>
                  </a:lnTo>
                  <a:cubicBezTo>
                    <a:pt x="596" y="311"/>
                    <a:pt x="262" y="19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3218746" y="4656838"/>
              <a:ext cx="350165" cy="293987"/>
            </a:xfrm>
            <a:custGeom>
              <a:avLst/>
              <a:gdLst/>
              <a:ahLst/>
              <a:cxnLst/>
              <a:rect l="l" t="t" r="r" b="b"/>
              <a:pathLst>
                <a:path w="10241" h="8598" extrusionOk="0">
                  <a:moveTo>
                    <a:pt x="6168" y="1239"/>
                  </a:moveTo>
                  <a:cubicBezTo>
                    <a:pt x="6526" y="1286"/>
                    <a:pt x="6526" y="1834"/>
                    <a:pt x="6168" y="1882"/>
                  </a:cubicBezTo>
                  <a:lnTo>
                    <a:pt x="4073" y="1882"/>
                  </a:lnTo>
                  <a:cubicBezTo>
                    <a:pt x="3692" y="1834"/>
                    <a:pt x="3692" y="1286"/>
                    <a:pt x="4073" y="1239"/>
                  </a:cubicBezTo>
                  <a:close/>
                  <a:moveTo>
                    <a:pt x="4544" y="2927"/>
                  </a:moveTo>
                  <a:cubicBezTo>
                    <a:pt x="4940" y="2927"/>
                    <a:pt x="4940" y="3551"/>
                    <a:pt x="4544" y="3551"/>
                  </a:cubicBezTo>
                  <a:cubicBezTo>
                    <a:pt x="4530" y="3551"/>
                    <a:pt x="4516" y="3550"/>
                    <a:pt x="4501" y="3549"/>
                  </a:cubicBezTo>
                  <a:lnTo>
                    <a:pt x="3668" y="3549"/>
                  </a:lnTo>
                  <a:cubicBezTo>
                    <a:pt x="3652" y="3550"/>
                    <a:pt x="3638" y="3551"/>
                    <a:pt x="3623" y="3551"/>
                  </a:cubicBezTo>
                  <a:cubicBezTo>
                    <a:pt x="3206" y="3551"/>
                    <a:pt x="3206" y="2927"/>
                    <a:pt x="3623" y="2927"/>
                  </a:cubicBezTo>
                  <a:cubicBezTo>
                    <a:pt x="3638" y="2927"/>
                    <a:pt x="3652" y="2928"/>
                    <a:pt x="3668" y="2930"/>
                  </a:cubicBezTo>
                  <a:lnTo>
                    <a:pt x="4501" y="2930"/>
                  </a:lnTo>
                  <a:cubicBezTo>
                    <a:pt x="4516" y="2928"/>
                    <a:pt x="4530" y="2927"/>
                    <a:pt x="4544" y="2927"/>
                  </a:cubicBezTo>
                  <a:close/>
                  <a:moveTo>
                    <a:pt x="6618" y="2927"/>
                  </a:moveTo>
                  <a:cubicBezTo>
                    <a:pt x="7035" y="2927"/>
                    <a:pt x="7035" y="3551"/>
                    <a:pt x="6618" y="3551"/>
                  </a:cubicBezTo>
                  <a:cubicBezTo>
                    <a:pt x="6603" y="3551"/>
                    <a:pt x="6589" y="3550"/>
                    <a:pt x="6573" y="3549"/>
                  </a:cubicBezTo>
                  <a:lnTo>
                    <a:pt x="5740" y="3549"/>
                  </a:lnTo>
                  <a:cubicBezTo>
                    <a:pt x="5725" y="3550"/>
                    <a:pt x="5711" y="3551"/>
                    <a:pt x="5697" y="3551"/>
                  </a:cubicBezTo>
                  <a:cubicBezTo>
                    <a:pt x="5301" y="3551"/>
                    <a:pt x="5301" y="2927"/>
                    <a:pt x="5697" y="2927"/>
                  </a:cubicBezTo>
                  <a:cubicBezTo>
                    <a:pt x="5711" y="2927"/>
                    <a:pt x="5725" y="2928"/>
                    <a:pt x="5740" y="2930"/>
                  </a:cubicBezTo>
                  <a:lnTo>
                    <a:pt x="6573" y="2930"/>
                  </a:lnTo>
                  <a:cubicBezTo>
                    <a:pt x="6589" y="2928"/>
                    <a:pt x="6603" y="2927"/>
                    <a:pt x="6618" y="2927"/>
                  </a:cubicBezTo>
                  <a:close/>
                  <a:moveTo>
                    <a:pt x="8735" y="2927"/>
                  </a:moveTo>
                  <a:cubicBezTo>
                    <a:pt x="9131" y="2927"/>
                    <a:pt x="9131" y="3551"/>
                    <a:pt x="8735" y="3551"/>
                  </a:cubicBezTo>
                  <a:cubicBezTo>
                    <a:pt x="8721" y="3551"/>
                    <a:pt x="8707" y="3550"/>
                    <a:pt x="8693" y="3549"/>
                  </a:cubicBezTo>
                  <a:lnTo>
                    <a:pt x="7835" y="3549"/>
                  </a:lnTo>
                  <a:cubicBezTo>
                    <a:pt x="7454" y="3501"/>
                    <a:pt x="7454" y="2953"/>
                    <a:pt x="7835" y="2930"/>
                  </a:cubicBezTo>
                  <a:lnTo>
                    <a:pt x="8693" y="2930"/>
                  </a:lnTo>
                  <a:cubicBezTo>
                    <a:pt x="8707" y="2928"/>
                    <a:pt x="8721" y="2927"/>
                    <a:pt x="8735" y="2927"/>
                  </a:cubicBezTo>
                  <a:close/>
                  <a:moveTo>
                    <a:pt x="4543" y="4166"/>
                  </a:moveTo>
                  <a:cubicBezTo>
                    <a:pt x="4940" y="4166"/>
                    <a:pt x="4940" y="4813"/>
                    <a:pt x="4543" y="4813"/>
                  </a:cubicBezTo>
                  <a:cubicBezTo>
                    <a:pt x="4529" y="4813"/>
                    <a:pt x="4516" y="4812"/>
                    <a:pt x="4501" y="4811"/>
                  </a:cubicBezTo>
                  <a:lnTo>
                    <a:pt x="3668" y="4811"/>
                  </a:lnTo>
                  <a:cubicBezTo>
                    <a:pt x="3653" y="4812"/>
                    <a:pt x="3639" y="4813"/>
                    <a:pt x="3625" y="4813"/>
                  </a:cubicBezTo>
                  <a:cubicBezTo>
                    <a:pt x="3206" y="4813"/>
                    <a:pt x="3206" y="4166"/>
                    <a:pt x="3625" y="4166"/>
                  </a:cubicBezTo>
                  <a:cubicBezTo>
                    <a:pt x="3639" y="4166"/>
                    <a:pt x="3653" y="4166"/>
                    <a:pt x="3668" y="4168"/>
                  </a:cubicBezTo>
                  <a:lnTo>
                    <a:pt x="4501" y="4168"/>
                  </a:lnTo>
                  <a:cubicBezTo>
                    <a:pt x="4516" y="4166"/>
                    <a:pt x="4529" y="4166"/>
                    <a:pt x="4543" y="4166"/>
                  </a:cubicBezTo>
                  <a:close/>
                  <a:moveTo>
                    <a:pt x="6617" y="4166"/>
                  </a:moveTo>
                  <a:cubicBezTo>
                    <a:pt x="7035" y="4166"/>
                    <a:pt x="7035" y="4813"/>
                    <a:pt x="6617" y="4813"/>
                  </a:cubicBezTo>
                  <a:cubicBezTo>
                    <a:pt x="6603" y="4813"/>
                    <a:pt x="6588" y="4812"/>
                    <a:pt x="6573" y="4811"/>
                  </a:cubicBezTo>
                  <a:lnTo>
                    <a:pt x="5740" y="4811"/>
                  </a:lnTo>
                  <a:cubicBezTo>
                    <a:pt x="5726" y="4812"/>
                    <a:pt x="5712" y="4813"/>
                    <a:pt x="5699" y="4813"/>
                  </a:cubicBezTo>
                  <a:cubicBezTo>
                    <a:pt x="5301" y="4813"/>
                    <a:pt x="5301" y="4166"/>
                    <a:pt x="5699" y="4166"/>
                  </a:cubicBezTo>
                  <a:cubicBezTo>
                    <a:pt x="5712" y="4166"/>
                    <a:pt x="5726" y="4166"/>
                    <a:pt x="5740" y="4168"/>
                  </a:cubicBezTo>
                  <a:lnTo>
                    <a:pt x="6573" y="4168"/>
                  </a:lnTo>
                  <a:cubicBezTo>
                    <a:pt x="6588" y="4166"/>
                    <a:pt x="6603" y="4166"/>
                    <a:pt x="6617" y="4166"/>
                  </a:cubicBezTo>
                  <a:close/>
                  <a:moveTo>
                    <a:pt x="8734" y="4166"/>
                  </a:moveTo>
                  <a:cubicBezTo>
                    <a:pt x="9131" y="4166"/>
                    <a:pt x="9131" y="4813"/>
                    <a:pt x="8734" y="4813"/>
                  </a:cubicBezTo>
                  <a:cubicBezTo>
                    <a:pt x="8721" y="4813"/>
                    <a:pt x="8707" y="4812"/>
                    <a:pt x="8693" y="4811"/>
                  </a:cubicBezTo>
                  <a:lnTo>
                    <a:pt x="7835" y="4811"/>
                  </a:lnTo>
                  <a:cubicBezTo>
                    <a:pt x="7454" y="4763"/>
                    <a:pt x="7454" y="4216"/>
                    <a:pt x="7835" y="4168"/>
                  </a:cubicBezTo>
                  <a:lnTo>
                    <a:pt x="8693" y="4168"/>
                  </a:lnTo>
                  <a:cubicBezTo>
                    <a:pt x="8707" y="4166"/>
                    <a:pt x="8721" y="4166"/>
                    <a:pt x="8734" y="4166"/>
                  </a:cubicBezTo>
                  <a:close/>
                  <a:moveTo>
                    <a:pt x="1528" y="4189"/>
                  </a:moveTo>
                  <a:cubicBezTo>
                    <a:pt x="1542" y="4189"/>
                    <a:pt x="1557" y="4190"/>
                    <a:pt x="1572" y="4192"/>
                  </a:cubicBezTo>
                  <a:lnTo>
                    <a:pt x="2406" y="4192"/>
                  </a:lnTo>
                  <a:cubicBezTo>
                    <a:pt x="2787" y="4216"/>
                    <a:pt x="2787" y="4787"/>
                    <a:pt x="2406" y="4811"/>
                  </a:cubicBezTo>
                  <a:lnTo>
                    <a:pt x="1572" y="4811"/>
                  </a:lnTo>
                  <a:cubicBezTo>
                    <a:pt x="1557" y="4812"/>
                    <a:pt x="1542" y="4813"/>
                    <a:pt x="1528" y="4813"/>
                  </a:cubicBezTo>
                  <a:cubicBezTo>
                    <a:pt x="1111" y="4813"/>
                    <a:pt x="1111" y="4189"/>
                    <a:pt x="1528" y="4189"/>
                  </a:cubicBezTo>
                  <a:close/>
                  <a:moveTo>
                    <a:pt x="4544" y="5428"/>
                  </a:moveTo>
                  <a:cubicBezTo>
                    <a:pt x="4940" y="5428"/>
                    <a:pt x="4940" y="6052"/>
                    <a:pt x="4544" y="6052"/>
                  </a:cubicBezTo>
                  <a:cubicBezTo>
                    <a:pt x="4530" y="6052"/>
                    <a:pt x="4516" y="6051"/>
                    <a:pt x="4501" y="6049"/>
                  </a:cubicBezTo>
                  <a:lnTo>
                    <a:pt x="3668" y="6049"/>
                  </a:lnTo>
                  <a:cubicBezTo>
                    <a:pt x="3652" y="6051"/>
                    <a:pt x="3638" y="6052"/>
                    <a:pt x="3623" y="6052"/>
                  </a:cubicBezTo>
                  <a:cubicBezTo>
                    <a:pt x="3206" y="6052"/>
                    <a:pt x="3206" y="5428"/>
                    <a:pt x="3623" y="5428"/>
                  </a:cubicBezTo>
                  <a:cubicBezTo>
                    <a:pt x="3638" y="5428"/>
                    <a:pt x="3652" y="5429"/>
                    <a:pt x="3668" y="5430"/>
                  </a:cubicBezTo>
                  <a:lnTo>
                    <a:pt x="4501" y="5430"/>
                  </a:lnTo>
                  <a:cubicBezTo>
                    <a:pt x="4516" y="5429"/>
                    <a:pt x="4530" y="5428"/>
                    <a:pt x="4544" y="5428"/>
                  </a:cubicBezTo>
                  <a:close/>
                  <a:moveTo>
                    <a:pt x="6618" y="5428"/>
                  </a:moveTo>
                  <a:cubicBezTo>
                    <a:pt x="7035" y="5428"/>
                    <a:pt x="7035" y="6052"/>
                    <a:pt x="6618" y="6052"/>
                  </a:cubicBezTo>
                  <a:cubicBezTo>
                    <a:pt x="6603" y="6052"/>
                    <a:pt x="6589" y="6051"/>
                    <a:pt x="6573" y="6049"/>
                  </a:cubicBezTo>
                  <a:lnTo>
                    <a:pt x="5740" y="6049"/>
                  </a:lnTo>
                  <a:cubicBezTo>
                    <a:pt x="5725" y="6051"/>
                    <a:pt x="5711" y="6052"/>
                    <a:pt x="5697" y="6052"/>
                  </a:cubicBezTo>
                  <a:cubicBezTo>
                    <a:pt x="5301" y="6052"/>
                    <a:pt x="5301" y="5428"/>
                    <a:pt x="5697" y="5428"/>
                  </a:cubicBezTo>
                  <a:cubicBezTo>
                    <a:pt x="5711" y="5428"/>
                    <a:pt x="5725" y="5429"/>
                    <a:pt x="5740" y="5430"/>
                  </a:cubicBezTo>
                  <a:lnTo>
                    <a:pt x="6573" y="5430"/>
                  </a:lnTo>
                  <a:cubicBezTo>
                    <a:pt x="6589" y="5429"/>
                    <a:pt x="6603" y="5428"/>
                    <a:pt x="6618" y="5428"/>
                  </a:cubicBezTo>
                  <a:close/>
                  <a:moveTo>
                    <a:pt x="8735" y="5428"/>
                  </a:moveTo>
                  <a:cubicBezTo>
                    <a:pt x="9131" y="5428"/>
                    <a:pt x="9131" y="6052"/>
                    <a:pt x="8735" y="6052"/>
                  </a:cubicBezTo>
                  <a:cubicBezTo>
                    <a:pt x="8721" y="6052"/>
                    <a:pt x="8707" y="6051"/>
                    <a:pt x="8693" y="6049"/>
                  </a:cubicBezTo>
                  <a:lnTo>
                    <a:pt x="7835" y="6049"/>
                  </a:lnTo>
                  <a:cubicBezTo>
                    <a:pt x="7454" y="6025"/>
                    <a:pt x="7454" y="5478"/>
                    <a:pt x="7835" y="5430"/>
                  </a:cubicBezTo>
                  <a:lnTo>
                    <a:pt x="8693" y="5430"/>
                  </a:lnTo>
                  <a:cubicBezTo>
                    <a:pt x="8707" y="5429"/>
                    <a:pt x="8721" y="5428"/>
                    <a:pt x="8735" y="5428"/>
                  </a:cubicBezTo>
                  <a:close/>
                  <a:moveTo>
                    <a:pt x="1528" y="5452"/>
                  </a:moveTo>
                  <a:cubicBezTo>
                    <a:pt x="1542" y="5452"/>
                    <a:pt x="1557" y="5452"/>
                    <a:pt x="1572" y="5454"/>
                  </a:cubicBezTo>
                  <a:lnTo>
                    <a:pt x="2406" y="5454"/>
                  </a:lnTo>
                  <a:cubicBezTo>
                    <a:pt x="2787" y="5478"/>
                    <a:pt x="2787" y="6025"/>
                    <a:pt x="2406" y="6073"/>
                  </a:cubicBezTo>
                  <a:lnTo>
                    <a:pt x="1572" y="6073"/>
                  </a:lnTo>
                  <a:cubicBezTo>
                    <a:pt x="1557" y="6075"/>
                    <a:pt x="1542" y="6075"/>
                    <a:pt x="1528" y="6075"/>
                  </a:cubicBezTo>
                  <a:cubicBezTo>
                    <a:pt x="1111" y="6075"/>
                    <a:pt x="1111" y="5452"/>
                    <a:pt x="1528" y="5452"/>
                  </a:cubicBezTo>
                  <a:close/>
                  <a:moveTo>
                    <a:pt x="4544" y="6690"/>
                  </a:moveTo>
                  <a:cubicBezTo>
                    <a:pt x="4940" y="6690"/>
                    <a:pt x="4940" y="7314"/>
                    <a:pt x="4544" y="7314"/>
                  </a:cubicBezTo>
                  <a:cubicBezTo>
                    <a:pt x="4530" y="7314"/>
                    <a:pt x="4516" y="7313"/>
                    <a:pt x="4501" y="7311"/>
                  </a:cubicBezTo>
                  <a:lnTo>
                    <a:pt x="3668" y="7311"/>
                  </a:lnTo>
                  <a:cubicBezTo>
                    <a:pt x="3652" y="7313"/>
                    <a:pt x="3638" y="7314"/>
                    <a:pt x="3623" y="7314"/>
                  </a:cubicBezTo>
                  <a:cubicBezTo>
                    <a:pt x="3206" y="7314"/>
                    <a:pt x="3206" y="6690"/>
                    <a:pt x="3623" y="6690"/>
                  </a:cubicBezTo>
                  <a:cubicBezTo>
                    <a:pt x="3638" y="6690"/>
                    <a:pt x="3652" y="6691"/>
                    <a:pt x="3668" y="6692"/>
                  </a:cubicBezTo>
                  <a:lnTo>
                    <a:pt x="4501" y="6692"/>
                  </a:lnTo>
                  <a:cubicBezTo>
                    <a:pt x="4516" y="6691"/>
                    <a:pt x="4530" y="6690"/>
                    <a:pt x="4544" y="6690"/>
                  </a:cubicBezTo>
                  <a:close/>
                  <a:moveTo>
                    <a:pt x="6618" y="6690"/>
                  </a:moveTo>
                  <a:cubicBezTo>
                    <a:pt x="7035" y="6690"/>
                    <a:pt x="7035" y="7314"/>
                    <a:pt x="6618" y="7314"/>
                  </a:cubicBezTo>
                  <a:cubicBezTo>
                    <a:pt x="6603" y="7314"/>
                    <a:pt x="6589" y="7313"/>
                    <a:pt x="6573" y="7311"/>
                  </a:cubicBezTo>
                  <a:lnTo>
                    <a:pt x="5740" y="7311"/>
                  </a:lnTo>
                  <a:cubicBezTo>
                    <a:pt x="5725" y="7313"/>
                    <a:pt x="5711" y="7314"/>
                    <a:pt x="5697" y="7314"/>
                  </a:cubicBezTo>
                  <a:cubicBezTo>
                    <a:pt x="5301" y="7314"/>
                    <a:pt x="5301" y="6690"/>
                    <a:pt x="5697" y="6690"/>
                  </a:cubicBezTo>
                  <a:cubicBezTo>
                    <a:pt x="5711" y="6690"/>
                    <a:pt x="5725" y="6691"/>
                    <a:pt x="5740" y="6692"/>
                  </a:cubicBezTo>
                  <a:lnTo>
                    <a:pt x="6573" y="6692"/>
                  </a:lnTo>
                  <a:cubicBezTo>
                    <a:pt x="6589" y="6691"/>
                    <a:pt x="6603" y="6690"/>
                    <a:pt x="6618" y="6690"/>
                  </a:cubicBezTo>
                  <a:close/>
                  <a:moveTo>
                    <a:pt x="1529" y="6690"/>
                  </a:moveTo>
                  <a:cubicBezTo>
                    <a:pt x="1543" y="6690"/>
                    <a:pt x="1557" y="6691"/>
                    <a:pt x="1572" y="6692"/>
                  </a:cubicBezTo>
                  <a:lnTo>
                    <a:pt x="2406" y="6692"/>
                  </a:lnTo>
                  <a:cubicBezTo>
                    <a:pt x="2787" y="6740"/>
                    <a:pt x="2787" y="7288"/>
                    <a:pt x="2406" y="7335"/>
                  </a:cubicBezTo>
                  <a:lnTo>
                    <a:pt x="1572" y="7335"/>
                  </a:lnTo>
                  <a:cubicBezTo>
                    <a:pt x="1557" y="7337"/>
                    <a:pt x="1543" y="7337"/>
                    <a:pt x="1529" y="7337"/>
                  </a:cubicBezTo>
                  <a:cubicBezTo>
                    <a:pt x="1110" y="7337"/>
                    <a:pt x="1110" y="6690"/>
                    <a:pt x="1529" y="6690"/>
                  </a:cubicBezTo>
                  <a:close/>
                  <a:moveTo>
                    <a:pt x="929" y="0"/>
                  </a:moveTo>
                  <a:cubicBezTo>
                    <a:pt x="405" y="0"/>
                    <a:pt x="0" y="429"/>
                    <a:pt x="0" y="953"/>
                  </a:cubicBezTo>
                  <a:lnTo>
                    <a:pt x="0" y="7645"/>
                  </a:lnTo>
                  <a:cubicBezTo>
                    <a:pt x="0" y="8169"/>
                    <a:pt x="405" y="8597"/>
                    <a:pt x="929" y="8597"/>
                  </a:cubicBezTo>
                  <a:lnTo>
                    <a:pt x="9312" y="8597"/>
                  </a:lnTo>
                  <a:cubicBezTo>
                    <a:pt x="9836" y="8597"/>
                    <a:pt x="10241" y="8169"/>
                    <a:pt x="10241" y="7645"/>
                  </a:cubicBezTo>
                  <a:lnTo>
                    <a:pt x="10241" y="953"/>
                  </a:lnTo>
                  <a:cubicBezTo>
                    <a:pt x="10241" y="429"/>
                    <a:pt x="9836" y="0"/>
                    <a:pt x="9312" y="0"/>
                  </a:cubicBezTo>
                  <a:lnTo>
                    <a:pt x="9002" y="0"/>
                  </a:lnTo>
                  <a:lnTo>
                    <a:pt x="9002" y="1167"/>
                  </a:lnTo>
                  <a:cubicBezTo>
                    <a:pt x="8978" y="1346"/>
                    <a:pt x="8830" y="1435"/>
                    <a:pt x="8681" y="1435"/>
                  </a:cubicBezTo>
                  <a:cubicBezTo>
                    <a:pt x="8532" y="1435"/>
                    <a:pt x="8383" y="1346"/>
                    <a:pt x="8359" y="1167"/>
                  </a:cubicBezTo>
                  <a:lnTo>
                    <a:pt x="8359" y="0"/>
                  </a:lnTo>
                  <a:lnTo>
                    <a:pt x="7740" y="0"/>
                  </a:lnTo>
                  <a:lnTo>
                    <a:pt x="7740" y="1167"/>
                  </a:lnTo>
                  <a:cubicBezTo>
                    <a:pt x="7716" y="1346"/>
                    <a:pt x="7567" y="1435"/>
                    <a:pt x="7419" y="1435"/>
                  </a:cubicBezTo>
                  <a:cubicBezTo>
                    <a:pt x="7270" y="1435"/>
                    <a:pt x="7121" y="1346"/>
                    <a:pt x="7097" y="1167"/>
                  </a:cubicBezTo>
                  <a:lnTo>
                    <a:pt x="7097" y="0"/>
                  </a:lnTo>
                  <a:lnTo>
                    <a:pt x="3144" y="0"/>
                  </a:lnTo>
                  <a:lnTo>
                    <a:pt x="3144" y="1167"/>
                  </a:lnTo>
                  <a:cubicBezTo>
                    <a:pt x="3120" y="1346"/>
                    <a:pt x="2971" y="1435"/>
                    <a:pt x="2822" y="1435"/>
                  </a:cubicBezTo>
                  <a:cubicBezTo>
                    <a:pt x="2674" y="1435"/>
                    <a:pt x="2525" y="1346"/>
                    <a:pt x="2501" y="1167"/>
                  </a:cubicBezTo>
                  <a:lnTo>
                    <a:pt x="2501" y="0"/>
                  </a:lnTo>
                  <a:lnTo>
                    <a:pt x="1882" y="0"/>
                  </a:lnTo>
                  <a:lnTo>
                    <a:pt x="1882" y="1167"/>
                  </a:lnTo>
                  <a:cubicBezTo>
                    <a:pt x="1858" y="1346"/>
                    <a:pt x="1709" y="1435"/>
                    <a:pt x="1560" y="1435"/>
                  </a:cubicBezTo>
                  <a:cubicBezTo>
                    <a:pt x="1411" y="1435"/>
                    <a:pt x="1263" y="1346"/>
                    <a:pt x="1239" y="1167"/>
                  </a:cubicBezTo>
                  <a:lnTo>
                    <a:pt x="12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3261076" y="4629142"/>
              <a:ext cx="22020" cy="27730"/>
            </a:xfrm>
            <a:custGeom>
              <a:avLst/>
              <a:gdLst/>
              <a:ahLst/>
              <a:cxnLst/>
              <a:rect l="l" t="t" r="r" b="b"/>
              <a:pathLst>
                <a:path w="644" h="811" extrusionOk="0">
                  <a:moveTo>
                    <a:pt x="322" y="1"/>
                  </a:moveTo>
                  <a:cubicBezTo>
                    <a:pt x="173" y="1"/>
                    <a:pt x="25" y="96"/>
                    <a:pt x="1" y="286"/>
                  </a:cubicBezTo>
                  <a:lnTo>
                    <a:pt x="1" y="810"/>
                  </a:lnTo>
                  <a:lnTo>
                    <a:pt x="644" y="810"/>
                  </a:lnTo>
                  <a:lnTo>
                    <a:pt x="644" y="286"/>
                  </a:lnTo>
                  <a:cubicBezTo>
                    <a:pt x="620" y="96"/>
                    <a:pt x="471" y="1"/>
                    <a:pt x="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3304227" y="4629142"/>
              <a:ext cx="22020" cy="27730"/>
            </a:xfrm>
            <a:custGeom>
              <a:avLst/>
              <a:gdLst/>
              <a:ahLst/>
              <a:cxnLst/>
              <a:rect l="l" t="t" r="r" b="b"/>
              <a:pathLst>
                <a:path w="644" h="811" extrusionOk="0">
                  <a:moveTo>
                    <a:pt x="322" y="1"/>
                  </a:moveTo>
                  <a:cubicBezTo>
                    <a:pt x="174" y="1"/>
                    <a:pt x="25" y="96"/>
                    <a:pt x="1" y="286"/>
                  </a:cubicBezTo>
                  <a:lnTo>
                    <a:pt x="1" y="810"/>
                  </a:lnTo>
                  <a:lnTo>
                    <a:pt x="644" y="810"/>
                  </a:lnTo>
                  <a:lnTo>
                    <a:pt x="644" y="286"/>
                  </a:lnTo>
                  <a:cubicBezTo>
                    <a:pt x="620" y="96"/>
                    <a:pt x="471" y="1"/>
                    <a:pt x="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3504561" y="4629142"/>
              <a:ext cx="22020" cy="27730"/>
            </a:xfrm>
            <a:custGeom>
              <a:avLst/>
              <a:gdLst/>
              <a:ahLst/>
              <a:cxnLst/>
              <a:rect l="l" t="t" r="r" b="b"/>
              <a:pathLst>
                <a:path w="644" h="811" extrusionOk="0">
                  <a:moveTo>
                    <a:pt x="322" y="1"/>
                  </a:moveTo>
                  <a:cubicBezTo>
                    <a:pt x="173" y="1"/>
                    <a:pt x="24" y="96"/>
                    <a:pt x="0" y="286"/>
                  </a:cubicBezTo>
                  <a:lnTo>
                    <a:pt x="0" y="810"/>
                  </a:lnTo>
                  <a:lnTo>
                    <a:pt x="643" y="810"/>
                  </a:lnTo>
                  <a:lnTo>
                    <a:pt x="643" y="286"/>
                  </a:lnTo>
                  <a:cubicBezTo>
                    <a:pt x="619" y="96"/>
                    <a:pt x="471" y="1"/>
                    <a:pt x="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3462197" y="4629142"/>
              <a:ext cx="21234" cy="27730"/>
            </a:xfrm>
            <a:custGeom>
              <a:avLst/>
              <a:gdLst/>
              <a:ahLst/>
              <a:cxnLst/>
              <a:rect l="l" t="t" r="r" b="b"/>
              <a:pathLst>
                <a:path w="621" h="811" extrusionOk="0">
                  <a:moveTo>
                    <a:pt x="302" y="1"/>
                  </a:moveTo>
                  <a:cubicBezTo>
                    <a:pt x="156" y="1"/>
                    <a:pt x="13" y="96"/>
                    <a:pt x="1" y="286"/>
                  </a:cubicBezTo>
                  <a:lnTo>
                    <a:pt x="1" y="810"/>
                  </a:lnTo>
                  <a:lnTo>
                    <a:pt x="620" y="810"/>
                  </a:lnTo>
                  <a:lnTo>
                    <a:pt x="620" y="286"/>
                  </a:lnTo>
                  <a:cubicBezTo>
                    <a:pt x="596" y="96"/>
                    <a:pt x="447" y="1"/>
                    <a:pt x="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Ultimate spreadsheet charts for business infographics</a:t>
            </a:r>
            <a:endParaRPr sz="2800"/>
          </a:p>
        </p:txBody>
      </p:sp>
      <p:sp>
        <p:nvSpPr>
          <p:cNvPr id="933" name="Google Shape;933;p38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Follow the link in the graph to modify its data and then paste the new one here. </a:t>
            </a:r>
            <a:r>
              <a:rPr lang="en-GB" sz="12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 more info,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1"/>
              </a:rPr>
              <a:t>click here</a:t>
            </a: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934" name="Google Shape;934;p38" title="Gráfico">
            <a:hlinkClick r:id="rId2"/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7800" y="908788"/>
            <a:ext cx="8209002" cy="22267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5" name="Google Shape;935;p38"/>
          <p:cNvGrpSpPr/>
          <p:nvPr/>
        </p:nvGrpSpPr>
        <p:grpSpPr>
          <a:xfrm>
            <a:off x="457175" y="3257048"/>
            <a:ext cx="1629300" cy="1172652"/>
            <a:chOff x="457175" y="3257048"/>
            <a:chExt cx="1629300" cy="1172652"/>
          </a:xfrm>
        </p:grpSpPr>
        <p:sp>
          <p:nvSpPr>
            <p:cNvPr id="936" name="Google Shape;936;p38"/>
            <p:cNvSpPr txBox="1"/>
            <p:nvPr/>
          </p:nvSpPr>
          <p:spPr>
            <a:xfrm>
              <a:off x="457175" y="3507248"/>
              <a:ext cx="1629258" cy="250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dk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Jupiter</a:t>
              </a:r>
              <a:endParaRPr sz="1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937" name="Google Shape;937;p38"/>
            <p:cNvSpPr txBox="1"/>
            <p:nvPr/>
          </p:nvSpPr>
          <p:spPr>
            <a:xfrm>
              <a:off x="457175" y="3757455"/>
              <a:ext cx="1629258" cy="6722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Jupiter is a gas giant and the biggest planet</a:t>
              </a:r>
              <a:endPara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938" name="Google Shape;938;p38"/>
            <p:cNvSpPr txBox="1"/>
            <p:nvPr/>
          </p:nvSpPr>
          <p:spPr>
            <a:xfrm>
              <a:off x="457175" y="3257048"/>
              <a:ext cx="16293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accen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30%</a:t>
              </a:r>
              <a:endParaRPr sz="1800" b="1">
                <a:solidFill>
                  <a:schemeClr val="accen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939" name="Google Shape;939;p38"/>
          <p:cNvGrpSpPr/>
          <p:nvPr/>
        </p:nvGrpSpPr>
        <p:grpSpPr>
          <a:xfrm>
            <a:off x="2107267" y="3257048"/>
            <a:ext cx="1629300" cy="1172652"/>
            <a:chOff x="2107267" y="3257048"/>
            <a:chExt cx="1629300" cy="1172652"/>
          </a:xfrm>
        </p:grpSpPr>
        <p:sp>
          <p:nvSpPr>
            <p:cNvPr id="940" name="Google Shape;940;p38"/>
            <p:cNvSpPr txBox="1"/>
            <p:nvPr/>
          </p:nvSpPr>
          <p:spPr>
            <a:xfrm>
              <a:off x="2107267" y="3507248"/>
              <a:ext cx="1629258" cy="250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dk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Mercury</a:t>
              </a:r>
              <a:endParaRPr sz="1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941" name="Google Shape;941;p38"/>
            <p:cNvSpPr txBox="1"/>
            <p:nvPr/>
          </p:nvSpPr>
          <p:spPr>
            <a:xfrm>
              <a:off x="2107267" y="3757455"/>
              <a:ext cx="1629258" cy="6722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942" name="Google Shape;942;p38"/>
            <p:cNvSpPr txBox="1"/>
            <p:nvPr/>
          </p:nvSpPr>
          <p:spPr>
            <a:xfrm>
              <a:off x="2107267" y="3257048"/>
              <a:ext cx="16293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accent2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90%</a:t>
              </a:r>
              <a:endParaRPr sz="1800" b="1">
                <a:solidFill>
                  <a:schemeClr val="accent2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943" name="Google Shape;943;p38"/>
          <p:cNvGrpSpPr/>
          <p:nvPr/>
        </p:nvGrpSpPr>
        <p:grpSpPr>
          <a:xfrm>
            <a:off x="3757359" y="3257048"/>
            <a:ext cx="1629300" cy="1172652"/>
            <a:chOff x="3757359" y="3257048"/>
            <a:chExt cx="1629300" cy="1172652"/>
          </a:xfrm>
        </p:grpSpPr>
        <p:sp>
          <p:nvSpPr>
            <p:cNvPr id="944" name="Google Shape;944;p38"/>
            <p:cNvSpPr txBox="1"/>
            <p:nvPr/>
          </p:nvSpPr>
          <p:spPr>
            <a:xfrm>
              <a:off x="3757359" y="3507248"/>
              <a:ext cx="1629258" cy="250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dk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Venus</a:t>
              </a:r>
              <a:endParaRPr sz="1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945" name="Google Shape;945;p38"/>
            <p:cNvSpPr txBox="1"/>
            <p:nvPr/>
          </p:nvSpPr>
          <p:spPr>
            <a:xfrm>
              <a:off x="3757359" y="3757455"/>
              <a:ext cx="1629258" cy="6722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Venus has extremely hot temperatures</a:t>
              </a:r>
              <a:endPara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946" name="Google Shape;946;p38"/>
            <p:cNvSpPr txBox="1"/>
            <p:nvPr/>
          </p:nvSpPr>
          <p:spPr>
            <a:xfrm>
              <a:off x="3757359" y="3257048"/>
              <a:ext cx="16293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accent3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50%</a:t>
              </a:r>
              <a:endParaRPr sz="1800" b="1">
                <a:solidFill>
                  <a:schemeClr val="accent3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947" name="Google Shape;947;p38"/>
          <p:cNvGrpSpPr/>
          <p:nvPr/>
        </p:nvGrpSpPr>
        <p:grpSpPr>
          <a:xfrm>
            <a:off x="5407450" y="3257048"/>
            <a:ext cx="1629300" cy="1172652"/>
            <a:chOff x="5407450" y="3257048"/>
            <a:chExt cx="1629300" cy="1172652"/>
          </a:xfrm>
        </p:grpSpPr>
        <p:sp>
          <p:nvSpPr>
            <p:cNvPr id="948" name="Google Shape;948;p38"/>
            <p:cNvSpPr txBox="1"/>
            <p:nvPr/>
          </p:nvSpPr>
          <p:spPr>
            <a:xfrm>
              <a:off x="5407450" y="3507248"/>
              <a:ext cx="1629258" cy="250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dk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Pluto</a:t>
              </a:r>
              <a:endParaRPr sz="1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949" name="Google Shape;949;p38"/>
            <p:cNvSpPr txBox="1"/>
            <p:nvPr/>
          </p:nvSpPr>
          <p:spPr>
            <a:xfrm>
              <a:off x="5407450" y="3757455"/>
              <a:ext cx="1629258" cy="6722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Pluto is considered a dwarf planet</a:t>
              </a:r>
              <a:endPara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950" name="Google Shape;950;p38"/>
            <p:cNvSpPr txBox="1"/>
            <p:nvPr/>
          </p:nvSpPr>
          <p:spPr>
            <a:xfrm>
              <a:off x="5407450" y="3257048"/>
              <a:ext cx="16293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accent4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60%</a:t>
              </a:r>
              <a:endParaRPr sz="1800" b="1">
                <a:solidFill>
                  <a:schemeClr val="accent4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951" name="Google Shape;951;p38"/>
          <p:cNvGrpSpPr/>
          <p:nvPr/>
        </p:nvGrpSpPr>
        <p:grpSpPr>
          <a:xfrm>
            <a:off x="7057542" y="3257048"/>
            <a:ext cx="1629300" cy="1172652"/>
            <a:chOff x="7057542" y="3257048"/>
            <a:chExt cx="1629300" cy="1172652"/>
          </a:xfrm>
        </p:grpSpPr>
        <p:sp>
          <p:nvSpPr>
            <p:cNvPr id="952" name="Google Shape;952;p38"/>
            <p:cNvSpPr txBox="1"/>
            <p:nvPr/>
          </p:nvSpPr>
          <p:spPr>
            <a:xfrm>
              <a:off x="7057542" y="3507248"/>
              <a:ext cx="1629258" cy="250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dk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Mars</a:t>
              </a:r>
              <a:endParaRPr sz="1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953" name="Google Shape;953;p38"/>
            <p:cNvSpPr txBox="1"/>
            <p:nvPr/>
          </p:nvSpPr>
          <p:spPr>
            <a:xfrm>
              <a:off x="7057542" y="3757455"/>
              <a:ext cx="1629258" cy="6722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Despite being red, Mars is a very cold place</a:t>
              </a:r>
              <a:endPara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954" name="Google Shape;954;p38"/>
            <p:cNvSpPr txBox="1"/>
            <p:nvPr/>
          </p:nvSpPr>
          <p:spPr>
            <a:xfrm>
              <a:off x="7057542" y="3257048"/>
              <a:ext cx="16293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accent5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70%</a:t>
              </a:r>
              <a:endParaRPr sz="1800" b="1">
                <a:solidFill>
                  <a:schemeClr val="accent5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Ultimate spreadsheet charts for business infographics</a:t>
            </a:r>
            <a:endParaRPr sz="2800"/>
          </a:p>
        </p:txBody>
      </p:sp>
      <p:sp>
        <p:nvSpPr>
          <p:cNvPr id="960" name="Google Shape;960;p39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Follow the link in the graph to modify its data and then paste the new one here. </a:t>
            </a:r>
            <a:r>
              <a:rPr lang="en-GB" sz="12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 more info,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1"/>
              </a:rPr>
              <a:t>click here</a:t>
            </a: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961" name="Google Shape;961;p39" title="Gráfico">
            <a:hlinkClick r:id="rId2"/>
          </p:cNvPr>
          <p:cNvPicPr preferRelativeResize="0"/>
          <p:nvPr/>
        </p:nvPicPr>
        <p:blipFill rotWithShape="1">
          <a:blip r:embed="rId3"/>
          <a:srcRect l="5985" r="5985"/>
          <a:stretch>
            <a:fillRect/>
          </a:stretch>
        </p:blipFill>
        <p:spPr>
          <a:xfrm>
            <a:off x="774200" y="1030525"/>
            <a:ext cx="3159825" cy="3400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2" name="Google Shape;962;p39"/>
          <p:cNvGrpSpPr/>
          <p:nvPr/>
        </p:nvGrpSpPr>
        <p:grpSpPr>
          <a:xfrm>
            <a:off x="1323974" y="2053327"/>
            <a:ext cx="2060038" cy="1355086"/>
            <a:chOff x="235800" y="830650"/>
            <a:chExt cx="6978450" cy="4588844"/>
          </a:xfrm>
        </p:grpSpPr>
        <p:sp>
          <p:nvSpPr>
            <p:cNvPr id="963" name="Google Shape;963;p39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rgbClr val="66666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4" name="Google Shape;964;p39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rgbClr val="66666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5" name="Google Shape;965;p39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rgbClr val="66666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rgbClr val="66666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rgbClr val="66666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rgbClr val="66666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69" name="Google Shape;969;p39"/>
          <p:cNvSpPr/>
          <p:nvPr/>
        </p:nvSpPr>
        <p:spPr>
          <a:xfrm>
            <a:off x="1593350" y="2219775"/>
            <a:ext cx="190500" cy="19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0" name="Google Shape;970;p39"/>
          <p:cNvSpPr/>
          <p:nvPr/>
        </p:nvSpPr>
        <p:spPr>
          <a:xfrm>
            <a:off x="1850525" y="2838900"/>
            <a:ext cx="190500" cy="19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1" name="Google Shape;971;p39"/>
          <p:cNvSpPr/>
          <p:nvPr/>
        </p:nvSpPr>
        <p:spPr>
          <a:xfrm>
            <a:off x="2258863" y="2219775"/>
            <a:ext cx="190500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2" name="Google Shape;972;p39"/>
          <p:cNvSpPr/>
          <p:nvPr/>
        </p:nvSpPr>
        <p:spPr>
          <a:xfrm>
            <a:off x="2506513" y="2886525"/>
            <a:ext cx="190500" cy="19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3" name="Google Shape;973;p39"/>
          <p:cNvSpPr/>
          <p:nvPr/>
        </p:nvSpPr>
        <p:spPr>
          <a:xfrm>
            <a:off x="5409875" y="1200569"/>
            <a:ext cx="615600" cy="61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4" name="Google Shape;974;p39"/>
          <p:cNvSpPr/>
          <p:nvPr/>
        </p:nvSpPr>
        <p:spPr>
          <a:xfrm>
            <a:off x="5409875" y="2015567"/>
            <a:ext cx="615600" cy="61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5" name="Google Shape;975;p39"/>
          <p:cNvSpPr/>
          <p:nvPr/>
        </p:nvSpPr>
        <p:spPr>
          <a:xfrm>
            <a:off x="5409875" y="2830572"/>
            <a:ext cx="615600" cy="61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6" name="Google Shape;976;p39"/>
          <p:cNvSpPr/>
          <p:nvPr/>
        </p:nvSpPr>
        <p:spPr>
          <a:xfrm>
            <a:off x="5409825" y="3645576"/>
            <a:ext cx="615600" cy="61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77" name="Google Shape;977;p39"/>
          <p:cNvGrpSpPr/>
          <p:nvPr/>
        </p:nvGrpSpPr>
        <p:grpSpPr>
          <a:xfrm>
            <a:off x="4221688" y="1168038"/>
            <a:ext cx="4148113" cy="680664"/>
            <a:chOff x="4221688" y="1168038"/>
            <a:chExt cx="4148113" cy="680664"/>
          </a:xfrm>
        </p:grpSpPr>
        <p:grpSp>
          <p:nvGrpSpPr>
            <p:cNvPr id="978" name="Google Shape;978;p39"/>
            <p:cNvGrpSpPr/>
            <p:nvPr/>
          </p:nvGrpSpPr>
          <p:grpSpPr>
            <a:xfrm>
              <a:off x="6308800" y="1168038"/>
              <a:ext cx="2061000" cy="680664"/>
              <a:chOff x="6206700" y="1168038"/>
              <a:chExt cx="2061000" cy="680664"/>
            </a:xfrm>
          </p:grpSpPr>
          <p:sp>
            <p:nvSpPr>
              <p:cNvPr id="979" name="Google Shape;979;p39"/>
              <p:cNvSpPr txBox="1"/>
              <p:nvPr/>
            </p:nvSpPr>
            <p:spPr>
              <a:xfrm>
                <a:off x="6206700" y="1168038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Neptune</a:t>
                </a:r>
                <a:endParaRPr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980" name="Google Shape;980;p39"/>
              <p:cNvSpPr txBox="1"/>
              <p:nvPr/>
            </p:nvSpPr>
            <p:spPr>
              <a:xfrm>
                <a:off x="6206700" y="1450001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rgbClr val="000000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Neptune is the farthest planet from the Sun</a:t>
                </a:r>
                <a:endParaRPr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981" name="Google Shape;981;p39"/>
            <p:cNvSpPr/>
            <p:nvPr/>
          </p:nvSpPr>
          <p:spPr>
            <a:xfrm>
              <a:off x="4221688" y="1349700"/>
              <a:ext cx="904800" cy="31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40%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982" name="Google Shape;982;p39"/>
          <p:cNvGrpSpPr/>
          <p:nvPr/>
        </p:nvGrpSpPr>
        <p:grpSpPr>
          <a:xfrm>
            <a:off x="4221688" y="1983028"/>
            <a:ext cx="4148113" cy="680679"/>
            <a:chOff x="4221688" y="1983028"/>
            <a:chExt cx="4148113" cy="680679"/>
          </a:xfrm>
        </p:grpSpPr>
        <p:grpSp>
          <p:nvGrpSpPr>
            <p:cNvPr id="983" name="Google Shape;983;p39"/>
            <p:cNvGrpSpPr/>
            <p:nvPr/>
          </p:nvGrpSpPr>
          <p:grpSpPr>
            <a:xfrm>
              <a:off x="6308800" y="1983028"/>
              <a:ext cx="2061000" cy="680679"/>
              <a:chOff x="6206700" y="1983028"/>
              <a:chExt cx="2061000" cy="680679"/>
            </a:xfrm>
          </p:grpSpPr>
          <p:sp>
            <p:nvSpPr>
              <p:cNvPr id="984" name="Google Shape;984;p39"/>
              <p:cNvSpPr txBox="1"/>
              <p:nvPr/>
            </p:nvSpPr>
            <p:spPr>
              <a:xfrm>
                <a:off x="6206700" y="1983028"/>
                <a:ext cx="2061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Mars</a:t>
                </a:r>
                <a:endParaRPr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985" name="Google Shape;985;p39"/>
              <p:cNvSpPr txBox="1"/>
              <p:nvPr/>
            </p:nvSpPr>
            <p:spPr>
              <a:xfrm>
                <a:off x="6206700" y="2260207"/>
                <a:ext cx="2061000" cy="40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rgbClr val="000000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Despite being red, Mars is a cold place</a:t>
                </a:r>
                <a:endParaRPr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986" name="Google Shape;986;p39"/>
            <p:cNvSpPr/>
            <p:nvPr/>
          </p:nvSpPr>
          <p:spPr>
            <a:xfrm>
              <a:off x="4221688" y="2164746"/>
              <a:ext cx="904800" cy="31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1</a:t>
              </a: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0%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987" name="Google Shape;987;p39"/>
          <p:cNvGrpSpPr/>
          <p:nvPr/>
        </p:nvGrpSpPr>
        <p:grpSpPr>
          <a:xfrm>
            <a:off x="4221688" y="2798034"/>
            <a:ext cx="4148113" cy="680677"/>
            <a:chOff x="4221688" y="2798034"/>
            <a:chExt cx="4148113" cy="680677"/>
          </a:xfrm>
        </p:grpSpPr>
        <p:grpSp>
          <p:nvGrpSpPr>
            <p:cNvPr id="988" name="Google Shape;988;p39"/>
            <p:cNvGrpSpPr/>
            <p:nvPr/>
          </p:nvGrpSpPr>
          <p:grpSpPr>
            <a:xfrm>
              <a:off x="6308800" y="2798034"/>
              <a:ext cx="2061000" cy="680677"/>
              <a:chOff x="6206700" y="2798034"/>
              <a:chExt cx="2061000" cy="680677"/>
            </a:xfrm>
          </p:grpSpPr>
          <p:sp>
            <p:nvSpPr>
              <p:cNvPr id="989" name="Google Shape;989;p39"/>
              <p:cNvSpPr txBox="1"/>
              <p:nvPr/>
            </p:nvSpPr>
            <p:spPr>
              <a:xfrm>
                <a:off x="6206700" y="2798034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Pluto</a:t>
                </a:r>
                <a:endParaRPr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990" name="Google Shape;990;p39"/>
              <p:cNvSpPr txBox="1"/>
              <p:nvPr/>
            </p:nvSpPr>
            <p:spPr>
              <a:xfrm>
                <a:off x="6206700" y="3080011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rgbClr val="000000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Pluto is considered a dwarf planet</a:t>
                </a:r>
                <a:endParaRPr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991" name="Google Shape;991;p39"/>
            <p:cNvSpPr/>
            <p:nvPr/>
          </p:nvSpPr>
          <p:spPr>
            <a:xfrm>
              <a:off x="4221688" y="2979792"/>
              <a:ext cx="904800" cy="31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3</a:t>
              </a: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0%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992" name="Google Shape;992;p39"/>
          <p:cNvGrpSpPr/>
          <p:nvPr/>
        </p:nvGrpSpPr>
        <p:grpSpPr>
          <a:xfrm>
            <a:off x="4221688" y="3613038"/>
            <a:ext cx="4148113" cy="680677"/>
            <a:chOff x="4221688" y="3613038"/>
            <a:chExt cx="4148113" cy="680677"/>
          </a:xfrm>
        </p:grpSpPr>
        <p:grpSp>
          <p:nvGrpSpPr>
            <p:cNvPr id="993" name="Google Shape;993;p39"/>
            <p:cNvGrpSpPr/>
            <p:nvPr/>
          </p:nvGrpSpPr>
          <p:grpSpPr>
            <a:xfrm>
              <a:off x="6308800" y="3613038"/>
              <a:ext cx="2061000" cy="680677"/>
              <a:chOff x="6206700" y="3613038"/>
              <a:chExt cx="2061000" cy="680677"/>
            </a:xfrm>
          </p:grpSpPr>
          <p:sp>
            <p:nvSpPr>
              <p:cNvPr id="994" name="Google Shape;994;p39"/>
              <p:cNvSpPr txBox="1"/>
              <p:nvPr/>
            </p:nvSpPr>
            <p:spPr>
              <a:xfrm>
                <a:off x="6206700" y="3613038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Ceres</a:t>
                </a:r>
                <a:endParaRPr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995" name="Google Shape;995;p39"/>
              <p:cNvSpPr txBox="1"/>
              <p:nvPr/>
            </p:nvSpPr>
            <p:spPr>
              <a:xfrm>
                <a:off x="6206700" y="3895015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rgbClr val="000000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Ceres is located in the main asteroid belt</a:t>
                </a:r>
                <a:endParaRPr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996" name="Google Shape;996;p39"/>
            <p:cNvSpPr/>
            <p:nvPr/>
          </p:nvSpPr>
          <p:spPr>
            <a:xfrm>
              <a:off x="4221688" y="3794838"/>
              <a:ext cx="904800" cy="31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2</a:t>
              </a: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0%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997" name="Google Shape;997;p39"/>
          <p:cNvGrpSpPr/>
          <p:nvPr/>
        </p:nvGrpSpPr>
        <p:grpSpPr>
          <a:xfrm>
            <a:off x="5577946" y="3810794"/>
            <a:ext cx="279350" cy="312956"/>
            <a:chOff x="850813" y="2867647"/>
            <a:chExt cx="326573" cy="365860"/>
          </a:xfrm>
        </p:grpSpPr>
        <p:sp>
          <p:nvSpPr>
            <p:cNvPr id="998" name="Google Shape;998;p39"/>
            <p:cNvSpPr/>
            <p:nvPr/>
          </p:nvSpPr>
          <p:spPr>
            <a:xfrm>
              <a:off x="977051" y="2867647"/>
              <a:ext cx="152293" cy="249434"/>
            </a:xfrm>
            <a:custGeom>
              <a:avLst/>
              <a:gdLst/>
              <a:ahLst/>
              <a:cxnLst/>
              <a:rect l="l" t="t" r="r" b="b"/>
              <a:pathLst>
                <a:path w="4454" h="7295" extrusionOk="0">
                  <a:moveTo>
                    <a:pt x="379" y="1"/>
                  </a:moveTo>
                  <a:cubicBezTo>
                    <a:pt x="307" y="1"/>
                    <a:pt x="249" y="40"/>
                    <a:pt x="191" y="79"/>
                  </a:cubicBezTo>
                  <a:cubicBezTo>
                    <a:pt x="119" y="150"/>
                    <a:pt x="95" y="245"/>
                    <a:pt x="95" y="317"/>
                  </a:cubicBezTo>
                  <a:cubicBezTo>
                    <a:pt x="95" y="793"/>
                    <a:pt x="286" y="1246"/>
                    <a:pt x="596" y="1603"/>
                  </a:cubicBezTo>
                  <a:cubicBezTo>
                    <a:pt x="905" y="1889"/>
                    <a:pt x="1334" y="2055"/>
                    <a:pt x="1786" y="2079"/>
                  </a:cubicBezTo>
                  <a:lnTo>
                    <a:pt x="1786" y="3079"/>
                  </a:lnTo>
                  <a:lnTo>
                    <a:pt x="1715" y="3008"/>
                  </a:lnTo>
                  <a:cubicBezTo>
                    <a:pt x="1358" y="2698"/>
                    <a:pt x="905" y="2508"/>
                    <a:pt x="429" y="2508"/>
                  </a:cubicBezTo>
                  <a:cubicBezTo>
                    <a:pt x="357" y="2508"/>
                    <a:pt x="262" y="2532"/>
                    <a:pt x="191" y="2603"/>
                  </a:cubicBezTo>
                  <a:cubicBezTo>
                    <a:pt x="143" y="2651"/>
                    <a:pt x="95" y="2746"/>
                    <a:pt x="95" y="2841"/>
                  </a:cubicBezTo>
                  <a:cubicBezTo>
                    <a:pt x="119" y="3317"/>
                    <a:pt x="286" y="3746"/>
                    <a:pt x="596" y="4103"/>
                  </a:cubicBezTo>
                  <a:cubicBezTo>
                    <a:pt x="929" y="4389"/>
                    <a:pt x="1334" y="4580"/>
                    <a:pt x="1786" y="4580"/>
                  </a:cubicBezTo>
                  <a:lnTo>
                    <a:pt x="1786" y="5389"/>
                  </a:lnTo>
                  <a:cubicBezTo>
                    <a:pt x="1119" y="5461"/>
                    <a:pt x="500" y="5699"/>
                    <a:pt x="0" y="6128"/>
                  </a:cubicBezTo>
                  <a:lnTo>
                    <a:pt x="1500" y="6128"/>
                  </a:lnTo>
                  <a:cubicBezTo>
                    <a:pt x="2167" y="6128"/>
                    <a:pt x="2763" y="6628"/>
                    <a:pt x="2882" y="7294"/>
                  </a:cubicBezTo>
                  <a:lnTo>
                    <a:pt x="4215" y="6532"/>
                  </a:lnTo>
                  <a:cubicBezTo>
                    <a:pt x="4287" y="6485"/>
                    <a:pt x="4382" y="6437"/>
                    <a:pt x="4453" y="6413"/>
                  </a:cubicBezTo>
                  <a:cubicBezTo>
                    <a:pt x="3906" y="5842"/>
                    <a:pt x="3167" y="5461"/>
                    <a:pt x="2382" y="5389"/>
                  </a:cubicBezTo>
                  <a:lnTo>
                    <a:pt x="2382" y="4580"/>
                  </a:lnTo>
                  <a:cubicBezTo>
                    <a:pt x="2810" y="4580"/>
                    <a:pt x="3239" y="4389"/>
                    <a:pt x="3572" y="4103"/>
                  </a:cubicBezTo>
                  <a:cubicBezTo>
                    <a:pt x="3882" y="3746"/>
                    <a:pt x="4049" y="3317"/>
                    <a:pt x="4049" y="2841"/>
                  </a:cubicBezTo>
                  <a:cubicBezTo>
                    <a:pt x="4072" y="2746"/>
                    <a:pt x="4025" y="2651"/>
                    <a:pt x="3977" y="2603"/>
                  </a:cubicBezTo>
                  <a:cubicBezTo>
                    <a:pt x="3906" y="2532"/>
                    <a:pt x="3810" y="2508"/>
                    <a:pt x="3739" y="2508"/>
                  </a:cubicBezTo>
                  <a:cubicBezTo>
                    <a:pt x="3263" y="2508"/>
                    <a:pt x="2810" y="2698"/>
                    <a:pt x="2453" y="3008"/>
                  </a:cubicBezTo>
                  <a:lnTo>
                    <a:pt x="2382" y="3079"/>
                  </a:lnTo>
                  <a:lnTo>
                    <a:pt x="2382" y="2079"/>
                  </a:lnTo>
                  <a:cubicBezTo>
                    <a:pt x="2834" y="2055"/>
                    <a:pt x="3239" y="1889"/>
                    <a:pt x="3572" y="1603"/>
                  </a:cubicBezTo>
                  <a:cubicBezTo>
                    <a:pt x="3882" y="1246"/>
                    <a:pt x="4049" y="793"/>
                    <a:pt x="4072" y="341"/>
                  </a:cubicBezTo>
                  <a:cubicBezTo>
                    <a:pt x="4072" y="245"/>
                    <a:pt x="4049" y="150"/>
                    <a:pt x="3977" y="103"/>
                  </a:cubicBezTo>
                  <a:cubicBezTo>
                    <a:pt x="3918" y="44"/>
                    <a:pt x="3860" y="1"/>
                    <a:pt x="3788" y="1"/>
                  </a:cubicBezTo>
                  <a:cubicBezTo>
                    <a:pt x="3772" y="1"/>
                    <a:pt x="3756" y="3"/>
                    <a:pt x="3739" y="7"/>
                  </a:cubicBezTo>
                  <a:cubicBezTo>
                    <a:pt x="3263" y="7"/>
                    <a:pt x="2810" y="174"/>
                    <a:pt x="2477" y="484"/>
                  </a:cubicBezTo>
                  <a:cubicBezTo>
                    <a:pt x="2286" y="674"/>
                    <a:pt x="2143" y="912"/>
                    <a:pt x="2072" y="1150"/>
                  </a:cubicBezTo>
                  <a:cubicBezTo>
                    <a:pt x="2001" y="912"/>
                    <a:pt x="1881" y="674"/>
                    <a:pt x="1691" y="484"/>
                  </a:cubicBezTo>
                  <a:cubicBezTo>
                    <a:pt x="1358" y="174"/>
                    <a:pt x="905" y="7"/>
                    <a:pt x="429" y="7"/>
                  </a:cubicBezTo>
                  <a:cubicBezTo>
                    <a:pt x="411" y="3"/>
                    <a:pt x="395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9" name="Google Shape;999;p39"/>
            <p:cNvSpPr/>
            <p:nvPr/>
          </p:nvSpPr>
          <p:spPr>
            <a:xfrm>
              <a:off x="850813" y="3099062"/>
              <a:ext cx="326573" cy="134445"/>
            </a:xfrm>
            <a:custGeom>
              <a:avLst/>
              <a:gdLst/>
              <a:ahLst/>
              <a:cxnLst/>
              <a:rect l="l" t="t" r="r" b="b"/>
              <a:pathLst>
                <a:path w="9551" h="3932" extrusionOk="0">
                  <a:moveTo>
                    <a:pt x="5261" y="0"/>
                  </a:moveTo>
                  <a:cubicBezTo>
                    <a:pt x="5238" y="0"/>
                    <a:pt x="5216" y="1"/>
                    <a:pt x="5192" y="3"/>
                  </a:cubicBezTo>
                  <a:lnTo>
                    <a:pt x="3097" y="3"/>
                  </a:lnTo>
                  <a:cubicBezTo>
                    <a:pt x="2573" y="3"/>
                    <a:pt x="2073" y="217"/>
                    <a:pt x="1692" y="598"/>
                  </a:cubicBezTo>
                  <a:lnTo>
                    <a:pt x="96" y="2170"/>
                  </a:lnTo>
                  <a:cubicBezTo>
                    <a:pt x="25" y="2217"/>
                    <a:pt x="1" y="2336"/>
                    <a:pt x="1" y="2432"/>
                  </a:cubicBezTo>
                  <a:cubicBezTo>
                    <a:pt x="25" y="2527"/>
                    <a:pt x="72" y="2622"/>
                    <a:pt x="168" y="2646"/>
                  </a:cubicBezTo>
                  <a:lnTo>
                    <a:pt x="2478" y="3884"/>
                  </a:lnTo>
                  <a:cubicBezTo>
                    <a:pt x="2525" y="3908"/>
                    <a:pt x="2573" y="3932"/>
                    <a:pt x="2644" y="3932"/>
                  </a:cubicBezTo>
                  <a:cubicBezTo>
                    <a:pt x="2716" y="3932"/>
                    <a:pt x="2787" y="3908"/>
                    <a:pt x="2859" y="3837"/>
                  </a:cubicBezTo>
                  <a:lnTo>
                    <a:pt x="3430" y="3265"/>
                  </a:lnTo>
                  <a:cubicBezTo>
                    <a:pt x="3525" y="3170"/>
                    <a:pt x="3668" y="3122"/>
                    <a:pt x="3787" y="3122"/>
                  </a:cubicBezTo>
                  <a:lnTo>
                    <a:pt x="6121" y="3122"/>
                  </a:lnTo>
                  <a:cubicBezTo>
                    <a:pt x="6407" y="3122"/>
                    <a:pt x="6669" y="3051"/>
                    <a:pt x="6907" y="2908"/>
                  </a:cubicBezTo>
                  <a:lnTo>
                    <a:pt x="9027" y="1693"/>
                  </a:lnTo>
                  <a:cubicBezTo>
                    <a:pt x="9431" y="1431"/>
                    <a:pt x="9551" y="884"/>
                    <a:pt x="9241" y="503"/>
                  </a:cubicBezTo>
                  <a:cubicBezTo>
                    <a:pt x="9090" y="307"/>
                    <a:pt x="8853" y="197"/>
                    <a:pt x="8615" y="197"/>
                  </a:cubicBezTo>
                  <a:cubicBezTo>
                    <a:pt x="8478" y="197"/>
                    <a:pt x="8339" y="233"/>
                    <a:pt x="8217" y="312"/>
                  </a:cubicBezTo>
                  <a:lnTo>
                    <a:pt x="6502" y="1289"/>
                  </a:lnTo>
                  <a:cubicBezTo>
                    <a:pt x="6288" y="1836"/>
                    <a:pt x="5764" y="2193"/>
                    <a:pt x="5192" y="2193"/>
                  </a:cubicBezTo>
                  <a:lnTo>
                    <a:pt x="3978" y="2193"/>
                  </a:lnTo>
                  <a:cubicBezTo>
                    <a:pt x="3963" y="2195"/>
                    <a:pt x="3949" y="2196"/>
                    <a:pt x="3935" y="2196"/>
                  </a:cubicBezTo>
                  <a:cubicBezTo>
                    <a:pt x="3516" y="2196"/>
                    <a:pt x="3516" y="1548"/>
                    <a:pt x="3935" y="1548"/>
                  </a:cubicBezTo>
                  <a:cubicBezTo>
                    <a:pt x="3949" y="1548"/>
                    <a:pt x="3963" y="1549"/>
                    <a:pt x="3978" y="1550"/>
                  </a:cubicBezTo>
                  <a:lnTo>
                    <a:pt x="5192" y="1550"/>
                  </a:lnTo>
                  <a:cubicBezTo>
                    <a:pt x="5216" y="1552"/>
                    <a:pt x="5238" y="1553"/>
                    <a:pt x="5261" y="1553"/>
                  </a:cubicBezTo>
                  <a:cubicBezTo>
                    <a:pt x="6289" y="1553"/>
                    <a:pt x="6289" y="0"/>
                    <a:pt x="5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00" name="Google Shape;1000;p39"/>
          <p:cNvGrpSpPr/>
          <p:nvPr/>
        </p:nvGrpSpPr>
        <p:grpSpPr>
          <a:xfrm>
            <a:off x="5561993" y="1365058"/>
            <a:ext cx="311377" cy="286633"/>
            <a:chOff x="1623563" y="3474119"/>
            <a:chExt cx="364013" cy="335086"/>
          </a:xfrm>
        </p:grpSpPr>
        <p:sp>
          <p:nvSpPr>
            <p:cNvPr id="1001" name="Google Shape;1001;p39"/>
            <p:cNvSpPr/>
            <p:nvPr/>
          </p:nvSpPr>
          <p:spPr>
            <a:xfrm>
              <a:off x="1623563" y="3474119"/>
              <a:ext cx="364013" cy="163201"/>
            </a:xfrm>
            <a:custGeom>
              <a:avLst/>
              <a:gdLst/>
              <a:ahLst/>
              <a:cxnLst/>
              <a:rect l="l" t="t" r="r" b="b"/>
              <a:pathLst>
                <a:path w="10646" h="4773" extrusionOk="0">
                  <a:moveTo>
                    <a:pt x="2352" y="1550"/>
                  </a:moveTo>
                  <a:cubicBezTo>
                    <a:pt x="2781" y="1550"/>
                    <a:pt x="3192" y="1880"/>
                    <a:pt x="3192" y="2393"/>
                  </a:cubicBezTo>
                  <a:cubicBezTo>
                    <a:pt x="3192" y="2846"/>
                    <a:pt x="2811" y="3227"/>
                    <a:pt x="2358" y="3227"/>
                  </a:cubicBezTo>
                  <a:cubicBezTo>
                    <a:pt x="1620" y="3227"/>
                    <a:pt x="1239" y="2322"/>
                    <a:pt x="1763" y="1798"/>
                  </a:cubicBezTo>
                  <a:cubicBezTo>
                    <a:pt x="1934" y="1627"/>
                    <a:pt x="2145" y="1550"/>
                    <a:pt x="2352" y="1550"/>
                  </a:cubicBezTo>
                  <a:close/>
                  <a:moveTo>
                    <a:pt x="2427" y="1"/>
                  </a:moveTo>
                  <a:cubicBezTo>
                    <a:pt x="1216" y="1"/>
                    <a:pt x="1" y="865"/>
                    <a:pt x="1" y="2393"/>
                  </a:cubicBezTo>
                  <a:cubicBezTo>
                    <a:pt x="1" y="3916"/>
                    <a:pt x="1207" y="4772"/>
                    <a:pt x="2414" y="4772"/>
                  </a:cubicBezTo>
                  <a:cubicBezTo>
                    <a:pt x="3358" y="4772"/>
                    <a:pt x="4303" y="4248"/>
                    <a:pt x="4668" y="3108"/>
                  </a:cubicBezTo>
                  <a:lnTo>
                    <a:pt x="6859" y="3108"/>
                  </a:lnTo>
                  <a:lnTo>
                    <a:pt x="6859" y="4060"/>
                  </a:lnTo>
                  <a:cubicBezTo>
                    <a:pt x="6859" y="4263"/>
                    <a:pt x="7014" y="4364"/>
                    <a:pt x="7169" y="4364"/>
                  </a:cubicBezTo>
                  <a:cubicBezTo>
                    <a:pt x="7324" y="4364"/>
                    <a:pt x="7479" y="4263"/>
                    <a:pt x="7479" y="4060"/>
                  </a:cubicBezTo>
                  <a:lnTo>
                    <a:pt x="7479" y="3108"/>
                  </a:lnTo>
                  <a:lnTo>
                    <a:pt x="8098" y="3108"/>
                  </a:lnTo>
                  <a:lnTo>
                    <a:pt x="8098" y="3632"/>
                  </a:lnTo>
                  <a:cubicBezTo>
                    <a:pt x="8098" y="3846"/>
                    <a:pt x="8253" y="3953"/>
                    <a:pt x="8407" y="3953"/>
                  </a:cubicBezTo>
                  <a:cubicBezTo>
                    <a:pt x="8562" y="3953"/>
                    <a:pt x="8717" y="3846"/>
                    <a:pt x="8717" y="3632"/>
                  </a:cubicBezTo>
                  <a:lnTo>
                    <a:pt x="8717" y="3108"/>
                  </a:lnTo>
                  <a:lnTo>
                    <a:pt x="9360" y="3108"/>
                  </a:lnTo>
                  <a:lnTo>
                    <a:pt x="9360" y="4060"/>
                  </a:lnTo>
                  <a:cubicBezTo>
                    <a:pt x="9360" y="4263"/>
                    <a:pt x="9515" y="4364"/>
                    <a:pt x="9670" y="4364"/>
                  </a:cubicBezTo>
                  <a:cubicBezTo>
                    <a:pt x="9824" y="4364"/>
                    <a:pt x="9979" y="4263"/>
                    <a:pt x="9979" y="4060"/>
                  </a:cubicBezTo>
                  <a:lnTo>
                    <a:pt x="9979" y="3108"/>
                  </a:lnTo>
                  <a:lnTo>
                    <a:pt x="10336" y="3108"/>
                  </a:lnTo>
                  <a:cubicBezTo>
                    <a:pt x="10349" y="3110"/>
                    <a:pt x="10361" y="3110"/>
                    <a:pt x="10373" y="3110"/>
                  </a:cubicBezTo>
                  <a:cubicBezTo>
                    <a:pt x="10523" y="3110"/>
                    <a:pt x="10646" y="2975"/>
                    <a:pt x="10646" y="2798"/>
                  </a:cubicBezTo>
                  <a:lnTo>
                    <a:pt x="10646" y="1965"/>
                  </a:lnTo>
                  <a:cubicBezTo>
                    <a:pt x="10646" y="1798"/>
                    <a:pt x="10503" y="1655"/>
                    <a:pt x="10336" y="1655"/>
                  </a:cubicBezTo>
                  <a:lnTo>
                    <a:pt x="4668" y="1655"/>
                  </a:lnTo>
                  <a:cubicBezTo>
                    <a:pt x="4304" y="521"/>
                    <a:pt x="3367" y="1"/>
                    <a:pt x="24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2" name="Google Shape;1002;p39"/>
            <p:cNvSpPr/>
            <p:nvPr/>
          </p:nvSpPr>
          <p:spPr>
            <a:xfrm>
              <a:off x="1641480" y="3674009"/>
              <a:ext cx="325649" cy="135197"/>
            </a:xfrm>
            <a:custGeom>
              <a:avLst/>
              <a:gdLst/>
              <a:ahLst/>
              <a:cxnLst/>
              <a:rect l="l" t="t" r="r" b="b"/>
              <a:pathLst>
                <a:path w="9524" h="3954" extrusionOk="0">
                  <a:moveTo>
                    <a:pt x="3168" y="0"/>
                  </a:moveTo>
                  <a:cubicBezTo>
                    <a:pt x="2644" y="0"/>
                    <a:pt x="2120" y="215"/>
                    <a:pt x="1763" y="596"/>
                  </a:cubicBezTo>
                  <a:lnTo>
                    <a:pt x="167" y="2191"/>
                  </a:lnTo>
                  <a:cubicBezTo>
                    <a:pt x="1" y="2334"/>
                    <a:pt x="48" y="2596"/>
                    <a:pt x="239" y="2668"/>
                  </a:cubicBezTo>
                  <a:lnTo>
                    <a:pt x="2549" y="3906"/>
                  </a:lnTo>
                  <a:cubicBezTo>
                    <a:pt x="2597" y="3930"/>
                    <a:pt x="2644" y="3954"/>
                    <a:pt x="2692" y="3954"/>
                  </a:cubicBezTo>
                  <a:cubicBezTo>
                    <a:pt x="2787" y="3954"/>
                    <a:pt x="2859" y="3906"/>
                    <a:pt x="2906" y="3858"/>
                  </a:cubicBezTo>
                  <a:lnTo>
                    <a:pt x="3478" y="3287"/>
                  </a:lnTo>
                  <a:cubicBezTo>
                    <a:pt x="3573" y="3192"/>
                    <a:pt x="3716" y="3144"/>
                    <a:pt x="3859" y="3144"/>
                  </a:cubicBezTo>
                  <a:lnTo>
                    <a:pt x="6169" y="3144"/>
                  </a:lnTo>
                  <a:cubicBezTo>
                    <a:pt x="6431" y="3144"/>
                    <a:pt x="6716" y="3073"/>
                    <a:pt x="6955" y="2930"/>
                  </a:cubicBezTo>
                  <a:lnTo>
                    <a:pt x="9050" y="1715"/>
                  </a:lnTo>
                  <a:cubicBezTo>
                    <a:pt x="9241" y="1596"/>
                    <a:pt x="9384" y="1406"/>
                    <a:pt x="9431" y="1167"/>
                  </a:cubicBezTo>
                  <a:cubicBezTo>
                    <a:pt x="9524" y="650"/>
                    <a:pt x="9114" y="218"/>
                    <a:pt x="8647" y="218"/>
                  </a:cubicBezTo>
                  <a:cubicBezTo>
                    <a:pt x="8513" y="218"/>
                    <a:pt x="8374" y="254"/>
                    <a:pt x="8241" y="334"/>
                  </a:cubicBezTo>
                  <a:lnTo>
                    <a:pt x="8264" y="310"/>
                  </a:lnTo>
                  <a:lnTo>
                    <a:pt x="6550" y="1286"/>
                  </a:lnTo>
                  <a:cubicBezTo>
                    <a:pt x="6335" y="1834"/>
                    <a:pt x="5812" y="2191"/>
                    <a:pt x="5240" y="2191"/>
                  </a:cubicBezTo>
                  <a:lnTo>
                    <a:pt x="4025" y="2191"/>
                  </a:lnTo>
                  <a:cubicBezTo>
                    <a:pt x="3621" y="2191"/>
                    <a:pt x="3621" y="1548"/>
                    <a:pt x="4025" y="1548"/>
                  </a:cubicBezTo>
                  <a:lnTo>
                    <a:pt x="5240" y="1548"/>
                  </a:lnTo>
                  <a:cubicBezTo>
                    <a:pt x="6288" y="1548"/>
                    <a:pt x="6288" y="0"/>
                    <a:pt x="5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03" name="Google Shape;1003;p39"/>
          <p:cNvGrpSpPr/>
          <p:nvPr/>
        </p:nvGrpSpPr>
        <p:grpSpPr>
          <a:xfrm>
            <a:off x="5560864" y="2965340"/>
            <a:ext cx="313483" cy="313541"/>
            <a:chOff x="828827" y="4045305"/>
            <a:chExt cx="366475" cy="366544"/>
          </a:xfrm>
        </p:grpSpPr>
        <p:sp>
          <p:nvSpPr>
            <p:cNvPr id="1004" name="Google Shape;1004;p39"/>
            <p:cNvSpPr/>
            <p:nvPr/>
          </p:nvSpPr>
          <p:spPr>
            <a:xfrm>
              <a:off x="977838" y="4045305"/>
              <a:ext cx="68453" cy="83088"/>
            </a:xfrm>
            <a:custGeom>
              <a:avLst/>
              <a:gdLst/>
              <a:ahLst/>
              <a:cxnLst/>
              <a:rect l="l" t="t" r="r" b="b"/>
              <a:pathLst>
                <a:path w="2002" h="2430" extrusionOk="0">
                  <a:moveTo>
                    <a:pt x="1001" y="1"/>
                  </a:moveTo>
                  <a:cubicBezTo>
                    <a:pt x="501" y="1"/>
                    <a:pt x="1" y="334"/>
                    <a:pt x="1" y="1001"/>
                  </a:cubicBezTo>
                  <a:lnTo>
                    <a:pt x="1" y="1430"/>
                  </a:lnTo>
                  <a:cubicBezTo>
                    <a:pt x="1" y="1977"/>
                    <a:pt x="453" y="2406"/>
                    <a:pt x="1001" y="2430"/>
                  </a:cubicBezTo>
                  <a:cubicBezTo>
                    <a:pt x="1549" y="2406"/>
                    <a:pt x="2001" y="1977"/>
                    <a:pt x="2001" y="1430"/>
                  </a:cubicBezTo>
                  <a:lnTo>
                    <a:pt x="2001" y="1001"/>
                  </a:lnTo>
                  <a:cubicBezTo>
                    <a:pt x="2001" y="334"/>
                    <a:pt x="1501" y="1"/>
                    <a:pt x="10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5" name="Google Shape;1005;p39"/>
            <p:cNvSpPr/>
            <p:nvPr/>
          </p:nvSpPr>
          <p:spPr>
            <a:xfrm>
              <a:off x="958314" y="4348216"/>
              <a:ext cx="107467" cy="63632"/>
            </a:xfrm>
            <a:custGeom>
              <a:avLst/>
              <a:gdLst/>
              <a:ahLst/>
              <a:cxnLst/>
              <a:rect l="l" t="t" r="r" b="b"/>
              <a:pathLst>
                <a:path w="3143" h="1861" extrusionOk="0">
                  <a:moveTo>
                    <a:pt x="501" y="1"/>
                  </a:moveTo>
                  <a:cubicBezTo>
                    <a:pt x="167" y="287"/>
                    <a:pt x="0" y="715"/>
                    <a:pt x="0" y="1144"/>
                  </a:cubicBezTo>
                  <a:lnTo>
                    <a:pt x="0" y="1549"/>
                  </a:lnTo>
                  <a:cubicBezTo>
                    <a:pt x="0" y="1715"/>
                    <a:pt x="119" y="1858"/>
                    <a:pt x="310" y="1858"/>
                  </a:cubicBezTo>
                  <a:lnTo>
                    <a:pt x="2811" y="1858"/>
                  </a:lnTo>
                  <a:cubicBezTo>
                    <a:pt x="2825" y="1860"/>
                    <a:pt x="2838" y="1861"/>
                    <a:pt x="2852" y="1861"/>
                  </a:cubicBezTo>
                  <a:cubicBezTo>
                    <a:pt x="3021" y="1861"/>
                    <a:pt x="3142" y="1725"/>
                    <a:pt x="3120" y="1549"/>
                  </a:cubicBezTo>
                  <a:lnTo>
                    <a:pt x="3120" y="1144"/>
                  </a:lnTo>
                  <a:cubicBezTo>
                    <a:pt x="3120" y="715"/>
                    <a:pt x="2953" y="287"/>
                    <a:pt x="2644" y="1"/>
                  </a:cubicBezTo>
                  <a:cubicBezTo>
                    <a:pt x="2384" y="307"/>
                    <a:pt x="1985" y="497"/>
                    <a:pt x="1560" y="501"/>
                  </a:cubicBezTo>
                  <a:lnTo>
                    <a:pt x="1560" y="501"/>
                  </a:lnTo>
                  <a:cubicBezTo>
                    <a:pt x="1136" y="497"/>
                    <a:pt x="760" y="307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6" name="Google Shape;1006;p39"/>
            <p:cNvSpPr/>
            <p:nvPr/>
          </p:nvSpPr>
          <p:spPr>
            <a:xfrm>
              <a:off x="856523" y="4131641"/>
              <a:ext cx="313956" cy="213772"/>
            </a:xfrm>
            <a:custGeom>
              <a:avLst/>
              <a:gdLst/>
              <a:ahLst/>
              <a:cxnLst/>
              <a:rect l="l" t="t" r="r" b="b"/>
              <a:pathLst>
                <a:path w="9182" h="6252" extrusionOk="0">
                  <a:moveTo>
                    <a:pt x="774" y="6216"/>
                  </a:moveTo>
                  <a:cubicBezTo>
                    <a:pt x="770" y="6216"/>
                    <a:pt x="767" y="6216"/>
                    <a:pt x="763" y="6216"/>
                  </a:cubicBezTo>
                  <a:lnTo>
                    <a:pt x="786" y="6216"/>
                  </a:lnTo>
                  <a:cubicBezTo>
                    <a:pt x="782" y="6216"/>
                    <a:pt x="778" y="6216"/>
                    <a:pt x="774" y="6216"/>
                  </a:cubicBezTo>
                  <a:close/>
                  <a:moveTo>
                    <a:pt x="3358" y="0"/>
                  </a:moveTo>
                  <a:cubicBezTo>
                    <a:pt x="2858" y="381"/>
                    <a:pt x="2573" y="953"/>
                    <a:pt x="2573" y="1572"/>
                  </a:cubicBezTo>
                  <a:lnTo>
                    <a:pt x="2573" y="2001"/>
                  </a:lnTo>
                  <a:cubicBezTo>
                    <a:pt x="2573" y="2167"/>
                    <a:pt x="2715" y="2310"/>
                    <a:pt x="2882" y="2310"/>
                  </a:cubicBezTo>
                  <a:lnTo>
                    <a:pt x="4263" y="2310"/>
                  </a:lnTo>
                  <a:lnTo>
                    <a:pt x="4263" y="2953"/>
                  </a:lnTo>
                  <a:lnTo>
                    <a:pt x="1620" y="2953"/>
                  </a:lnTo>
                  <a:cubicBezTo>
                    <a:pt x="977" y="2953"/>
                    <a:pt x="453" y="3477"/>
                    <a:pt x="453" y="4120"/>
                  </a:cubicBezTo>
                  <a:lnTo>
                    <a:pt x="453" y="4311"/>
                  </a:lnTo>
                  <a:cubicBezTo>
                    <a:pt x="167" y="4430"/>
                    <a:pt x="1" y="4715"/>
                    <a:pt x="1" y="5025"/>
                  </a:cubicBezTo>
                  <a:lnTo>
                    <a:pt x="1" y="5430"/>
                  </a:lnTo>
                  <a:cubicBezTo>
                    <a:pt x="1" y="5855"/>
                    <a:pt x="328" y="6209"/>
                    <a:pt x="774" y="6216"/>
                  </a:cubicBezTo>
                  <a:lnTo>
                    <a:pt x="774" y="6216"/>
                  </a:lnTo>
                  <a:cubicBezTo>
                    <a:pt x="1198" y="6209"/>
                    <a:pt x="1549" y="5855"/>
                    <a:pt x="1549" y="5430"/>
                  </a:cubicBezTo>
                  <a:lnTo>
                    <a:pt x="1549" y="5001"/>
                  </a:lnTo>
                  <a:cubicBezTo>
                    <a:pt x="1549" y="4692"/>
                    <a:pt x="1358" y="4406"/>
                    <a:pt x="1072" y="4287"/>
                  </a:cubicBezTo>
                  <a:lnTo>
                    <a:pt x="1072" y="4120"/>
                  </a:lnTo>
                  <a:cubicBezTo>
                    <a:pt x="1072" y="3810"/>
                    <a:pt x="1310" y="3596"/>
                    <a:pt x="1596" y="3596"/>
                  </a:cubicBezTo>
                  <a:lnTo>
                    <a:pt x="4263" y="3596"/>
                  </a:lnTo>
                  <a:lnTo>
                    <a:pt x="4263" y="4311"/>
                  </a:lnTo>
                  <a:cubicBezTo>
                    <a:pt x="3954" y="4430"/>
                    <a:pt x="3787" y="4715"/>
                    <a:pt x="3787" y="5025"/>
                  </a:cubicBezTo>
                  <a:lnTo>
                    <a:pt x="3787" y="5430"/>
                  </a:lnTo>
                  <a:cubicBezTo>
                    <a:pt x="3787" y="5954"/>
                    <a:pt x="4180" y="6216"/>
                    <a:pt x="4573" y="6216"/>
                  </a:cubicBezTo>
                  <a:cubicBezTo>
                    <a:pt x="4966" y="6216"/>
                    <a:pt x="5359" y="5954"/>
                    <a:pt x="5359" y="5430"/>
                  </a:cubicBezTo>
                  <a:lnTo>
                    <a:pt x="5359" y="5001"/>
                  </a:lnTo>
                  <a:cubicBezTo>
                    <a:pt x="5359" y="4692"/>
                    <a:pt x="5168" y="4406"/>
                    <a:pt x="4883" y="4287"/>
                  </a:cubicBezTo>
                  <a:lnTo>
                    <a:pt x="4883" y="3572"/>
                  </a:lnTo>
                  <a:lnTo>
                    <a:pt x="7502" y="3572"/>
                  </a:lnTo>
                  <a:cubicBezTo>
                    <a:pt x="7812" y="3572"/>
                    <a:pt x="8026" y="3810"/>
                    <a:pt x="8026" y="4096"/>
                  </a:cubicBezTo>
                  <a:lnTo>
                    <a:pt x="8026" y="4287"/>
                  </a:lnTo>
                  <a:cubicBezTo>
                    <a:pt x="7764" y="4406"/>
                    <a:pt x="7574" y="4692"/>
                    <a:pt x="7574" y="5001"/>
                  </a:cubicBezTo>
                  <a:lnTo>
                    <a:pt x="7574" y="5430"/>
                  </a:lnTo>
                  <a:cubicBezTo>
                    <a:pt x="7538" y="5978"/>
                    <a:pt x="7949" y="6251"/>
                    <a:pt x="8359" y="6251"/>
                  </a:cubicBezTo>
                  <a:cubicBezTo>
                    <a:pt x="8770" y="6251"/>
                    <a:pt x="9181" y="5978"/>
                    <a:pt x="9145" y="5430"/>
                  </a:cubicBezTo>
                  <a:lnTo>
                    <a:pt x="9145" y="5001"/>
                  </a:lnTo>
                  <a:cubicBezTo>
                    <a:pt x="9145" y="4692"/>
                    <a:pt x="8955" y="4406"/>
                    <a:pt x="8669" y="4287"/>
                  </a:cubicBezTo>
                  <a:lnTo>
                    <a:pt x="8669" y="4120"/>
                  </a:lnTo>
                  <a:cubicBezTo>
                    <a:pt x="8669" y="3477"/>
                    <a:pt x="8145" y="2953"/>
                    <a:pt x="7502" y="2953"/>
                  </a:cubicBezTo>
                  <a:lnTo>
                    <a:pt x="4883" y="2953"/>
                  </a:lnTo>
                  <a:lnTo>
                    <a:pt x="4883" y="2310"/>
                  </a:lnTo>
                  <a:lnTo>
                    <a:pt x="6240" y="2310"/>
                  </a:lnTo>
                  <a:cubicBezTo>
                    <a:pt x="6407" y="2310"/>
                    <a:pt x="6573" y="2167"/>
                    <a:pt x="6550" y="2001"/>
                  </a:cubicBezTo>
                  <a:lnTo>
                    <a:pt x="6550" y="1572"/>
                  </a:lnTo>
                  <a:cubicBezTo>
                    <a:pt x="6550" y="953"/>
                    <a:pt x="6264" y="381"/>
                    <a:pt x="5764" y="0"/>
                  </a:cubicBezTo>
                  <a:cubicBezTo>
                    <a:pt x="5442" y="357"/>
                    <a:pt x="5002" y="536"/>
                    <a:pt x="4561" y="536"/>
                  </a:cubicBezTo>
                  <a:cubicBezTo>
                    <a:pt x="4121" y="536"/>
                    <a:pt x="3680" y="357"/>
                    <a:pt x="3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7" name="Google Shape;1007;p39"/>
            <p:cNvSpPr/>
            <p:nvPr/>
          </p:nvSpPr>
          <p:spPr>
            <a:xfrm>
              <a:off x="828827" y="4348216"/>
              <a:ext cx="106715" cy="63564"/>
            </a:xfrm>
            <a:custGeom>
              <a:avLst/>
              <a:gdLst/>
              <a:ahLst/>
              <a:cxnLst/>
              <a:rect l="l" t="t" r="r" b="b"/>
              <a:pathLst>
                <a:path w="3121" h="1859" extrusionOk="0">
                  <a:moveTo>
                    <a:pt x="501" y="1"/>
                  </a:moveTo>
                  <a:cubicBezTo>
                    <a:pt x="168" y="287"/>
                    <a:pt x="1" y="715"/>
                    <a:pt x="1" y="1144"/>
                  </a:cubicBezTo>
                  <a:lnTo>
                    <a:pt x="1" y="1549"/>
                  </a:lnTo>
                  <a:cubicBezTo>
                    <a:pt x="1" y="1715"/>
                    <a:pt x="120" y="1858"/>
                    <a:pt x="311" y="1858"/>
                  </a:cubicBezTo>
                  <a:lnTo>
                    <a:pt x="2811" y="1858"/>
                  </a:lnTo>
                  <a:cubicBezTo>
                    <a:pt x="2978" y="1858"/>
                    <a:pt x="3121" y="1739"/>
                    <a:pt x="3121" y="1549"/>
                  </a:cubicBezTo>
                  <a:lnTo>
                    <a:pt x="3121" y="1144"/>
                  </a:lnTo>
                  <a:cubicBezTo>
                    <a:pt x="3121" y="715"/>
                    <a:pt x="2954" y="287"/>
                    <a:pt x="2644" y="1"/>
                  </a:cubicBezTo>
                  <a:cubicBezTo>
                    <a:pt x="2361" y="307"/>
                    <a:pt x="1985" y="497"/>
                    <a:pt x="1561" y="501"/>
                  </a:cubicBezTo>
                  <a:lnTo>
                    <a:pt x="1561" y="501"/>
                  </a:lnTo>
                  <a:cubicBezTo>
                    <a:pt x="1137" y="497"/>
                    <a:pt x="761" y="307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8" name="Google Shape;1008;p39"/>
            <p:cNvSpPr/>
            <p:nvPr/>
          </p:nvSpPr>
          <p:spPr>
            <a:xfrm>
              <a:off x="1087767" y="4348216"/>
              <a:ext cx="107535" cy="63564"/>
            </a:xfrm>
            <a:custGeom>
              <a:avLst/>
              <a:gdLst/>
              <a:ahLst/>
              <a:cxnLst/>
              <a:rect l="l" t="t" r="r" b="b"/>
              <a:pathLst>
                <a:path w="3145" h="1859" extrusionOk="0">
                  <a:moveTo>
                    <a:pt x="501" y="1"/>
                  </a:moveTo>
                  <a:cubicBezTo>
                    <a:pt x="191" y="287"/>
                    <a:pt x="1" y="715"/>
                    <a:pt x="1" y="1144"/>
                  </a:cubicBezTo>
                  <a:lnTo>
                    <a:pt x="1" y="1549"/>
                  </a:lnTo>
                  <a:cubicBezTo>
                    <a:pt x="1" y="1739"/>
                    <a:pt x="144" y="1858"/>
                    <a:pt x="311" y="1858"/>
                  </a:cubicBezTo>
                  <a:lnTo>
                    <a:pt x="2859" y="1858"/>
                  </a:lnTo>
                  <a:cubicBezTo>
                    <a:pt x="3025" y="1858"/>
                    <a:pt x="3144" y="1715"/>
                    <a:pt x="3144" y="1549"/>
                  </a:cubicBezTo>
                  <a:lnTo>
                    <a:pt x="3144" y="1144"/>
                  </a:lnTo>
                  <a:cubicBezTo>
                    <a:pt x="3144" y="715"/>
                    <a:pt x="2978" y="287"/>
                    <a:pt x="2668" y="1"/>
                  </a:cubicBezTo>
                  <a:cubicBezTo>
                    <a:pt x="2382" y="334"/>
                    <a:pt x="1978" y="501"/>
                    <a:pt x="1576" y="501"/>
                  </a:cubicBezTo>
                  <a:cubicBezTo>
                    <a:pt x="1174" y="501"/>
                    <a:pt x="775" y="334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09" name="Google Shape;1009;p39"/>
          <p:cNvGrpSpPr/>
          <p:nvPr/>
        </p:nvGrpSpPr>
        <p:grpSpPr>
          <a:xfrm>
            <a:off x="5598155" y="2182540"/>
            <a:ext cx="238929" cy="314185"/>
            <a:chOff x="1665107" y="4045305"/>
            <a:chExt cx="279319" cy="367296"/>
          </a:xfrm>
        </p:grpSpPr>
        <p:sp>
          <p:nvSpPr>
            <p:cNvPr id="1010" name="Google Shape;1010;p39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1" name="Google Shape;1011;p39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6" name="Google Shape;1016;p40" title="Gráfico">
            <a:hlinkClick r:id="rId1"/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57200" y="2845013"/>
            <a:ext cx="8229601" cy="162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7" name="Google Shape;1017;p4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Ultimate spreadsheet charts for business infographics</a:t>
            </a:r>
            <a:endParaRPr sz="2800"/>
          </a:p>
        </p:txBody>
      </p:sp>
      <p:sp>
        <p:nvSpPr>
          <p:cNvPr id="1018" name="Google Shape;1018;p40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Follow the link in the graph to modify its data and then paste the new one here. </a:t>
            </a:r>
            <a:r>
              <a:rPr lang="en-GB" sz="12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 more info,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3"/>
              </a:rPr>
              <a:t>click here</a:t>
            </a: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grpSp>
        <p:nvGrpSpPr>
          <p:cNvPr id="1019" name="Google Shape;1019;p40"/>
          <p:cNvGrpSpPr/>
          <p:nvPr/>
        </p:nvGrpSpPr>
        <p:grpSpPr>
          <a:xfrm>
            <a:off x="457175" y="978723"/>
            <a:ext cx="1330512" cy="945902"/>
            <a:chOff x="457175" y="978723"/>
            <a:chExt cx="1330512" cy="945902"/>
          </a:xfrm>
        </p:grpSpPr>
        <p:sp>
          <p:nvSpPr>
            <p:cNvPr id="1020" name="Google Shape;1020;p40"/>
            <p:cNvSpPr txBox="1"/>
            <p:nvPr/>
          </p:nvSpPr>
          <p:spPr>
            <a:xfrm>
              <a:off x="457187" y="978723"/>
              <a:ext cx="13305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Jupiter</a:t>
              </a: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1021" name="Google Shape;1021;p40"/>
            <p:cNvSpPr txBox="1"/>
            <p:nvPr/>
          </p:nvSpPr>
          <p:spPr>
            <a:xfrm>
              <a:off x="457175" y="1252625"/>
              <a:ext cx="1330500" cy="67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Jupiter is the biggest planet of them all</a:t>
              </a:r>
              <a:endParaRPr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1022" name="Google Shape;1022;p40"/>
          <p:cNvGrpSpPr/>
          <p:nvPr/>
        </p:nvGrpSpPr>
        <p:grpSpPr>
          <a:xfrm>
            <a:off x="1836994" y="978723"/>
            <a:ext cx="1330509" cy="945902"/>
            <a:chOff x="1836989" y="978723"/>
            <a:chExt cx="1330509" cy="945902"/>
          </a:xfrm>
        </p:grpSpPr>
        <p:sp>
          <p:nvSpPr>
            <p:cNvPr id="1023" name="Google Shape;1023;p40"/>
            <p:cNvSpPr txBox="1"/>
            <p:nvPr/>
          </p:nvSpPr>
          <p:spPr>
            <a:xfrm>
              <a:off x="1836997" y="978723"/>
              <a:ext cx="13305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Mercury</a:t>
              </a: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1024" name="Google Shape;1024;p40"/>
            <p:cNvSpPr txBox="1"/>
            <p:nvPr/>
          </p:nvSpPr>
          <p:spPr>
            <a:xfrm>
              <a:off x="1836989" y="1252625"/>
              <a:ext cx="1330500" cy="67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1025" name="Google Shape;1025;p40"/>
          <p:cNvGrpSpPr/>
          <p:nvPr/>
        </p:nvGrpSpPr>
        <p:grpSpPr>
          <a:xfrm>
            <a:off x="3216810" y="978723"/>
            <a:ext cx="1330506" cy="945902"/>
            <a:chOff x="3216802" y="978723"/>
            <a:chExt cx="1330506" cy="945902"/>
          </a:xfrm>
        </p:grpSpPr>
        <p:sp>
          <p:nvSpPr>
            <p:cNvPr id="1026" name="Google Shape;1026;p40"/>
            <p:cNvSpPr txBox="1"/>
            <p:nvPr/>
          </p:nvSpPr>
          <p:spPr>
            <a:xfrm>
              <a:off x="3216808" y="978723"/>
              <a:ext cx="13305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Venus</a:t>
              </a: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1027" name="Google Shape;1027;p40"/>
            <p:cNvSpPr txBox="1"/>
            <p:nvPr/>
          </p:nvSpPr>
          <p:spPr>
            <a:xfrm>
              <a:off x="3216802" y="1252625"/>
              <a:ext cx="1330500" cy="67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Venus has very high temperatures</a:t>
              </a:r>
              <a:endParaRPr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1028" name="Google Shape;1028;p40"/>
          <p:cNvGrpSpPr/>
          <p:nvPr/>
        </p:nvGrpSpPr>
        <p:grpSpPr>
          <a:xfrm>
            <a:off x="4596623" y="978723"/>
            <a:ext cx="1330503" cy="945902"/>
            <a:chOff x="4596616" y="978723"/>
            <a:chExt cx="1330503" cy="945902"/>
          </a:xfrm>
        </p:grpSpPr>
        <p:sp>
          <p:nvSpPr>
            <p:cNvPr id="1029" name="Google Shape;1029;p40"/>
            <p:cNvSpPr txBox="1"/>
            <p:nvPr/>
          </p:nvSpPr>
          <p:spPr>
            <a:xfrm>
              <a:off x="4596619" y="978723"/>
              <a:ext cx="13305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Pluto</a:t>
              </a: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1030" name="Google Shape;1030;p40"/>
            <p:cNvSpPr txBox="1"/>
            <p:nvPr/>
          </p:nvSpPr>
          <p:spPr>
            <a:xfrm>
              <a:off x="4596616" y="1252625"/>
              <a:ext cx="1330500" cy="67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Pluto is considered a dwarf planet</a:t>
              </a:r>
              <a:endParaRPr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1031" name="Google Shape;1031;p40"/>
          <p:cNvGrpSpPr/>
          <p:nvPr/>
        </p:nvGrpSpPr>
        <p:grpSpPr>
          <a:xfrm>
            <a:off x="5976432" y="978723"/>
            <a:ext cx="1330501" cy="945902"/>
            <a:chOff x="5976429" y="978723"/>
            <a:chExt cx="1330501" cy="945902"/>
          </a:xfrm>
        </p:grpSpPr>
        <p:sp>
          <p:nvSpPr>
            <p:cNvPr id="1032" name="Google Shape;1032;p40"/>
            <p:cNvSpPr txBox="1"/>
            <p:nvPr/>
          </p:nvSpPr>
          <p:spPr>
            <a:xfrm>
              <a:off x="5976429" y="978723"/>
              <a:ext cx="13305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Mars</a:t>
              </a: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1033" name="Google Shape;1033;p40"/>
            <p:cNvSpPr txBox="1"/>
            <p:nvPr/>
          </p:nvSpPr>
          <p:spPr>
            <a:xfrm>
              <a:off x="5976430" y="1252625"/>
              <a:ext cx="1330500" cy="67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Despite being red, Mars is a cold place</a:t>
              </a:r>
              <a:endParaRPr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1034" name="Google Shape;1034;p40"/>
          <p:cNvGrpSpPr/>
          <p:nvPr/>
        </p:nvGrpSpPr>
        <p:grpSpPr>
          <a:xfrm>
            <a:off x="7356240" y="978723"/>
            <a:ext cx="1330504" cy="945902"/>
            <a:chOff x="7356240" y="978723"/>
            <a:chExt cx="1330504" cy="945902"/>
          </a:xfrm>
        </p:grpSpPr>
        <p:sp>
          <p:nvSpPr>
            <p:cNvPr id="1035" name="Google Shape;1035;p40"/>
            <p:cNvSpPr txBox="1"/>
            <p:nvPr/>
          </p:nvSpPr>
          <p:spPr>
            <a:xfrm>
              <a:off x="7356240" y="978723"/>
              <a:ext cx="13305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Neptune</a:t>
              </a: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1036" name="Google Shape;1036;p40"/>
            <p:cNvSpPr txBox="1"/>
            <p:nvPr/>
          </p:nvSpPr>
          <p:spPr>
            <a:xfrm>
              <a:off x="7356244" y="1252625"/>
              <a:ext cx="1330500" cy="67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Neptune is very far from the Sun</a:t>
              </a:r>
              <a:endParaRPr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sp>
        <p:nvSpPr>
          <p:cNvPr id="1037" name="Google Shape;1037;p40"/>
          <p:cNvSpPr/>
          <p:nvPr/>
        </p:nvSpPr>
        <p:spPr>
          <a:xfrm>
            <a:off x="814625" y="2077019"/>
            <a:ext cx="615600" cy="61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8" name="Google Shape;1038;p40"/>
          <p:cNvSpPr/>
          <p:nvPr/>
        </p:nvSpPr>
        <p:spPr>
          <a:xfrm>
            <a:off x="2194438" y="2077019"/>
            <a:ext cx="615600" cy="61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9" name="Google Shape;1039;p40"/>
          <p:cNvSpPr/>
          <p:nvPr/>
        </p:nvSpPr>
        <p:spPr>
          <a:xfrm>
            <a:off x="3574250" y="2077019"/>
            <a:ext cx="615600" cy="61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0" name="Google Shape;1040;p40"/>
          <p:cNvSpPr/>
          <p:nvPr/>
        </p:nvSpPr>
        <p:spPr>
          <a:xfrm>
            <a:off x="4954063" y="2077019"/>
            <a:ext cx="615600" cy="61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1" name="Google Shape;1041;p40"/>
          <p:cNvSpPr/>
          <p:nvPr/>
        </p:nvSpPr>
        <p:spPr>
          <a:xfrm>
            <a:off x="6333875" y="2077019"/>
            <a:ext cx="615600" cy="615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2" name="Google Shape;1042;p40"/>
          <p:cNvSpPr/>
          <p:nvPr/>
        </p:nvSpPr>
        <p:spPr>
          <a:xfrm>
            <a:off x="7713675" y="2077019"/>
            <a:ext cx="615600" cy="615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43" name="Google Shape;1043;p40"/>
          <p:cNvGrpSpPr/>
          <p:nvPr/>
        </p:nvGrpSpPr>
        <p:grpSpPr>
          <a:xfrm>
            <a:off x="3729817" y="2215515"/>
            <a:ext cx="304485" cy="338629"/>
            <a:chOff x="3221292" y="2287108"/>
            <a:chExt cx="334158" cy="371629"/>
          </a:xfrm>
        </p:grpSpPr>
        <p:sp>
          <p:nvSpPr>
            <p:cNvPr id="1044" name="Google Shape;1044;p40"/>
            <p:cNvSpPr/>
            <p:nvPr/>
          </p:nvSpPr>
          <p:spPr>
            <a:xfrm>
              <a:off x="3224577" y="2287108"/>
              <a:ext cx="330052" cy="138557"/>
            </a:xfrm>
            <a:custGeom>
              <a:avLst/>
              <a:gdLst/>
              <a:ahLst/>
              <a:cxnLst/>
              <a:rect l="l" t="t" r="r" b="b"/>
              <a:pathLst>
                <a:path w="9645" h="4049" extrusionOk="0">
                  <a:moveTo>
                    <a:pt x="4778" y="0"/>
                  </a:moveTo>
                  <a:cubicBezTo>
                    <a:pt x="4709" y="0"/>
                    <a:pt x="4644" y="24"/>
                    <a:pt x="4596" y="72"/>
                  </a:cubicBezTo>
                  <a:lnTo>
                    <a:pt x="167" y="3477"/>
                  </a:lnTo>
                  <a:cubicBezTo>
                    <a:pt x="48" y="3549"/>
                    <a:pt x="0" y="3692"/>
                    <a:pt x="48" y="3834"/>
                  </a:cubicBezTo>
                  <a:cubicBezTo>
                    <a:pt x="95" y="3954"/>
                    <a:pt x="214" y="4049"/>
                    <a:pt x="357" y="4049"/>
                  </a:cubicBezTo>
                  <a:lnTo>
                    <a:pt x="9216" y="4049"/>
                  </a:lnTo>
                  <a:cubicBezTo>
                    <a:pt x="9526" y="4049"/>
                    <a:pt x="9645" y="3668"/>
                    <a:pt x="9407" y="3477"/>
                  </a:cubicBezTo>
                  <a:lnTo>
                    <a:pt x="4977" y="72"/>
                  </a:lnTo>
                  <a:cubicBezTo>
                    <a:pt x="4918" y="24"/>
                    <a:pt x="4846" y="0"/>
                    <a:pt x="4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3376137" y="2564188"/>
              <a:ext cx="35897" cy="24467"/>
            </a:xfrm>
            <a:custGeom>
              <a:avLst/>
              <a:gdLst/>
              <a:ahLst/>
              <a:cxnLst/>
              <a:rect l="l" t="t" r="r" b="b"/>
              <a:pathLst>
                <a:path w="1049" h="715" extrusionOk="0">
                  <a:moveTo>
                    <a:pt x="1" y="0"/>
                  </a:moveTo>
                  <a:lnTo>
                    <a:pt x="1" y="715"/>
                  </a:lnTo>
                  <a:lnTo>
                    <a:pt x="691" y="715"/>
                  </a:lnTo>
                  <a:cubicBezTo>
                    <a:pt x="786" y="715"/>
                    <a:pt x="882" y="691"/>
                    <a:pt x="953" y="643"/>
                  </a:cubicBezTo>
                  <a:cubicBezTo>
                    <a:pt x="1001" y="572"/>
                    <a:pt x="1048" y="477"/>
                    <a:pt x="1048" y="381"/>
                  </a:cubicBezTo>
                  <a:cubicBezTo>
                    <a:pt x="1048" y="286"/>
                    <a:pt x="1001" y="191"/>
                    <a:pt x="953" y="119"/>
                  </a:cubicBezTo>
                  <a:cubicBezTo>
                    <a:pt x="882" y="48"/>
                    <a:pt x="786" y="0"/>
                    <a:pt x="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3376137" y="2517717"/>
              <a:ext cx="35897" cy="24502"/>
            </a:xfrm>
            <a:custGeom>
              <a:avLst/>
              <a:gdLst/>
              <a:ahLst/>
              <a:cxnLst/>
              <a:rect l="l" t="t" r="r" b="b"/>
              <a:pathLst>
                <a:path w="1049" h="716" extrusionOk="0">
                  <a:moveTo>
                    <a:pt x="1" y="1"/>
                  </a:moveTo>
                  <a:lnTo>
                    <a:pt x="1" y="715"/>
                  </a:lnTo>
                  <a:lnTo>
                    <a:pt x="691" y="715"/>
                  </a:lnTo>
                  <a:cubicBezTo>
                    <a:pt x="906" y="715"/>
                    <a:pt x="1048" y="549"/>
                    <a:pt x="1048" y="358"/>
                  </a:cubicBezTo>
                  <a:cubicBezTo>
                    <a:pt x="1048" y="263"/>
                    <a:pt x="1025" y="168"/>
                    <a:pt x="953" y="96"/>
                  </a:cubicBezTo>
                  <a:cubicBezTo>
                    <a:pt x="882" y="25"/>
                    <a:pt x="786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3221292" y="2447634"/>
              <a:ext cx="334158" cy="211103"/>
            </a:xfrm>
            <a:custGeom>
              <a:avLst/>
              <a:gdLst/>
              <a:ahLst/>
              <a:cxnLst/>
              <a:rect l="l" t="t" r="r" b="b"/>
              <a:pathLst>
                <a:path w="9765" h="6169" extrusionOk="0">
                  <a:moveTo>
                    <a:pt x="1465" y="870"/>
                  </a:moveTo>
                  <a:cubicBezTo>
                    <a:pt x="1626" y="870"/>
                    <a:pt x="1787" y="977"/>
                    <a:pt x="1787" y="1192"/>
                  </a:cubicBezTo>
                  <a:lnTo>
                    <a:pt x="1787" y="4954"/>
                  </a:lnTo>
                  <a:cubicBezTo>
                    <a:pt x="1787" y="5157"/>
                    <a:pt x="1626" y="5258"/>
                    <a:pt x="1465" y="5258"/>
                  </a:cubicBezTo>
                  <a:cubicBezTo>
                    <a:pt x="1305" y="5258"/>
                    <a:pt x="1144" y="5157"/>
                    <a:pt x="1144" y="4954"/>
                  </a:cubicBezTo>
                  <a:lnTo>
                    <a:pt x="1144" y="1192"/>
                  </a:lnTo>
                  <a:cubicBezTo>
                    <a:pt x="1144" y="977"/>
                    <a:pt x="1305" y="870"/>
                    <a:pt x="1465" y="870"/>
                  </a:cubicBezTo>
                  <a:close/>
                  <a:moveTo>
                    <a:pt x="2835" y="870"/>
                  </a:moveTo>
                  <a:cubicBezTo>
                    <a:pt x="2990" y="870"/>
                    <a:pt x="3144" y="977"/>
                    <a:pt x="3144" y="1192"/>
                  </a:cubicBezTo>
                  <a:lnTo>
                    <a:pt x="3144" y="4954"/>
                  </a:lnTo>
                  <a:cubicBezTo>
                    <a:pt x="3144" y="5157"/>
                    <a:pt x="2990" y="5258"/>
                    <a:pt x="2835" y="5258"/>
                  </a:cubicBezTo>
                  <a:cubicBezTo>
                    <a:pt x="2680" y="5258"/>
                    <a:pt x="2525" y="5157"/>
                    <a:pt x="2525" y="4954"/>
                  </a:cubicBezTo>
                  <a:lnTo>
                    <a:pt x="2525" y="1192"/>
                  </a:lnTo>
                  <a:cubicBezTo>
                    <a:pt x="2525" y="977"/>
                    <a:pt x="2680" y="870"/>
                    <a:pt x="2835" y="870"/>
                  </a:cubicBezTo>
                  <a:close/>
                  <a:moveTo>
                    <a:pt x="6931" y="870"/>
                  </a:moveTo>
                  <a:cubicBezTo>
                    <a:pt x="7086" y="870"/>
                    <a:pt x="7240" y="977"/>
                    <a:pt x="7240" y="1192"/>
                  </a:cubicBezTo>
                  <a:lnTo>
                    <a:pt x="7240" y="4954"/>
                  </a:lnTo>
                  <a:cubicBezTo>
                    <a:pt x="7240" y="5157"/>
                    <a:pt x="7086" y="5258"/>
                    <a:pt x="6931" y="5258"/>
                  </a:cubicBezTo>
                  <a:cubicBezTo>
                    <a:pt x="6776" y="5258"/>
                    <a:pt x="6621" y="5157"/>
                    <a:pt x="6621" y="4954"/>
                  </a:cubicBezTo>
                  <a:lnTo>
                    <a:pt x="6621" y="1192"/>
                  </a:lnTo>
                  <a:cubicBezTo>
                    <a:pt x="6621" y="977"/>
                    <a:pt x="6776" y="870"/>
                    <a:pt x="6931" y="870"/>
                  </a:cubicBezTo>
                  <a:close/>
                  <a:moveTo>
                    <a:pt x="8297" y="870"/>
                  </a:moveTo>
                  <a:cubicBezTo>
                    <a:pt x="8455" y="870"/>
                    <a:pt x="8610" y="977"/>
                    <a:pt x="8598" y="1192"/>
                  </a:cubicBezTo>
                  <a:lnTo>
                    <a:pt x="8598" y="4954"/>
                  </a:lnTo>
                  <a:cubicBezTo>
                    <a:pt x="8610" y="5157"/>
                    <a:pt x="8455" y="5258"/>
                    <a:pt x="8297" y="5258"/>
                  </a:cubicBezTo>
                  <a:cubicBezTo>
                    <a:pt x="8139" y="5258"/>
                    <a:pt x="7979" y="5157"/>
                    <a:pt x="7979" y="4954"/>
                  </a:cubicBezTo>
                  <a:lnTo>
                    <a:pt x="7979" y="1192"/>
                  </a:lnTo>
                  <a:cubicBezTo>
                    <a:pt x="7979" y="977"/>
                    <a:pt x="8139" y="870"/>
                    <a:pt x="8297" y="870"/>
                  </a:cubicBezTo>
                  <a:close/>
                  <a:moveTo>
                    <a:pt x="4895" y="894"/>
                  </a:moveTo>
                  <a:cubicBezTo>
                    <a:pt x="5055" y="894"/>
                    <a:pt x="5216" y="1001"/>
                    <a:pt x="5216" y="1215"/>
                  </a:cubicBezTo>
                  <a:lnTo>
                    <a:pt x="5216" y="1406"/>
                  </a:lnTo>
                  <a:lnTo>
                    <a:pt x="5240" y="1406"/>
                  </a:lnTo>
                  <a:cubicBezTo>
                    <a:pt x="6097" y="1406"/>
                    <a:pt x="6550" y="2454"/>
                    <a:pt x="5954" y="3073"/>
                  </a:cubicBezTo>
                  <a:cubicBezTo>
                    <a:pt x="6145" y="3263"/>
                    <a:pt x="6240" y="3502"/>
                    <a:pt x="6240" y="3763"/>
                  </a:cubicBezTo>
                  <a:lnTo>
                    <a:pt x="6216" y="3763"/>
                  </a:lnTo>
                  <a:cubicBezTo>
                    <a:pt x="6216" y="4311"/>
                    <a:pt x="5764" y="4764"/>
                    <a:pt x="5216" y="4764"/>
                  </a:cubicBezTo>
                  <a:lnTo>
                    <a:pt x="5192" y="4764"/>
                  </a:lnTo>
                  <a:lnTo>
                    <a:pt x="5192" y="4954"/>
                  </a:lnTo>
                  <a:cubicBezTo>
                    <a:pt x="5192" y="5169"/>
                    <a:pt x="5038" y="5276"/>
                    <a:pt x="4883" y="5276"/>
                  </a:cubicBezTo>
                  <a:cubicBezTo>
                    <a:pt x="4728" y="5276"/>
                    <a:pt x="4573" y="5169"/>
                    <a:pt x="4573" y="4954"/>
                  </a:cubicBezTo>
                  <a:lnTo>
                    <a:pt x="4573" y="4764"/>
                  </a:lnTo>
                  <a:lnTo>
                    <a:pt x="3859" y="4764"/>
                  </a:lnTo>
                  <a:cubicBezTo>
                    <a:pt x="3844" y="4765"/>
                    <a:pt x="3829" y="4766"/>
                    <a:pt x="3815" y="4766"/>
                  </a:cubicBezTo>
                  <a:cubicBezTo>
                    <a:pt x="3397" y="4766"/>
                    <a:pt x="3397" y="4118"/>
                    <a:pt x="3815" y="4118"/>
                  </a:cubicBezTo>
                  <a:cubicBezTo>
                    <a:pt x="3829" y="4118"/>
                    <a:pt x="3844" y="4119"/>
                    <a:pt x="3859" y="4121"/>
                  </a:cubicBezTo>
                  <a:lnTo>
                    <a:pt x="3883" y="4121"/>
                  </a:lnTo>
                  <a:lnTo>
                    <a:pt x="3883" y="2049"/>
                  </a:lnTo>
                  <a:lnTo>
                    <a:pt x="3859" y="2049"/>
                  </a:lnTo>
                  <a:cubicBezTo>
                    <a:pt x="3430" y="2025"/>
                    <a:pt x="3430" y="1406"/>
                    <a:pt x="3859" y="1406"/>
                  </a:cubicBezTo>
                  <a:lnTo>
                    <a:pt x="4573" y="1406"/>
                  </a:lnTo>
                  <a:lnTo>
                    <a:pt x="4573" y="1215"/>
                  </a:lnTo>
                  <a:cubicBezTo>
                    <a:pt x="4573" y="1001"/>
                    <a:pt x="4734" y="894"/>
                    <a:pt x="4895" y="894"/>
                  </a:cubicBezTo>
                  <a:close/>
                  <a:moveTo>
                    <a:pt x="739" y="1"/>
                  </a:moveTo>
                  <a:cubicBezTo>
                    <a:pt x="572" y="1"/>
                    <a:pt x="429" y="144"/>
                    <a:pt x="429" y="310"/>
                  </a:cubicBezTo>
                  <a:lnTo>
                    <a:pt x="429" y="5526"/>
                  </a:lnTo>
                  <a:cubicBezTo>
                    <a:pt x="1" y="5550"/>
                    <a:pt x="25" y="6169"/>
                    <a:pt x="453" y="6169"/>
                  </a:cubicBezTo>
                  <a:lnTo>
                    <a:pt x="9312" y="6169"/>
                  </a:lnTo>
                  <a:cubicBezTo>
                    <a:pt x="9741" y="6169"/>
                    <a:pt x="9765" y="5550"/>
                    <a:pt x="9336" y="5526"/>
                  </a:cubicBezTo>
                  <a:lnTo>
                    <a:pt x="9336" y="310"/>
                  </a:lnTo>
                  <a:cubicBezTo>
                    <a:pt x="9336" y="144"/>
                    <a:pt x="9193" y="1"/>
                    <a:pt x="90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48" name="Google Shape;1048;p40"/>
          <p:cNvGrpSpPr/>
          <p:nvPr/>
        </p:nvGrpSpPr>
        <p:grpSpPr>
          <a:xfrm>
            <a:off x="970913" y="2217651"/>
            <a:ext cx="303020" cy="334357"/>
            <a:chOff x="2434882" y="2871209"/>
            <a:chExt cx="332550" cy="366941"/>
          </a:xfrm>
        </p:grpSpPr>
        <p:sp>
          <p:nvSpPr>
            <p:cNvPr id="1049" name="Google Shape;1049;p40"/>
            <p:cNvSpPr/>
            <p:nvPr/>
          </p:nvSpPr>
          <p:spPr>
            <a:xfrm>
              <a:off x="2456098" y="2871209"/>
              <a:ext cx="290938" cy="316432"/>
            </a:xfrm>
            <a:custGeom>
              <a:avLst/>
              <a:gdLst/>
              <a:ahLst/>
              <a:cxnLst/>
              <a:rect l="l" t="t" r="r" b="b"/>
              <a:pathLst>
                <a:path w="8502" h="9247" extrusionOk="0">
                  <a:moveTo>
                    <a:pt x="4239" y="2030"/>
                  </a:moveTo>
                  <a:cubicBezTo>
                    <a:pt x="4388" y="2030"/>
                    <a:pt x="4537" y="2126"/>
                    <a:pt x="4549" y="2316"/>
                  </a:cubicBezTo>
                  <a:lnTo>
                    <a:pt x="4549" y="2673"/>
                  </a:lnTo>
                  <a:lnTo>
                    <a:pt x="4906" y="2673"/>
                  </a:lnTo>
                  <a:cubicBezTo>
                    <a:pt x="5287" y="2721"/>
                    <a:pt x="5287" y="3269"/>
                    <a:pt x="4906" y="3293"/>
                  </a:cubicBezTo>
                  <a:lnTo>
                    <a:pt x="3810" y="3293"/>
                  </a:lnTo>
                  <a:cubicBezTo>
                    <a:pt x="3453" y="3293"/>
                    <a:pt x="3453" y="3840"/>
                    <a:pt x="3810" y="3840"/>
                  </a:cubicBezTo>
                  <a:lnTo>
                    <a:pt x="4644" y="3840"/>
                  </a:lnTo>
                  <a:cubicBezTo>
                    <a:pt x="5858" y="3840"/>
                    <a:pt x="5858" y="5650"/>
                    <a:pt x="4644" y="5650"/>
                  </a:cubicBezTo>
                  <a:lnTo>
                    <a:pt x="4668" y="5674"/>
                  </a:lnTo>
                  <a:lnTo>
                    <a:pt x="4549" y="5674"/>
                  </a:lnTo>
                  <a:lnTo>
                    <a:pt x="4549" y="6031"/>
                  </a:lnTo>
                  <a:cubicBezTo>
                    <a:pt x="4537" y="6222"/>
                    <a:pt x="4388" y="6317"/>
                    <a:pt x="4239" y="6317"/>
                  </a:cubicBezTo>
                  <a:cubicBezTo>
                    <a:pt x="4090" y="6317"/>
                    <a:pt x="3941" y="6222"/>
                    <a:pt x="3929" y="6031"/>
                  </a:cubicBezTo>
                  <a:lnTo>
                    <a:pt x="3929" y="5674"/>
                  </a:lnTo>
                  <a:lnTo>
                    <a:pt x="3572" y="5674"/>
                  </a:lnTo>
                  <a:cubicBezTo>
                    <a:pt x="3144" y="5674"/>
                    <a:pt x="3144" y="5031"/>
                    <a:pt x="3572" y="5031"/>
                  </a:cubicBezTo>
                  <a:lnTo>
                    <a:pt x="4668" y="5031"/>
                  </a:lnTo>
                  <a:cubicBezTo>
                    <a:pt x="5001" y="5007"/>
                    <a:pt x="5001" y="4531"/>
                    <a:pt x="4668" y="4483"/>
                  </a:cubicBezTo>
                  <a:lnTo>
                    <a:pt x="3810" y="4483"/>
                  </a:lnTo>
                  <a:cubicBezTo>
                    <a:pt x="2620" y="4483"/>
                    <a:pt x="2620" y="2673"/>
                    <a:pt x="3810" y="2673"/>
                  </a:cubicBezTo>
                  <a:lnTo>
                    <a:pt x="3929" y="2673"/>
                  </a:lnTo>
                  <a:lnTo>
                    <a:pt x="3929" y="2316"/>
                  </a:lnTo>
                  <a:cubicBezTo>
                    <a:pt x="3941" y="2126"/>
                    <a:pt x="4090" y="2030"/>
                    <a:pt x="4239" y="2030"/>
                  </a:cubicBezTo>
                  <a:close/>
                  <a:moveTo>
                    <a:pt x="4251" y="0"/>
                  </a:moveTo>
                  <a:cubicBezTo>
                    <a:pt x="3257" y="0"/>
                    <a:pt x="2262" y="375"/>
                    <a:pt x="1500" y="1126"/>
                  </a:cubicBezTo>
                  <a:cubicBezTo>
                    <a:pt x="0" y="2650"/>
                    <a:pt x="0" y="5103"/>
                    <a:pt x="1500" y="6627"/>
                  </a:cubicBezTo>
                  <a:lnTo>
                    <a:pt x="4025" y="9151"/>
                  </a:lnTo>
                  <a:cubicBezTo>
                    <a:pt x="4096" y="9199"/>
                    <a:pt x="4168" y="9222"/>
                    <a:pt x="4263" y="9246"/>
                  </a:cubicBezTo>
                  <a:cubicBezTo>
                    <a:pt x="4334" y="9222"/>
                    <a:pt x="4406" y="9199"/>
                    <a:pt x="4477" y="9151"/>
                  </a:cubicBezTo>
                  <a:lnTo>
                    <a:pt x="7001" y="6627"/>
                  </a:lnTo>
                  <a:cubicBezTo>
                    <a:pt x="8502" y="5103"/>
                    <a:pt x="8502" y="2650"/>
                    <a:pt x="7001" y="1126"/>
                  </a:cubicBezTo>
                  <a:cubicBezTo>
                    <a:pt x="6239" y="375"/>
                    <a:pt x="5245" y="0"/>
                    <a:pt x="4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2434882" y="3124848"/>
              <a:ext cx="332550" cy="113302"/>
            </a:xfrm>
            <a:custGeom>
              <a:avLst/>
              <a:gdLst/>
              <a:ahLst/>
              <a:cxnLst/>
              <a:rect l="l" t="t" r="r" b="b"/>
              <a:pathLst>
                <a:path w="9718" h="3311" extrusionOk="0">
                  <a:moveTo>
                    <a:pt x="2025" y="1"/>
                  </a:moveTo>
                  <a:lnTo>
                    <a:pt x="549" y="1668"/>
                  </a:lnTo>
                  <a:cubicBezTo>
                    <a:pt x="1" y="2311"/>
                    <a:pt x="453" y="3311"/>
                    <a:pt x="1311" y="3311"/>
                  </a:cubicBezTo>
                  <a:lnTo>
                    <a:pt x="8407" y="3311"/>
                  </a:lnTo>
                  <a:cubicBezTo>
                    <a:pt x="9265" y="3287"/>
                    <a:pt x="9717" y="2311"/>
                    <a:pt x="9169" y="1668"/>
                  </a:cubicBezTo>
                  <a:lnTo>
                    <a:pt x="7693" y="1"/>
                  </a:lnTo>
                  <a:lnTo>
                    <a:pt x="5526" y="2168"/>
                  </a:lnTo>
                  <a:cubicBezTo>
                    <a:pt x="5347" y="2358"/>
                    <a:pt x="5109" y="2453"/>
                    <a:pt x="4868" y="2453"/>
                  </a:cubicBezTo>
                  <a:cubicBezTo>
                    <a:pt x="4627" y="2453"/>
                    <a:pt x="4383" y="2358"/>
                    <a:pt x="4192" y="2168"/>
                  </a:cubicBezTo>
                  <a:lnTo>
                    <a:pt x="20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51" name="Google Shape;1051;p40"/>
          <p:cNvGrpSpPr/>
          <p:nvPr/>
        </p:nvGrpSpPr>
        <p:grpSpPr>
          <a:xfrm>
            <a:off x="5094762" y="2217744"/>
            <a:ext cx="334201" cy="334170"/>
            <a:chOff x="3205003" y="2871415"/>
            <a:chExt cx="366770" cy="366736"/>
          </a:xfrm>
        </p:grpSpPr>
        <p:sp>
          <p:nvSpPr>
            <p:cNvPr id="1052" name="Google Shape;1052;p40"/>
            <p:cNvSpPr/>
            <p:nvPr/>
          </p:nvSpPr>
          <p:spPr>
            <a:xfrm>
              <a:off x="3363921" y="3110989"/>
              <a:ext cx="36684" cy="25289"/>
            </a:xfrm>
            <a:custGeom>
              <a:avLst/>
              <a:gdLst/>
              <a:ahLst/>
              <a:cxnLst/>
              <a:rect l="l" t="t" r="r" b="b"/>
              <a:pathLst>
                <a:path w="1072" h="739" extrusionOk="0">
                  <a:moveTo>
                    <a:pt x="0" y="1"/>
                  </a:moveTo>
                  <a:lnTo>
                    <a:pt x="0" y="739"/>
                  </a:lnTo>
                  <a:lnTo>
                    <a:pt x="715" y="739"/>
                  </a:lnTo>
                  <a:cubicBezTo>
                    <a:pt x="905" y="739"/>
                    <a:pt x="1072" y="572"/>
                    <a:pt x="1072" y="382"/>
                  </a:cubicBezTo>
                  <a:cubicBezTo>
                    <a:pt x="1072" y="167"/>
                    <a:pt x="905" y="1"/>
                    <a:pt x="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3205003" y="2871415"/>
              <a:ext cx="343124" cy="366736"/>
            </a:xfrm>
            <a:custGeom>
              <a:avLst/>
              <a:gdLst/>
              <a:ahLst/>
              <a:cxnLst/>
              <a:rect l="l" t="t" r="r" b="b"/>
              <a:pathLst>
                <a:path w="10027" h="10717" extrusionOk="0">
                  <a:moveTo>
                    <a:pt x="5013" y="4364"/>
                  </a:moveTo>
                  <a:cubicBezTo>
                    <a:pt x="5174" y="4364"/>
                    <a:pt x="5335" y="4465"/>
                    <a:pt x="5335" y="4668"/>
                  </a:cubicBezTo>
                  <a:lnTo>
                    <a:pt x="5335" y="5049"/>
                  </a:lnTo>
                  <a:lnTo>
                    <a:pt x="5359" y="5049"/>
                  </a:lnTo>
                  <a:cubicBezTo>
                    <a:pt x="6216" y="5049"/>
                    <a:pt x="6645" y="6073"/>
                    <a:pt x="6073" y="6716"/>
                  </a:cubicBezTo>
                  <a:cubicBezTo>
                    <a:pt x="6237" y="6880"/>
                    <a:pt x="6332" y="7113"/>
                    <a:pt x="6335" y="7371"/>
                  </a:cubicBezTo>
                  <a:lnTo>
                    <a:pt x="6335" y="7371"/>
                  </a:lnTo>
                  <a:cubicBezTo>
                    <a:pt x="6329" y="7913"/>
                    <a:pt x="5879" y="8359"/>
                    <a:pt x="5359" y="8359"/>
                  </a:cubicBezTo>
                  <a:lnTo>
                    <a:pt x="5335" y="8359"/>
                  </a:lnTo>
                  <a:lnTo>
                    <a:pt x="5335" y="8716"/>
                  </a:lnTo>
                  <a:cubicBezTo>
                    <a:pt x="5335" y="8919"/>
                    <a:pt x="5174" y="9020"/>
                    <a:pt x="5013" y="9020"/>
                  </a:cubicBezTo>
                  <a:cubicBezTo>
                    <a:pt x="4853" y="9020"/>
                    <a:pt x="4692" y="8919"/>
                    <a:pt x="4692" y="8716"/>
                  </a:cubicBezTo>
                  <a:lnTo>
                    <a:pt x="4692" y="8359"/>
                  </a:lnTo>
                  <a:lnTo>
                    <a:pt x="4001" y="8359"/>
                  </a:lnTo>
                  <a:cubicBezTo>
                    <a:pt x="3620" y="8311"/>
                    <a:pt x="3620" y="7764"/>
                    <a:pt x="4001" y="7716"/>
                  </a:cubicBezTo>
                  <a:lnTo>
                    <a:pt x="4025" y="7716"/>
                  </a:lnTo>
                  <a:lnTo>
                    <a:pt x="4025" y="5668"/>
                  </a:lnTo>
                  <a:lnTo>
                    <a:pt x="4001" y="5668"/>
                  </a:lnTo>
                  <a:cubicBezTo>
                    <a:pt x="3597" y="5668"/>
                    <a:pt x="3597" y="5025"/>
                    <a:pt x="4001" y="5025"/>
                  </a:cubicBezTo>
                  <a:lnTo>
                    <a:pt x="4692" y="5025"/>
                  </a:lnTo>
                  <a:lnTo>
                    <a:pt x="4692" y="4668"/>
                  </a:lnTo>
                  <a:cubicBezTo>
                    <a:pt x="4692" y="4465"/>
                    <a:pt x="4853" y="4364"/>
                    <a:pt x="5013" y="4364"/>
                  </a:cubicBezTo>
                  <a:close/>
                  <a:moveTo>
                    <a:pt x="1644" y="0"/>
                  </a:moveTo>
                  <a:cubicBezTo>
                    <a:pt x="739" y="0"/>
                    <a:pt x="1" y="739"/>
                    <a:pt x="1" y="1643"/>
                  </a:cubicBezTo>
                  <a:lnTo>
                    <a:pt x="1" y="9050"/>
                  </a:lnTo>
                  <a:cubicBezTo>
                    <a:pt x="1" y="9955"/>
                    <a:pt x="739" y="10693"/>
                    <a:pt x="1644" y="10717"/>
                  </a:cubicBezTo>
                  <a:lnTo>
                    <a:pt x="8383" y="10717"/>
                  </a:lnTo>
                  <a:cubicBezTo>
                    <a:pt x="9288" y="10693"/>
                    <a:pt x="10026" y="9955"/>
                    <a:pt x="10026" y="9050"/>
                  </a:cubicBezTo>
                  <a:lnTo>
                    <a:pt x="10026" y="8669"/>
                  </a:lnTo>
                  <a:lnTo>
                    <a:pt x="9383" y="8669"/>
                  </a:lnTo>
                  <a:cubicBezTo>
                    <a:pt x="8288" y="8669"/>
                    <a:pt x="7407" y="7788"/>
                    <a:pt x="7407" y="6692"/>
                  </a:cubicBezTo>
                  <a:cubicBezTo>
                    <a:pt x="7407" y="5597"/>
                    <a:pt x="8288" y="4716"/>
                    <a:pt x="9383" y="4716"/>
                  </a:cubicBezTo>
                  <a:lnTo>
                    <a:pt x="10026" y="4716"/>
                  </a:lnTo>
                  <a:lnTo>
                    <a:pt x="10026" y="4334"/>
                  </a:lnTo>
                  <a:cubicBezTo>
                    <a:pt x="10026" y="3430"/>
                    <a:pt x="9288" y="2691"/>
                    <a:pt x="8383" y="2691"/>
                  </a:cubicBezTo>
                  <a:lnTo>
                    <a:pt x="1644" y="2691"/>
                  </a:lnTo>
                  <a:cubicBezTo>
                    <a:pt x="334" y="2620"/>
                    <a:pt x="334" y="691"/>
                    <a:pt x="1644" y="619"/>
                  </a:cubicBezTo>
                  <a:lnTo>
                    <a:pt x="9050" y="619"/>
                  </a:lnTo>
                  <a:cubicBezTo>
                    <a:pt x="9431" y="572"/>
                    <a:pt x="9431" y="24"/>
                    <a:pt x="90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3363921" y="3065374"/>
              <a:ext cx="36684" cy="24467"/>
            </a:xfrm>
            <a:custGeom>
              <a:avLst/>
              <a:gdLst/>
              <a:ahLst/>
              <a:cxnLst/>
              <a:rect l="l" t="t" r="r" b="b"/>
              <a:pathLst>
                <a:path w="1072" h="715" extrusionOk="0">
                  <a:moveTo>
                    <a:pt x="0" y="0"/>
                  </a:moveTo>
                  <a:lnTo>
                    <a:pt x="0" y="715"/>
                  </a:lnTo>
                  <a:lnTo>
                    <a:pt x="715" y="715"/>
                  </a:lnTo>
                  <a:cubicBezTo>
                    <a:pt x="905" y="715"/>
                    <a:pt x="1072" y="548"/>
                    <a:pt x="1072" y="357"/>
                  </a:cubicBezTo>
                  <a:cubicBezTo>
                    <a:pt x="1072" y="167"/>
                    <a:pt x="905" y="0"/>
                    <a:pt x="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3475546" y="3054423"/>
              <a:ext cx="96227" cy="91846"/>
            </a:xfrm>
            <a:custGeom>
              <a:avLst/>
              <a:gdLst/>
              <a:ahLst/>
              <a:cxnLst/>
              <a:rect l="l" t="t" r="r" b="b"/>
              <a:pathLst>
                <a:path w="2812" h="2684" extrusionOk="0">
                  <a:moveTo>
                    <a:pt x="1318" y="1"/>
                  </a:moveTo>
                  <a:cubicBezTo>
                    <a:pt x="600" y="1"/>
                    <a:pt x="1" y="590"/>
                    <a:pt x="1" y="1344"/>
                  </a:cubicBezTo>
                  <a:cubicBezTo>
                    <a:pt x="1" y="2088"/>
                    <a:pt x="621" y="2683"/>
                    <a:pt x="1354" y="2683"/>
                  </a:cubicBezTo>
                  <a:cubicBezTo>
                    <a:pt x="1395" y="2683"/>
                    <a:pt x="1436" y="2681"/>
                    <a:pt x="1477" y="2678"/>
                  </a:cubicBezTo>
                  <a:lnTo>
                    <a:pt x="2811" y="2678"/>
                  </a:lnTo>
                  <a:lnTo>
                    <a:pt x="2811" y="10"/>
                  </a:lnTo>
                  <a:lnTo>
                    <a:pt x="1477" y="10"/>
                  </a:lnTo>
                  <a:cubicBezTo>
                    <a:pt x="1424" y="4"/>
                    <a:pt x="1370" y="1"/>
                    <a:pt x="13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3244116" y="2913779"/>
              <a:ext cx="284437" cy="27752"/>
            </a:xfrm>
            <a:custGeom>
              <a:avLst/>
              <a:gdLst/>
              <a:ahLst/>
              <a:cxnLst/>
              <a:rect l="l" t="t" r="r" b="b"/>
              <a:pathLst>
                <a:path w="8312" h="811" extrusionOk="0">
                  <a:moveTo>
                    <a:pt x="501" y="1"/>
                  </a:moveTo>
                  <a:cubicBezTo>
                    <a:pt x="1" y="48"/>
                    <a:pt x="1" y="763"/>
                    <a:pt x="501" y="810"/>
                  </a:cubicBezTo>
                  <a:lnTo>
                    <a:pt x="7812" y="810"/>
                  </a:lnTo>
                  <a:cubicBezTo>
                    <a:pt x="8312" y="763"/>
                    <a:pt x="8312" y="48"/>
                    <a:pt x="78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57" name="Google Shape;1057;p40"/>
          <p:cNvSpPr/>
          <p:nvPr/>
        </p:nvSpPr>
        <p:spPr>
          <a:xfrm>
            <a:off x="6466775" y="2217722"/>
            <a:ext cx="349805" cy="334214"/>
          </a:xfrm>
          <a:custGeom>
            <a:avLst/>
            <a:gdLst/>
            <a:ahLst/>
            <a:cxnLst/>
            <a:rect l="l" t="t" r="r" b="b"/>
            <a:pathLst>
              <a:path w="11218" h="10718" extrusionOk="0">
                <a:moveTo>
                  <a:pt x="4418" y="1721"/>
                </a:moveTo>
                <a:cubicBezTo>
                  <a:pt x="4567" y="1721"/>
                  <a:pt x="4716" y="1817"/>
                  <a:pt x="4740" y="2007"/>
                </a:cubicBezTo>
                <a:lnTo>
                  <a:pt x="4740" y="2364"/>
                </a:lnTo>
                <a:lnTo>
                  <a:pt x="5169" y="2364"/>
                </a:lnTo>
                <a:cubicBezTo>
                  <a:pt x="5184" y="2363"/>
                  <a:pt x="5198" y="2362"/>
                  <a:pt x="5212" y="2362"/>
                </a:cubicBezTo>
                <a:cubicBezTo>
                  <a:pt x="5630" y="2362"/>
                  <a:pt x="5630" y="3010"/>
                  <a:pt x="5212" y="3010"/>
                </a:cubicBezTo>
                <a:cubicBezTo>
                  <a:pt x="5198" y="3010"/>
                  <a:pt x="5184" y="3009"/>
                  <a:pt x="5169" y="3007"/>
                </a:cubicBezTo>
                <a:lnTo>
                  <a:pt x="4073" y="3007"/>
                </a:lnTo>
                <a:cubicBezTo>
                  <a:pt x="3883" y="3007"/>
                  <a:pt x="3716" y="3150"/>
                  <a:pt x="3716" y="3365"/>
                </a:cubicBezTo>
                <a:cubicBezTo>
                  <a:pt x="3716" y="3460"/>
                  <a:pt x="3764" y="3555"/>
                  <a:pt x="3835" y="3603"/>
                </a:cubicBezTo>
                <a:cubicBezTo>
                  <a:pt x="3883" y="3674"/>
                  <a:pt x="3978" y="3722"/>
                  <a:pt x="4073" y="3722"/>
                </a:cubicBezTo>
                <a:lnTo>
                  <a:pt x="4764" y="3722"/>
                </a:lnTo>
                <a:cubicBezTo>
                  <a:pt x="5645" y="3722"/>
                  <a:pt x="6074" y="4794"/>
                  <a:pt x="5454" y="5413"/>
                </a:cubicBezTo>
                <a:cubicBezTo>
                  <a:pt x="5288" y="5603"/>
                  <a:pt x="5026" y="5698"/>
                  <a:pt x="4764" y="5698"/>
                </a:cubicBezTo>
                <a:lnTo>
                  <a:pt x="4740" y="5698"/>
                </a:lnTo>
                <a:lnTo>
                  <a:pt x="4740" y="6080"/>
                </a:lnTo>
                <a:cubicBezTo>
                  <a:pt x="4728" y="6258"/>
                  <a:pt x="4579" y="6347"/>
                  <a:pt x="4430" y="6347"/>
                </a:cubicBezTo>
                <a:cubicBezTo>
                  <a:pt x="4282" y="6347"/>
                  <a:pt x="4133" y="6258"/>
                  <a:pt x="4121" y="6080"/>
                </a:cubicBezTo>
                <a:lnTo>
                  <a:pt x="4121" y="5698"/>
                </a:lnTo>
                <a:lnTo>
                  <a:pt x="3668" y="5698"/>
                </a:lnTo>
                <a:cubicBezTo>
                  <a:pt x="3263" y="5698"/>
                  <a:pt x="3263" y="5079"/>
                  <a:pt x="3668" y="5079"/>
                </a:cubicBezTo>
                <a:lnTo>
                  <a:pt x="4764" y="5079"/>
                </a:lnTo>
                <a:cubicBezTo>
                  <a:pt x="4859" y="5079"/>
                  <a:pt x="4954" y="5056"/>
                  <a:pt x="5026" y="4984"/>
                </a:cubicBezTo>
                <a:cubicBezTo>
                  <a:pt x="5169" y="4841"/>
                  <a:pt x="5169" y="4603"/>
                  <a:pt x="5026" y="4460"/>
                </a:cubicBezTo>
                <a:cubicBezTo>
                  <a:pt x="4954" y="4413"/>
                  <a:pt x="4859" y="4365"/>
                  <a:pt x="4764" y="4365"/>
                </a:cubicBezTo>
                <a:lnTo>
                  <a:pt x="4073" y="4365"/>
                </a:lnTo>
                <a:cubicBezTo>
                  <a:pt x="3525" y="4365"/>
                  <a:pt x="3097" y="3912"/>
                  <a:pt x="3097" y="3388"/>
                </a:cubicBezTo>
                <a:cubicBezTo>
                  <a:pt x="3097" y="2841"/>
                  <a:pt x="3525" y="2388"/>
                  <a:pt x="4073" y="2388"/>
                </a:cubicBezTo>
                <a:lnTo>
                  <a:pt x="4097" y="2388"/>
                </a:lnTo>
                <a:lnTo>
                  <a:pt x="4097" y="2007"/>
                </a:lnTo>
                <a:cubicBezTo>
                  <a:pt x="4121" y="1817"/>
                  <a:pt x="4270" y="1721"/>
                  <a:pt x="4418" y="1721"/>
                </a:cubicBezTo>
                <a:close/>
                <a:moveTo>
                  <a:pt x="4413" y="0"/>
                </a:moveTo>
                <a:cubicBezTo>
                  <a:pt x="3383" y="0"/>
                  <a:pt x="2353" y="394"/>
                  <a:pt x="1573" y="1174"/>
                </a:cubicBezTo>
                <a:cubicBezTo>
                  <a:pt x="49" y="2698"/>
                  <a:pt x="1" y="5175"/>
                  <a:pt x="1477" y="6746"/>
                </a:cubicBezTo>
                <a:cubicBezTo>
                  <a:pt x="2265" y="7598"/>
                  <a:pt x="3346" y="8037"/>
                  <a:pt x="4432" y="8037"/>
                </a:cubicBezTo>
                <a:cubicBezTo>
                  <a:pt x="5351" y="8037"/>
                  <a:pt x="6273" y="7723"/>
                  <a:pt x="7026" y="7080"/>
                </a:cubicBezTo>
                <a:lnTo>
                  <a:pt x="7383" y="7413"/>
                </a:lnTo>
                <a:cubicBezTo>
                  <a:pt x="7169" y="7818"/>
                  <a:pt x="7240" y="8294"/>
                  <a:pt x="7574" y="8604"/>
                </a:cubicBezTo>
                <a:lnTo>
                  <a:pt x="9384" y="10414"/>
                </a:lnTo>
                <a:cubicBezTo>
                  <a:pt x="9574" y="10616"/>
                  <a:pt x="9836" y="10717"/>
                  <a:pt x="10098" y="10717"/>
                </a:cubicBezTo>
                <a:cubicBezTo>
                  <a:pt x="10360" y="10717"/>
                  <a:pt x="10622" y="10616"/>
                  <a:pt x="10813" y="10414"/>
                </a:cubicBezTo>
                <a:cubicBezTo>
                  <a:pt x="11217" y="10009"/>
                  <a:pt x="11217" y="9366"/>
                  <a:pt x="10813" y="8961"/>
                </a:cubicBezTo>
                <a:lnTo>
                  <a:pt x="10813" y="8985"/>
                </a:lnTo>
                <a:lnTo>
                  <a:pt x="9003" y="7175"/>
                </a:lnTo>
                <a:cubicBezTo>
                  <a:pt x="8811" y="6969"/>
                  <a:pt x="8556" y="6863"/>
                  <a:pt x="8293" y="6863"/>
                </a:cubicBezTo>
                <a:cubicBezTo>
                  <a:pt x="8131" y="6863"/>
                  <a:pt x="7966" y="6903"/>
                  <a:pt x="7812" y="6984"/>
                </a:cubicBezTo>
                <a:lnTo>
                  <a:pt x="7479" y="6627"/>
                </a:lnTo>
                <a:cubicBezTo>
                  <a:pt x="8884" y="4984"/>
                  <a:pt x="8717" y="2531"/>
                  <a:pt x="7145" y="1079"/>
                </a:cubicBezTo>
                <a:cubicBezTo>
                  <a:pt x="6378" y="358"/>
                  <a:pt x="5395" y="0"/>
                  <a:pt x="44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58" name="Google Shape;1058;p40"/>
          <p:cNvGrpSpPr/>
          <p:nvPr/>
        </p:nvGrpSpPr>
        <p:grpSpPr>
          <a:xfrm>
            <a:off x="2337742" y="2220333"/>
            <a:ext cx="328994" cy="328994"/>
            <a:chOff x="2419414" y="4045708"/>
            <a:chExt cx="361055" cy="361055"/>
          </a:xfrm>
        </p:grpSpPr>
        <p:sp>
          <p:nvSpPr>
            <p:cNvPr id="1059" name="Google Shape;1059;p40"/>
            <p:cNvSpPr/>
            <p:nvPr/>
          </p:nvSpPr>
          <p:spPr>
            <a:xfrm>
              <a:off x="2658167" y="4203291"/>
              <a:ext cx="76653" cy="72273"/>
            </a:xfrm>
            <a:custGeom>
              <a:avLst/>
              <a:gdLst/>
              <a:ahLst/>
              <a:cxnLst/>
              <a:rect l="l" t="t" r="r" b="b"/>
              <a:pathLst>
                <a:path w="2240" h="2112" extrusionOk="0">
                  <a:moveTo>
                    <a:pt x="1150" y="0"/>
                  </a:moveTo>
                  <a:cubicBezTo>
                    <a:pt x="576" y="0"/>
                    <a:pt x="1" y="402"/>
                    <a:pt x="1" y="1135"/>
                  </a:cubicBezTo>
                  <a:lnTo>
                    <a:pt x="1" y="2111"/>
                  </a:lnTo>
                  <a:lnTo>
                    <a:pt x="835" y="1373"/>
                  </a:lnTo>
                  <a:cubicBezTo>
                    <a:pt x="1216" y="1040"/>
                    <a:pt x="1716" y="849"/>
                    <a:pt x="2240" y="849"/>
                  </a:cubicBezTo>
                  <a:cubicBezTo>
                    <a:pt x="2089" y="270"/>
                    <a:pt x="1620" y="0"/>
                    <a:pt x="1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2465030" y="4203805"/>
              <a:ext cx="315440" cy="202959"/>
            </a:xfrm>
            <a:custGeom>
              <a:avLst/>
              <a:gdLst/>
              <a:ahLst/>
              <a:cxnLst/>
              <a:rect l="l" t="t" r="r" b="b"/>
              <a:pathLst>
                <a:path w="9218" h="5931" extrusionOk="0">
                  <a:moveTo>
                    <a:pt x="977" y="1"/>
                  </a:moveTo>
                  <a:cubicBezTo>
                    <a:pt x="715" y="1"/>
                    <a:pt x="477" y="120"/>
                    <a:pt x="287" y="310"/>
                  </a:cubicBezTo>
                  <a:cubicBezTo>
                    <a:pt x="96" y="477"/>
                    <a:pt x="1" y="739"/>
                    <a:pt x="1" y="1001"/>
                  </a:cubicBezTo>
                  <a:lnTo>
                    <a:pt x="1" y="5621"/>
                  </a:lnTo>
                  <a:cubicBezTo>
                    <a:pt x="1" y="5788"/>
                    <a:pt x="120" y="5931"/>
                    <a:pt x="287" y="5931"/>
                  </a:cubicBezTo>
                  <a:lnTo>
                    <a:pt x="5169" y="5931"/>
                  </a:lnTo>
                  <a:cubicBezTo>
                    <a:pt x="5716" y="5931"/>
                    <a:pt x="6264" y="5716"/>
                    <a:pt x="6693" y="5335"/>
                  </a:cubicBezTo>
                  <a:lnTo>
                    <a:pt x="8884" y="3359"/>
                  </a:lnTo>
                  <a:cubicBezTo>
                    <a:pt x="9098" y="3168"/>
                    <a:pt x="9217" y="2906"/>
                    <a:pt x="9217" y="2620"/>
                  </a:cubicBezTo>
                  <a:cubicBezTo>
                    <a:pt x="9217" y="2335"/>
                    <a:pt x="9122" y="2073"/>
                    <a:pt x="8908" y="1882"/>
                  </a:cubicBezTo>
                  <a:lnTo>
                    <a:pt x="8908" y="1882"/>
                  </a:lnTo>
                  <a:lnTo>
                    <a:pt x="8955" y="1906"/>
                  </a:lnTo>
                  <a:cubicBezTo>
                    <a:pt x="8657" y="1608"/>
                    <a:pt x="8268" y="1459"/>
                    <a:pt x="7880" y="1459"/>
                  </a:cubicBezTo>
                  <a:cubicBezTo>
                    <a:pt x="7524" y="1459"/>
                    <a:pt x="7168" y="1584"/>
                    <a:pt x="6883" y="1834"/>
                  </a:cubicBezTo>
                  <a:lnTo>
                    <a:pt x="5169" y="3311"/>
                  </a:lnTo>
                  <a:lnTo>
                    <a:pt x="3287" y="3311"/>
                  </a:lnTo>
                  <a:cubicBezTo>
                    <a:pt x="2740" y="3311"/>
                    <a:pt x="2287" y="2858"/>
                    <a:pt x="2287" y="2311"/>
                  </a:cubicBezTo>
                  <a:lnTo>
                    <a:pt x="2287" y="1311"/>
                  </a:lnTo>
                  <a:cubicBezTo>
                    <a:pt x="2287" y="596"/>
                    <a:pt x="1692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2419414" y="4280355"/>
              <a:ext cx="24467" cy="126409"/>
            </a:xfrm>
            <a:custGeom>
              <a:avLst/>
              <a:gdLst/>
              <a:ahLst/>
              <a:cxnLst/>
              <a:rect l="l" t="t" r="r" b="b"/>
              <a:pathLst>
                <a:path w="715" h="3694" extrusionOk="0">
                  <a:moveTo>
                    <a:pt x="321" y="0"/>
                  </a:moveTo>
                  <a:cubicBezTo>
                    <a:pt x="146" y="0"/>
                    <a:pt x="0" y="159"/>
                    <a:pt x="0" y="360"/>
                  </a:cubicBezTo>
                  <a:lnTo>
                    <a:pt x="0" y="3336"/>
                  </a:lnTo>
                  <a:cubicBezTo>
                    <a:pt x="0" y="3574"/>
                    <a:pt x="179" y="3694"/>
                    <a:pt x="358" y="3694"/>
                  </a:cubicBezTo>
                  <a:cubicBezTo>
                    <a:pt x="536" y="3694"/>
                    <a:pt x="715" y="3574"/>
                    <a:pt x="715" y="3336"/>
                  </a:cubicBezTo>
                  <a:lnTo>
                    <a:pt x="715" y="360"/>
                  </a:lnTo>
                  <a:cubicBezTo>
                    <a:pt x="715" y="145"/>
                    <a:pt x="548" y="2"/>
                    <a:pt x="358" y="2"/>
                  </a:cubicBezTo>
                  <a:cubicBezTo>
                    <a:pt x="345" y="1"/>
                    <a:pt x="333" y="0"/>
                    <a:pt x="3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2" name="Google Shape;1062;p40"/>
            <p:cNvSpPr/>
            <p:nvPr/>
          </p:nvSpPr>
          <p:spPr>
            <a:xfrm>
              <a:off x="2538397" y="4045708"/>
              <a:ext cx="124698" cy="36718"/>
            </a:xfrm>
            <a:custGeom>
              <a:avLst/>
              <a:gdLst/>
              <a:ahLst/>
              <a:cxnLst/>
              <a:rect l="l" t="t" r="r" b="b"/>
              <a:pathLst>
                <a:path w="3644" h="1073" extrusionOk="0">
                  <a:moveTo>
                    <a:pt x="715" y="1"/>
                  </a:moveTo>
                  <a:cubicBezTo>
                    <a:pt x="0" y="1"/>
                    <a:pt x="0" y="1072"/>
                    <a:pt x="715" y="1072"/>
                  </a:cubicBezTo>
                  <a:lnTo>
                    <a:pt x="2929" y="1072"/>
                  </a:lnTo>
                  <a:cubicBezTo>
                    <a:pt x="3644" y="1049"/>
                    <a:pt x="3644" y="1"/>
                    <a:pt x="2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2538397" y="4106038"/>
              <a:ext cx="124698" cy="36684"/>
            </a:xfrm>
            <a:custGeom>
              <a:avLst/>
              <a:gdLst/>
              <a:ahLst/>
              <a:cxnLst/>
              <a:rect l="l" t="t" r="r" b="b"/>
              <a:pathLst>
                <a:path w="3644" h="1072" extrusionOk="0">
                  <a:moveTo>
                    <a:pt x="715" y="0"/>
                  </a:moveTo>
                  <a:cubicBezTo>
                    <a:pt x="0" y="0"/>
                    <a:pt x="0" y="1072"/>
                    <a:pt x="715" y="1072"/>
                  </a:cubicBezTo>
                  <a:lnTo>
                    <a:pt x="2929" y="1072"/>
                  </a:lnTo>
                  <a:cubicBezTo>
                    <a:pt x="3644" y="1072"/>
                    <a:pt x="3644" y="0"/>
                    <a:pt x="2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2540006" y="4166334"/>
              <a:ext cx="120660" cy="36684"/>
            </a:xfrm>
            <a:custGeom>
              <a:avLst/>
              <a:gdLst/>
              <a:ahLst/>
              <a:cxnLst/>
              <a:rect l="l" t="t" r="r" b="b"/>
              <a:pathLst>
                <a:path w="3526" h="1072" extrusionOk="0">
                  <a:moveTo>
                    <a:pt x="668" y="0"/>
                  </a:moveTo>
                  <a:cubicBezTo>
                    <a:pt x="1" y="48"/>
                    <a:pt x="1" y="1024"/>
                    <a:pt x="668" y="1072"/>
                  </a:cubicBezTo>
                  <a:lnTo>
                    <a:pt x="2882" y="1072"/>
                  </a:lnTo>
                  <a:cubicBezTo>
                    <a:pt x="3525" y="1024"/>
                    <a:pt x="3525" y="48"/>
                    <a:pt x="2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65" name="Google Shape;1065;p40"/>
          <p:cNvGrpSpPr/>
          <p:nvPr/>
        </p:nvGrpSpPr>
        <p:grpSpPr>
          <a:xfrm>
            <a:off x="7857035" y="2218851"/>
            <a:ext cx="335697" cy="331956"/>
            <a:chOff x="4793290" y="4633266"/>
            <a:chExt cx="368413" cy="364306"/>
          </a:xfrm>
        </p:grpSpPr>
        <p:sp>
          <p:nvSpPr>
            <p:cNvPr id="1066" name="Google Shape;1066;p40"/>
            <p:cNvSpPr/>
            <p:nvPr/>
          </p:nvSpPr>
          <p:spPr>
            <a:xfrm>
              <a:off x="4895984" y="4827225"/>
              <a:ext cx="35897" cy="24502"/>
            </a:xfrm>
            <a:custGeom>
              <a:avLst/>
              <a:gdLst/>
              <a:ahLst/>
              <a:cxnLst/>
              <a:rect l="l" t="t" r="r" b="b"/>
              <a:pathLst>
                <a:path w="1049" h="716" extrusionOk="0">
                  <a:moveTo>
                    <a:pt x="1" y="1"/>
                  </a:moveTo>
                  <a:lnTo>
                    <a:pt x="1" y="715"/>
                  </a:lnTo>
                  <a:lnTo>
                    <a:pt x="691" y="715"/>
                  </a:lnTo>
                  <a:cubicBezTo>
                    <a:pt x="786" y="715"/>
                    <a:pt x="858" y="691"/>
                    <a:pt x="929" y="620"/>
                  </a:cubicBezTo>
                  <a:cubicBezTo>
                    <a:pt x="1001" y="548"/>
                    <a:pt x="1048" y="453"/>
                    <a:pt x="1048" y="358"/>
                  </a:cubicBezTo>
                  <a:cubicBezTo>
                    <a:pt x="1048" y="167"/>
                    <a:pt x="882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7" name="Google Shape;1067;p40"/>
            <p:cNvSpPr/>
            <p:nvPr/>
          </p:nvSpPr>
          <p:spPr>
            <a:xfrm>
              <a:off x="4895984" y="4781609"/>
              <a:ext cx="35897" cy="25289"/>
            </a:xfrm>
            <a:custGeom>
              <a:avLst/>
              <a:gdLst/>
              <a:ahLst/>
              <a:cxnLst/>
              <a:rect l="l" t="t" r="r" b="b"/>
              <a:pathLst>
                <a:path w="1049" h="739" extrusionOk="0">
                  <a:moveTo>
                    <a:pt x="1" y="0"/>
                  </a:moveTo>
                  <a:lnTo>
                    <a:pt x="1" y="738"/>
                  </a:lnTo>
                  <a:lnTo>
                    <a:pt x="691" y="738"/>
                  </a:lnTo>
                  <a:cubicBezTo>
                    <a:pt x="882" y="715"/>
                    <a:pt x="1048" y="572"/>
                    <a:pt x="1048" y="357"/>
                  </a:cubicBezTo>
                  <a:cubicBezTo>
                    <a:pt x="1048" y="262"/>
                    <a:pt x="1001" y="191"/>
                    <a:pt x="929" y="119"/>
                  </a:cubicBezTo>
                  <a:cubicBezTo>
                    <a:pt x="858" y="48"/>
                    <a:pt x="786" y="0"/>
                    <a:pt x="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4793290" y="4633266"/>
              <a:ext cx="229034" cy="320402"/>
            </a:xfrm>
            <a:custGeom>
              <a:avLst/>
              <a:gdLst/>
              <a:ahLst/>
              <a:cxnLst/>
              <a:rect l="l" t="t" r="r" b="b"/>
              <a:pathLst>
                <a:path w="6693" h="9363" extrusionOk="0">
                  <a:moveTo>
                    <a:pt x="3350" y="3049"/>
                  </a:moveTo>
                  <a:cubicBezTo>
                    <a:pt x="3496" y="3049"/>
                    <a:pt x="3645" y="3144"/>
                    <a:pt x="3668" y="3335"/>
                  </a:cubicBezTo>
                  <a:lnTo>
                    <a:pt x="3668" y="3692"/>
                  </a:lnTo>
                  <a:lnTo>
                    <a:pt x="3692" y="3692"/>
                  </a:lnTo>
                  <a:cubicBezTo>
                    <a:pt x="4550" y="3692"/>
                    <a:pt x="5002" y="4740"/>
                    <a:pt x="4407" y="5359"/>
                  </a:cubicBezTo>
                  <a:cubicBezTo>
                    <a:pt x="4573" y="5550"/>
                    <a:pt x="4669" y="5788"/>
                    <a:pt x="4669" y="6026"/>
                  </a:cubicBezTo>
                  <a:cubicBezTo>
                    <a:pt x="4669" y="6574"/>
                    <a:pt x="4240" y="7026"/>
                    <a:pt x="3692" y="7026"/>
                  </a:cubicBezTo>
                  <a:lnTo>
                    <a:pt x="3668" y="7026"/>
                  </a:lnTo>
                  <a:lnTo>
                    <a:pt x="3668" y="7383"/>
                  </a:lnTo>
                  <a:cubicBezTo>
                    <a:pt x="3645" y="7574"/>
                    <a:pt x="3496" y="7669"/>
                    <a:pt x="3350" y="7669"/>
                  </a:cubicBezTo>
                  <a:cubicBezTo>
                    <a:pt x="3204" y="7669"/>
                    <a:pt x="3061" y="7574"/>
                    <a:pt x="3049" y="7383"/>
                  </a:cubicBezTo>
                  <a:lnTo>
                    <a:pt x="3049" y="7026"/>
                  </a:lnTo>
                  <a:lnTo>
                    <a:pt x="2335" y="7026"/>
                  </a:lnTo>
                  <a:cubicBezTo>
                    <a:pt x="1954" y="6979"/>
                    <a:pt x="1954" y="6431"/>
                    <a:pt x="2335" y="6383"/>
                  </a:cubicBezTo>
                  <a:lnTo>
                    <a:pt x="2359" y="6383"/>
                  </a:lnTo>
                  <a:lnTo>
                    <a:pt x="2359" y="4335"/>
                  </a:lnTo>
                  <a:lnTo>
                    <a:pt x="2335" y="4335"/>
                  </a:lnTo>
                  <a:cubicBezTo>
                    <a:pt x="1954" y="4287"/>
                    <a:pt x="1954" y="3740"/>
                    <a:pt x="2335" y="3692"/>
                  </a:cubicBezTo>
                  <a:lnTo>
                    <a:pt x="3049" y="3692"/>
                  </a:lnTo>
                  <a:lnTo>
                    <a:pt x="3049" y="3335"/>
                  </a:lnTo>
                  <a:cubicBezTo>
                    <a:pt x="3061" y="3144"/>
                    <a:pt x="3204" y="3049"/>
                    <a:pt x="3350" y="3049"/>
                  </a:cubicBezTo>
                  <a:close/>
                  <a:moveTo>
                    <a:pt x="1001" y="1"/>
                  </a:moveTo>
                  <a:cubicBezTo>
                    <a:pt x="453" y="1"/>
                    <a:pt x="1" y="430"/>
                    <a:pt x="25" y="977"/>
                  </a:cubicBezTo>
                  <a:lnTo>
                    <a:pt x="25" y="9050"/>
                  </a:lnTo>
                  <a:cubicBezTo>
                    <a:pt x="2" y="9206"/>
                    <a:pt x="126" y="9362"/>
                    <a:pt x="298" y="9362"/>
                  </a:cubicBezTo>
                  <a:cubicBezTo>
                    <a:pt x="310" y="9362"/>
                    <a:pt x="322" y="9361"/>
                    <a:pt x="334" y="9360"/>
                  </a:cubicBezTo>
                  <a:lnTo>
                    <a:pt x="5716" y="9360"/>
                  </a:lnTo>
                  <a:cubicBezTo>
                    <a:pt x="5978" y="9360"/>
                    <a:pt x="6217" y="9265"/>
                    <a:pt x="6407" y="9074"/>
                  </a:cubicBezTo>
                  <a:cubicBezTo>
                    <a:pt x="6598" y="8884"/>
                    <a:pt x="6693" y="8622"/>
                    <a:pt x="6693" y="8360"/>
                  </a:cubicBezTo>
                  <a:lnTo>
                    <a:pt x="6693" y="2239"/>
                  </a:lnTo>
                  <a:cubicBezTo>
                    <a:pt x="6693" y="1978"/>
                    <a:pt x="6598" y="1739"/>
                    <a:pt x="6407" y="1549"/>
                  </a:cubicBezTo>
                  <a:cubicBezTo>
                    <a:pt x="6217" y="1358"/>
                    <a:pt x="5978" y="1239"/>
                    <a:pt x="5716" y="1239"/>
                  </a:cubicBezTo>
                  <a:lnTo>
                    <a:pt x="954" y="1239"/>
                  </a:lnTo>
                  <a:cubicBezTo>
                    <a:pt x="572" y="1215"/>
                    <a:pt x="572" y="668"/>
                    <a:pt x="954" y="620"/>
                  </a:cubicBezTo>
                  <a:lnTo>
                    <a:pt x="6026" y="620"/>
                  </a:lnTo>
                  <a:cubicBezTo>
                    <a:pt x="6407" y="572"/>
                    <a:pt x="6407" y="25"/>
                    <a:pt x="60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5028005" y="4772917"/>
              <a:ext cx="132876" cy="113850"/>
            </a:xfrm>
            <a:custGeom>
              <a:avLst/>
              <a:gdLst/>
              <a:ahLst/>
              <a:cxnLst/>
              <a:rect l="l" t="t" r="r" b="b"/>
              <a:pathLst>
                <a:path w="3883" h="3327" extrusionOk="0">
                  <a:moveTo>
                    <a:pt x="2214" y="1"/>
                  </a:moveTo>
                  <a:cubicBezTo>
                    <a:pt x="1805" y="1"/>
                    <a:pt x="1388" y="153"/>
                    <a:pt x="1048" y="492"/>
                  </a:cubicBezTo>
                  <a:cubicBezTo>
                    <a:pt x="1" y="1540"/>
                    <a:pt x="739" y="3326"/>
                    <a:pt x="2215" y="3326"/>
                  </a:cubicBezTo>
                  <a:cubicBezTo>
                    <a:pt x="3120" y="3326"/>
                    <a:pt x="3858" y="2564"/>
                    <a:pt x="3882" y="1659"/>
                  </a:cubicBezTo>
                  <a:cubicBezTo>
                    <a:pt x="3882" y="661"/>
                    <a:pt x="3066" y="1"/>
                    <a:pt x="2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5045936" y="4884269"/>
              <a:ext cx="115766" cy="61972"/>
            </a:xfrm>
            <a:custGeom>
              <a:avLst/>
              <a:gdLst/>
              <a:ahLst/>
              <a:cxnLst/>
              <a:rect l="l" t="t" r="r" b="b"/>
              <a:pathLst>
                <a:path w="3383" h="1811" extrusionOk="0">
                  <a:moveTo>
                    <a:pt x="24" y="1"/>
                  </a:moveTo>
                  <a:lnTo>
                    <a:pt x="24" y="72"/>
                  </a:lnTo>
                  <a:cubicBezTo>
                    <a:pt x="0" y="1025"/>
                    <a:pt x="739" y="1811"/>
                    <a:pt x="1691" y="1811"/>
                  </a:cubicBezTo>
                  <a:cubicBezTo>
                    <a:pt x="2644" y="1811"/>
                    <a:pt x="3382" y="1025"/>
                    <a:pt x="3358" y="72"/>
                  </a:cubicBezTo>
                  <a:cubicBezTo>
                    <a:pt x="3358" y="48"/>
                    <a:pt x="3358" y="25"/>
                    <a:pt x="3358" y="1"/>
                  </a:cubicBezTo>
                  <a:cubicBezTo>
                    <a:pt x="2930" y="453"/>
                    <a:pt x="2310" y="691"/>
                    <a:pt x="1691" y="715"/>
                  </a:cubicBezTo>
                  <a:cubicBezTo>
                    <a:pt x="1072" y="715"/>
                    <a:pt x="453" y="453"/>
                    <a:pt x="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5046758" y="4940493"/>
              <a:ext cx="114124" cy="57079"/>
            </a:xfrm>
            <a:custGeom>
              <a:avLst/>
              <a:gdLst/>
              <a:ahLst/>
              <a:cxnLst/>
              <a:rect l="l" t="t" r="r" b="b"/>
              <a:pathLst>
                <a:path w="3335" h="1668" extrusionOk="0">
                  <a:moveTo>
                    <a:pt x="0" y="1"/>
                  </a:moveTo>
                  <a:lnTo>
                    <a:pt x="0" y="72"/>
                  </a:lnTo>
                  <a:cubicBezTo>
                    <a:pt x="48" y="977"/>
                    <a:pt x="786" y="1668"/>
                    <a:pt x="1667" y="1668"/>
                  </a:cubicBezTo>
                  <a:cubicBezTo>
                    <a:pt x="2548" y="1668"/>
                    <a:pt x="3287" y="977"/>
                    <a:pt x="3334" y="72"/>
                  </a:cubicBezTo>
                  <a:cubicBezTo>
                    <a:pt x="3334" y="49"/>
                    <a:pt x="3334" y="25"/>
                    <a:pt x="3334" y="1"/>
                  </a:cubicBezTo>
                  <a:cubicBezTo>
                    <a:pt x="2906" y="453"/>
                    <a:pt x="2286" y="715"/>
                    <a:pt x="1667" y="715"/>
                  </a:cubicBezTo>
                  <a:cubicBezTo>
                    <a:pt x="1048" y="715"/>
                    <a:pt x="429" y="45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4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Ultimate spreadsheet charts for business infographics</a:t>
            </a:r>
            <a:endParaRPr sz="2800"/>
          </a:p>
        </p:txBody>
      </p:sp>
      <p:sp>
        <p:nvSpPr>
          <p:cNvPr id="1077" name="Google Shape;1077;p41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Follow the link in the graph to modify its data and then paste the new one here. </a:t>
            </a:r>
            <a:r>
              <a:rPr lang="en-GB" sz="12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 more info,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1"/>
              </a:rPr>
              <a:t>click here</a:t>
            </a: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1078" name="Google Shape;1078;p41" title="Gráfico">
            <a:hlinkClick r:id="rId2"/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006788" y="992425"/>
            <a:ext cx="3130414" cy="3400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9" name="Google Shape;1079;p41"/>
          <p:cNvGrpSpPr/>
          <p:nvPr/>
        </p:nvGrpSpPr>
        <p:grpSpPr>
          <a:xfrm>
            <a:off x="457200" y="3260313"/>
            <a:ext cx="2061000" cy="950352"/>
            <a:chOff x="457200" y="3260313"/>
            <a:chExt cx="2061000" cy="950352"/>
          </a:xfrm>
        </p:grpSpPr>
        <p:sp>
          <p:nvSpPr>
            <p:cNvPr id="1080" name="Google Shape;1080;p41"/>
            <p:cNvSpPr txBox="1"/>
            <p:nvPr/>
          </p:nvSpPr>
          <p:spPr>
            <a:xfrm>
              <a:off x="457200" y="3529988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Venus</a:t>
              </a: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1081" name="Google Shape;1081;p41"/>
            <p:cNvSpPr txBox="1"/>
            <p:nvPr/>
          </p:nvSpPr>
          <p:spPr>
            <a:xfrm>
              <a:off x="457200" y="3811965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Venus has a beautiful name but is hot</a:t>
              </a:r>
              <a:endParaRPr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082" name="Google Shape;1082;p41"/>
            <p:cNvSpPr txBox="1"/>
            <p:nvPr/>
          </p:nvSpPr>
          <p:spPr>
            <a:xfrm>
              <a:off x="457200" y="3260313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accent5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+10%</a:t>
              </a:r>
              <a:endParaRPr sz="1800" b="1">
                <a:solidFill>
                  <a:schemeClr val="accent5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1083" name="Google Shape;1083;p41"/>
          <p:cNvGrpSpPr/>
          <p:nvPr/>
        </p:nvGrpSpPr>
        <p:grpSpPr>
          <a:xfrm>
            <a:off x="6625800" y="3260313"/>
            <a:ext cx="2061000" cy="950340"/>
            <a:chOff x="6625800" y="3260313"/>
            <a:chExt cx="2061000" cy="950340"/>
          </a:xfrm>
        </p:grpSpPr>
        <p:sp>
          <p:nvSpPr>
            <p:cNvPr id="1084" name="Google Shape;1084;p41"/>
            <p:cNvSpPr txBox="1"/>
            <p:nvPr/>
          </p:nvSpPr>
          <p:spPr>
            <a:xfrm>
              <a:off x="6625800" y="3529988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Pluto</a:t>
              </a: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1085" name="Google Shape;1085;p41"/>
            <p:cNvSpPr txBox="1"/>
            <p:nvPr/>
          </p:nvSpPr>
          <p:spPr>
            <a:xfrm>
              <a:off x="6625800" y="3811952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Pluto is considered a dwarf planet</a:t>
              </a:r>
              <a:endParaRPr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086" name="Google Shape;1086;p41"/>
            <p:cNvSpPr txBox="1"/>
            <p:nvPr/>
          </p:nvSpPr>
          <p:spPr>
            <a:xfrm>
              <a:off x="6625800" y="3260313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accent6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+60%</a:t>
              </a:r>
              <a:endParaRPr sz="1800" b="1">
                <a:solidFill>
                  <a:schemeClr val="accent6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1087" name="Google Shape;1087;p41"/>
          <p:cNvGrpSpPr/>
          <p:nvPr/>
        </p:nvGrpSpPr>
        <p:grpSpPr>
          <a:xfrm>
            <a:off x="457200" y="2124705"/>
            <a:ext cx="2061000" cy="957879"/>
            <a:chOff x="457200" y="1959113"/>
            <a:chExt cx="2061000" cy="957879"/>
          </a:xfrm>
        </p:grpSpPr>
        <p:sp>
          <p:nvSpPr>
            <p:cNvPr id="1088" name="Google Shape;1088;p41"/>
            <p:cNvSpPr txBox="1"/>
            <p:nvPr/>
          </p:nvSpPr>
          <p:spPr>
            <a:xfrm>
              <a:off x="457200" y="2236313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Mercury</a:t>
              </a: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1089" name="Google Shape;1089;p41"/>
            <p:cNvSpPr txBox="1"/>
            <p:nvPr/>
          </p:nvSpPr>
          <p:spPr>
            <a:xfrm>
              <a:off x="457200" y="2513492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090" name="Google Shape;1090;p41"/>
            <p:cNvSpPr txBox="1"/>
            <p:nvPr/>
          </p:nvSpPr>
          <p:spPr>
            <a:xfrm>
              <a:off x="457200" y="1959113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accent3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+20%</a:t>
              </a:r>
              <a:endParaRPr sz="1800" b="1">
                <a:solidFill>
                  <a:schemeClr val="accent3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1091" name="Google Shape;1091;p41"/>
          <p:cNvGrpSpPr/>
          <p:nvPr/>
        </p:nvGrpSpPr>
        <p:grpSpPr>
          <a:xfrm>
            <a:off x="6625800" y="2124705"/>
            <a:ext cx="2061000" cy="957879"/>
            <a:chOff x="6625800" y="1959113"/>
            <a:chExt cx="2061000" cy="957879"/>
          </a:xfrm>
        </p:grpSpPr>
        <p:sp>
          <p:nvSpPr>
            <p:cNvPr id="1092" name="Google Shape;1092;p41"/>
            <p:cNvSpPr txBox="1"/>
            <p:nvPr/>
          </p:nvSpPr>
          <p:spPr>
            <a:xfrm>
              <a:off x="6625800" y="2236313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Mars</a:t>
              </a: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1093" name="Google Shape;1093;p41"/>
            <p:cNvSpPr txBox="1"/>
            <p:nvPr/>
          </p:nvSpPr>
          <p:spPr>
            <a:xfrm>
              <a:off x="6625800" y="2513492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Despite being red, Mars is a cold place</a:t>
              </a:r>
              <a:endParaRPr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094" name="Google Shape;1094;p41"/>
            <p:cNvSpPr txBox="1"/>
            <p:nvPr/>
          </p:nvSpPr>
          <p:spPr>
            <a:xfrm>
              <a:off x="6625800" y="1959113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accent4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+50%</a:t>
              </a:r>
              <a:endParaRPr sz="1800" b="1">
                <a:solidFill>
                  <a:schemeClr val="accent4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1095" name="Google Shape;1095;p41"/>
          <p:cNvGrpSpPr/>
          <p:nvPr/>
        </p:nvGrpSpPr>
        <p:grpSpPr>
          <a:xfrm>
            <a:off x="6625800" y="992413"/>
            <a:ext cx="2061000" cy="954564"/>
            <a:chOff x="6625800" y="857263"/>
            <a:chExt cx="2061000" cy="954564"/>
          </a:xfrm>
        </p:grpSpPr>
        <p:sp>
          <p:nvSpPr>
            <p:cNvPr id="1096" name="Google Shape;1096;p41"/>
            <p:cNvSpPr txBox="1"/>
            <p:nvPr/>
          </p:nvSpPr>
          <p:spPr>
            <a:xfrm>
              <a:off x="6625800" y="1131163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Neptune</a:t>
              </a: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1097" name="Google Shape;1097;p41"/>
            <p:cNvSpPr txBox="1"/>
            <p:nvPr/>
          </p:nvSpPr>
          <p:spPr>
            <a:xfrm>
              <a:off x="6625800" y="1413126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Neptune is the farthest planet from the Sun</a:t>
              </a:r>
              <a:endParaRPr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098" name="Google Shape;1098;p41"/>
            <p:cNvSpPr txBox="1"/>
            <p:nvPr/>
          </p:nvSpPr>
          <p:spPr>
            <a:xfrm>
              <a:off x="6625800" y="857263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accent2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+40%</a:t>
              </a:r>
              <a:endParaRPr sz="1800" b="1">
                <a:solidFill>
                  <a:schemeClr val="accent2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1099" name="Google Shape;1099;p41"/>
          <p:cNvGrpSpPr/>
          <p:nvPr/>
        </p:nvGrpSpPr>
        <p:grpSpPr>
          <a:xfrm>
            <a:off x="457200" y="992413"/>
            <a:ext cx="2061000" cy="954564"/>
            <a:chOff x="457200" y="857263"/>
            <a:chExt cx="2061000" cy="954564"/>
          </a:xfrm>
        </p:grpSpPr>
        <p:sp>
          <p:nvSpPr>
            <p:cNvPr id="1100" name="Google Shape;1100;p41"/>
            <p:cNvSpPr txBox="1"/>
            <p:nvPr/>
          </p:nvSpPr>
          <p:spPr>
            <a:xfrm>
              <a:off x="457200" y="1131163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Jupiter</a:t>
              </a: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1101" name="Google Shape;1101;p41"/>
            <p:cNvSpPr txBox="1"/>
            <p:nvPr/>
          </p:nvSpPr>
          <p:spPr>
            <a:xfrm>
              <a:off x="457200" y="1413126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Jupiter is a gas giant and the biggest planet</a:t>
              </a:r>
              <a:endParaRPr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102" name="Google Shape;1102;p41"/>
            <p:cNvSpPr txBox="1"/>
            <p:nvPr/>
          </p:nvSpPr>
          <p:spPr>
            <a:xfrm>
              <a:off x="457200" y="857263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accen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+30%</a:t>
              </a:r>
              <a:endParaRPr sz="1800" b="1">
                <a:solidFill>
                  <a:schemeClr val="accen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4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Ultimate spreadsheet charts for business infographics</a:t>
            </a:r>
            <a:endParaRPr sz="2800"/>
          </a:p>
        </p:txBody>
      </p:sp>
      <p:sp>
        <p:nvSpPr>
          <p:cNvPr id="1108" name="Google Shape;1108;p42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Follow the link in the graph to modify its data and then paste the new one here. </a:t>
            </a:r>
            <a:r>
              <a:rPr lang="en-GB" sz="12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 more info,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1"/>
              </a:rPr>
              <a:t>click here</a:t>
            </a: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1109" name="Google Shape;1109;p42" title="Gráfico">
            <a:hlinkClick r:id="rId2"/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200" y="838909"/>
            <a:ext cx="8229599" cy="25416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0" name="Google Shape;1110;p42"/>
          <p:cNvGrpSpPr/>
          <p:nvPr/>
        </p:nvGrpSpPr>
        <p:grpSpPr>
          <a:xfrm>
            <a:off x="457389" y="3295263"/>
            <a:ext cx="1970724" cy="1156400"/>
            <a:chOff x="457389" y="3295263"/>
            <a:chExt cx="1970724" cy="1156400"/>
          </a:xfrm>
        </p:grpSpPr>
        <p:sp>
          <p:nvSpPr>
            <p:cNvPr id="1111" name="Google Shape;1111;p42"/>
            <p:cNvSpPr txBox="1"/>
            <p:nvPr/>
          </p:nvSpPr>
          <p:spPr>
            <a:xfrm>
              <a:off x="457389" y="3627063"/>
              <a:ext cx="1970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Mercury</a:t>
              </a: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1112" name="Google Shape;1112;p42"/>
            <p:cNvSpPr txBox="1"/>
            <p:nvPr/>
          </p:nvSpPr>
          <p:spPr>
            <a:xfrm>
              <a:off x="457414" y="3968663"/>
              <a:ext cx="1970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113" name="Google Shape;1113;p42"/>
            <p:cNvSpPr txBox="1"/>
            <p:nvPr/>
          </p:nvSpPr>
          <p:spPr>
            <a:xfrm>
              <a:off x="457389" y="3295263"/>
              <a:ext cx="1970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accen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40%</a:t>
              </a:r>
              <a:endParaRPr sz="1800" b="1">
                <a:solidFill>
                  <a:schemeClr val="accen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1114" name="Google Shape;1114;p42"/>
          <p:cNvGrpSpPr/>
          <p:nvPr/>
        </p:nvGrpSpPr>
        <p:grpSpPr>
          <a:xfrm>
            <a:off x="2543833" y="3295263"/>
            <a:ext cx="1970700" cy="1156400"/>
            <a:chOff x="2543834" y="3295263"/>
            <a:chExt cx="1970700" cy="1156400"/>
          </a:xfrm>
        </p:grpSpPr>
        <p:sp>
          <p:nvSpPr>
            <p:cNvPr id="1115" name="Google Shape;1115;p42"/>
            <p:cNvSpPr txBox="1"/>
            <p:nvPr/>
          </p:nvSpPr>
          <p:spPr>
            <a:xfrm>
              <a:off x="2543834" y="3627063"/>
              <a:ext cx="1970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Mars</a:t>
              </a: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1116" name="Google Shape;1116;p42"/>
            <p:cNvSpPr txBox="1"/>
            <p:nvPr/>
          </p:nvSpPr>
          <p:spPr>
            <a:xfrm>
              <a:off x="2543834" y="3968663"/>
              <a:ext cx="1970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Despite being red, Mars is a cold place</a:t>
              </a:r>
              <a:endParaRPr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117" name="Google Shape;1117;p42"/>
            <p:cNvSpPr txBox="1"/>
            <p:nvPr/>
          </p:nvSpPr>
          <p:spPr>
            <a:xfrm>
              <a:off x="2543834" y="3295263"/>
              <a:ext cx="1970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accent2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70%</a:t>
              </a:r>
              <a:endParaRPr sz="1800" b="1">
                <a:solidFill>
                  <a:schemeClr val="accent2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1118" name="Google Shape;1118;p42"/>
          <p:cNvGrpSpPr/>
          <p:nvPr/>
        </p:nvGrpSpPr>
        <p:grpSpPr>
          <a:xfrm>
            <a:off x="6716673" y="3295263"/>
            <a:ext cx="1970724" cy="1156400"/>
            <a:chOff x="6716673" y="3295263"/>
            <a:chExt cx="1970724" cy="1156400"/>
          </a:xfrm>
        </p:grpSpPr>
        <p:sp>
          <p:nvSpPr>
            <p:cNvPr id="1119" name="Google Shape;1119;p42"/>
            <p:cNvSpPr txBox="1"/>
            <p:nvPr/>
          </p:nvSpPr>
          <p:spPr>
            <a:xfrm>
              <a:off x="6716697" y="3627063"/>
              <a:ext cx="1970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Neptune</a:t>
              </a: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1120" name="Google Shape;1120;p42"/>
            <p:cNvSpPr txBox="1"/>
            <p:nvPr/>
          </p:nvSpPr>
          <p:spPr>
            <a:xfrm>
              <a:off x="6716673" y="3968663"/>
              <a:ext cx="1970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It’s the farthest planet from the Sun</a:t>
              </a:r>
              <a:endParaRPr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121" name="Google Shape;1121;p42"/>
            <p:cNvSpPr txBox="1"/>
            <p:nvPr/>
          </p:nvSpPr>
          <p:spPr>
            <a:xfrm>
              <a:off x="6716697" y="3295263"/>
              <a:ext cx="1970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accent4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90%</a:t>
              </a:r>
              <a:endParaRPr sz="1800" b="1">
                <a:solidFill>
                  <a:schemeClr val="accent4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1122" name="Google Shape;1122;p42"/>
          <p:cNvGrpSpPr/>
          <p:nvPr/>
        </p:nvGrpSpPr>
        <p:grpSpPr>
          <a:xfrm>
            <a:off x="4630253" y="3295263"/>
            <a:ext cx="1970700" cy="1156400"/>
            <a:chOff x="4630253" y="3295263"/>
            <a:chExt cx="1970700" cy="1156400"/>
          </a:xfrm>
        </p:grpSpPr>
        <p:sp>
          <p:nvSpPr>
            <p:cNvPr id="1123" name="Google Shape;1123;p42"/>
            <p:cNvSpPr txBox="1"/>
            <p:nvPr/>
          </p:nvSpPr>
          <p:spPr>
            <a:xfrm>
              <a:off x="4630253" y="3627063"/>
              <a:ext cx="1970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Jupiter</a:t>
              </a: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1124" name="Google Shape;1124;p42"/>
            <p:cNvSpPr txBox="1"/>
            <p:nvPr/>
          </p:nvSpPr>
          <p:spPr>
            <a:xfrm>
              <a:off x="4630253" y="3968663"/>
              <a:ext cx="1970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Jupiter is a gas giant and the biggest planet</a:t>
              </a:r>
              <a:endParaRPr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125" name="Google Shape;1125;p42"/>
            <p:cNvSpPr txBox="1"/>
            <p:nvPr/>
          </p:nvSpPr>
          <p:spPr>
            <a:xfrm>
              <a:off x="4630253" y="3295263"/>
              <a:ext cx="1970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accent3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50%</a:t>
              </a:r>
              <a:endParaRPr sz="1800" b="1">
                <a:solidFill>
                  <a:schemeClr val="accent3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1126" name="Google Shape;1126;p42"/>
          <p:cNvGrpSpPr/>
          <p:nvPr/>
        </p:nvGrpSpPr>
        <p:grpSpPr>
          <a:xfrm>
            <a:off x="6407074" y="1622716"/>
            <a:ext cx="385804" cy="336457"/>
            <a:chOff x="1619974" y="3475491"/>
            <a:chExt cx="385804" cy="336457"/>
          </a:xfrm>
        </p:grpSpPr>
        <p:sp>
          <p:nvSpPr>
            <p:cNvPr id="1127" name="Google Shape;1127;p42"/>
            <p:cNvSpPr/>
            <p:nvPr/>
          </p:nvSpPr>
          <p:spPr>
            <a:xfrm>
              <a:off x="1717915" y="3475491"/>
              <a:ext cx="287863" cy="261735"/>
            </a:xfrm>
            <a:custGeom>
              <a:avLst/>
              <a:gdLst/>
              <a:ahLst/>
              <a:cxnLst/>
              <a:rect l="l" t="t" r="r" b="b"/>
              <a:pathLst>
                <a:path w="8406" h="7643" extrusionOk="0">
                  <a:moveTo>
                    <a:pt x="4154" y="1376"/>
                  </a:moveTo>
                  <a:cubicBezTo>
                    <a:pt x="4327" y="1376"/>
                    <a:pt x="4500" y="1489"/>
                    <a:pt x="4476" y="1716"/>
                  </a:cubicBezTo>
                  <a:lnTo>
                    <a:pt x="4476" y="2025"/>
                  </a:lnTo>
                  <a:lnTo>
                    <a:pt x="4785" y="2025"/>
                  </a:lnTo>
                  <a:cubicBezTo>
                    <a:pt x="5166" y="2049"/>
                    <a:pt x="5166" y="2621"/>
                    <a:pt x="4785" y="2644"/>
                  </a:cubicBezTo>
                  <a:lnTo>
                    <a:pt x="3904" y="2644"/>
                  </a:lnTo>
                  <a:cubicBezTo>
                    <a:pt x="3333" y="2644"/>
                    <a:pt x="3333" y="3502"/>
                    <a:pt x="3904" y="3502"/>
                  </a:cubicBezTo>
                  <a:lnTo>
                    <a:pt x="4428" y="3502"/>
                  </a:lnTo>
                  <a:cubicBezTo>
                    <a:pt x="5762" y="3525"/>
                    <a:pt x="5809" y="5502"/>
                    <a:pt x="4476" y="5597"/>
                  </a:cubicBezTo>
                  <a:lnTo>
                    <a:pt x="4476" y="5883"/>
                  </a:lnTo>
                  <a:cubicBezTo>
                    <a:pt x="4500" y="6121"/>
                    <a:pt x="4327" y="6240"/>
                    <a:pt x="4154" y="6240"/>
                  </a:cubicBezTo>
                  <a:cubicBezTo>
                    <a:pt x="3982" y="6240"/>
                    <a:pt x="3809" y="6121"/>
                    <a:pt x="3833" y="5883"/>
                  </a:cubicBezTo>
                  <a:lnTo>
                    <a:pt x="3833" y="5597"/>
                  </a:lnTo>
                  <a:lnTo>
                    <a:pt x="3380" y="5597"/>
                  </a:lnTo>
                  <a:cubicBezTo>
                    <a:pt x="3366" y="5599"/>
                    <a:pt x="3352" y="5600"/>
                    <a:pt x="3338" y="5600"/>
                  </a:cubicBezTo>
                  <a:cubicBezTo>
                    <a:pt x="2942" y="5600"/>
                    <a:pt x="2942" y="4976"/>
                    <a:pt x="3338" y="4976"/>
                  </a:cubicBezTo>
                  <a:cubicBezTo>
                    <a:pt x="3352" y="4976"/>
                    <a:pt x="3366" y="4977"/>
                    <a:pt x="3380" y="4978"/>
                  </a:cubicBezTo>
                  <a:lnTo>
                    <a:pt x="4428" y="4978"/>
                  </a:lnTo>
                  <a:cubicBezTo>
                    <a:pt x="4976" y="4978"/>
                    <a:pt x="4976" y="4121"/>
                    <a:pt x="4428" y="4121"/>
                  </a:cubicBezTo>
                  <a:lnTo>
                    <a:pt x="3880" y="4121"/>
                  </a:lnTo>
                  <a:cubicBezTo>
                    <a:pt x="2547" y="4097"/>
                    <a:pt x="2499" y="2120"/>
                    <a:pt x="3833" y="2025"/>
                  </a:cubicBezTo>
                  <a:lnTo>
                    <a:pt x="3833" y="1716"/>
                  </a:lnTo>
                  <a:cubicBezTo>
                    <a:pt x="3809" y="1489"/>
                    <a:pt x="3982" y="1376"/>
                    <a:pt x="4154" y="1376"/>
                  </a:cubicBezTo>
                  <a:close/>
                  <a:moveTo>
                    <a:pt x="4127" y="1"/>
                  </a:moveTo>
                  <a:cubicBezTo>
                    <a:pt x="1789" y="1"/>
                    <a:pt x="1" y="2110"/>
                    <a:pt x="380" y="4430"/>
                  </a:cubicBezTo>
                  <a:lnTo>
                    <a:pt x="1832" y="4216"/>
                  </a:lnTo>
                  <a:lnTo>
                    <a:pt x="1951" y="4216"/>
                  </a:lnTo>
                  <a:cubicBezTo>
                    <a:pt x="2523" y="4216"/>
                    <a:pt x="2952" y="4716"/>
                    <a:pt x="2880" y="5264"/>
                  </a:cubicBezTo>
                  <a:lnTo>
                    <a:pt x="2571" y="7288"/>
                  </a:lnTo>
                  <a:cubicBezTo>
                    <a:pt x="3093" y="7530"/>
                    <a:pt x="3637" y="7643"/>
                    <a:pt x="4170" y="7643"/>
                  </a:cubicBezTo>
                  <a:cubicBezTo>
                    <a:pt x="5895" y="7643"/>
                    <a:pt x="7505" y="6459"/>
                    <a:pt x="7905" y="4621"/>
                  </a:cubicBezTo>
                  <a:cubicBezTo>
                    <a:pt x="8405" y="2240"/>
                    <a:pt x="6595" y="1"/>
                    <a:pt x="4166" y="1"/>
                  </a:cubicBezTo>
                  <a:cubicBezTo>
                    <a:pt x="4153" y="1"/>
                    <a:pt x="4140" y="1"/>
                    <a:pt x="41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8" name="Google Shape;1128;p42"/>
            <p:cNvSpPr/>
            <p:nvPr/>
          </p:nvSpPr>
          <p:spPr>
            <a:xfrm>
              <a:off x="1619974" y="3640038"/>
              <a:ext cx="176191" cy="171910"/>
            </a:xfrm>
            <a:custGeom>
              <a:avLst/>
              <a:gdLst/>
              <a:ahLst/>
              <a:cxnLst/>
              <a:rect l="l" t="t" r="r" b="b"/>
              <a:pathLst>
                <a:path w="5145" h="5020" extrusionOk="0">
                  <a:moveTo>
                    <a:pt x="4825" y="0"/>
                  </a:moveTo>
                  <a:cubicBezTo>
                    <a:pt x="4805" y="0"/>
                    <a:pt x="4785" y="2"/>
                    <a:pt x="4764" y="6"/>
                  </a:cubicBezTo>
                  <a:lnTo>
                    <a:pt x="1620" y="483"/>
                  </a:lnTo>
                  <a:cubicBezTo>
                    <a:pt x="1501" y="483"/>
                    <a:pt x="1382" y="578"/>
                    <a:pt x="1358" y="697"/>
                  </a:cubicBezTo>
                  <a:cubicBezTo>
                    <a:pt x="1311" y="792"/>
                    <a:pt x="1335" y="935"/>
                    <a:pt x="1430" y="1007"/>
                  </a:cubicBezTo>
                  <a:lnTo>
                    <a:pt x="2001" y="1578"/>
                  </a:lnTo>
                  <a:lnTo>
                    <a:pt x="430" y="3150"/>
                  </a:lnTo>
                  <a:cubicBezTo>
                    <a:pt x="1" y="3579"/>
                    <a:pt x="1" y="4269"/>
                    <a:pt x="430" y="4698"/>
                  </a:cubicBezTo>
                  <a:cubicBezTo>
                    <a:pt x="644" y="4912"/>
                    <a:pt x="924" y="5019"/>
                    <a:pt x="1204" y="5019"/>
                  </a:cubicBezTo>
                  <a:cubicBezTo>
                    <a:pt x="1483" y="5019"/>
                    <a:pt x="1763" y="4912"/>
                    <a:pt x="1978" y="4698"/>
                  </a:cubicBezTo>
                  <a:lnTo>
                    <a:pt x="3549" y="3126"/>
                  </a:lnTo>
                  <a:lnTo>
                    <a:pt x="4121" y="3698"/>
                  </a:lnTo>
                  <a:cubicBezTo>
                    <a:pt x="4184" y="3761"/>
                    <a:pt x="4258" y="3793"/>
                    <a:pt x="4336" y="3793"/>
                  </a:cubicBezTo>
                  <a:cubicBezTo>
                    <a:pt x="4375" y="3793"/>
                    <a:pt x="4415" y="3785"/>
                    <a:pt x="4454" y="3769"/>
                  </a:cubicBezTo>
                  <a:cubicBezTo>
                    <a:pt x="4550" y="3745"/>
                    <a:pt x="4645" y="3650"/>
                    <a:pt x="4669" y="3531"/>
                  </a:cubicBezTo>
                  <a:lnTo>
                    <a:pt x="5121" y="364"/>
                  </a:lnTo>
                  <a:cubicBezTo>
                    <a:pt x="5145" y="268"/>
                    <a:pt x="5121" y="173"/>
                    <a:pt x="5050" y="102"/>
                  </a:cubicBezTo>
                  <a:cubicBezTo>
                    <a:pt x="4991" y="43"/>
                    <a:pt x="4916" y="0"/>
                    <a:pt x="48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29" name="Google Shape;1129;p42"/>
          <p:cNvSpPr/>
          <p:nvPr/>
        </p:nvSpPr>
        <p:spPr>
          <a:xfrm>
            <a:off x="4177481" y="1133704"/>
            <a:ext cx="367038" cy="364196"/>
          </a:xfrm>
          <a:custGeom>
            <a:avLst/>
            <a:gdLst/>
            <a:ahLst/>
            <a:cxnLst/>
            <a:rect l="l" t="t" r="r" b="b"/>
            <a:pathLst>
              <a:path w="10718" h="10635" extrusionOk="0">
                <a:moveTo>
                  <a:pt x="8131" y="1682"/>
                </a:moveTo>
                <a:cubicBezTo>
                  <a:pt x="8360" y="1682"/>
                  <a:pt x="8595" y="1767"/>
                  <a:pt x="8788" y="1960"/>
                </a:cubicBezTo>
                <a:cubicBezTo>
                  <a:pt x="9145" y="2317"/>
                  <a:pt x="9145" y="2912"/>
                  <a:pt x="8788" y="3270"/>
                </a:cubicBezTo>
                <a:cubicBezTo>
                  <a:pt x="8597" y="3454"/>
                  <a:pt x="8363" y="3536"/>
                  <a:pt x="8135" y="3536"/>
                </a:cubicBezTo>
                <a:cubicBezTo>
                  <a:pt x="7653" y="3536"/>
                  <a:pt x="7193" y="3168"/>
                  <a:pt x="7193" y="2603"/>
                </a:cubicBezTo>
                <a:cubicBezTo>
                  <a:pt x="7193" y="2055"/>
                  <a:pt x="7650" y="1682"/>
                  <a:pt x="8131" y="1682"/>
                </a:cubicBezTo>
                <a:close/>
                <a:moveTo>
                  <a:pt x="4704" y="4020"/>
                </a:moveTo>
                <a:cubicBezTo>
                  <a:pt x="4787" y="4020"/>
                  <a:pt x="4871" y="4056"/>
                  <a:pt x="4930" y="4127"/>
                </a:cubicBezTo>
                <a:cubicBezTo>
                  <a:pt x="5049" y="4246"/>
                  <a:pt x="5049" y="4437"/>
                  <a:pt x="4930" y="4556"/>
                </a:cubicBezTo>
                <a:lnTo>
                  <a:pt x="4406" y="5080"/>
                </a:lnTo>
                <a:cubicBezTo>
                  <a:pt x="4311" y="5175"/>
                  <a:pt x="4311" y="5365"/>
                  <a:pt x="4406" y="5461"/>
                </a:cubicBezTo>
                <a:cubicBezTo>
                  <a:pt x="4466" y="5520"/>
                  <a:pt x="4537" y="5550"/>
                  <a:pt x="4609" y="5550"/>
                </a:cubicBezTo>
                <a:cubicBezTo>
                  <a:pt x="4680" y="5550"/>
                  <a:pt x="4752" y="5520"/>
                  <a:pt x="4811" y="5461"/>
                </a:cubicBezTo>
                <a:lnTo>
                  <a:pt x="4954" y="5318"/>
                </a:lnTo>
                <a:lnTo>
                  <a:pt x="5121" y="5175"/>
                </a:lnTo>
                <a:cubicBezTo>
                  <a:pt x="5319" y="4947"/>
                  <a:pt x="5551" y="4852"/>
                  <a:pt x="5776" y="4852"/>
                </a:cubicBezTo>
                <a:cubicBezTo>
                  <a:pt x="6444" y="4852"/>
                  <a:pt x="7042" y="5689"/>
                  <a:pt x="6454" y="6366"/>
                </a:cubicBezTo>
                <a:lnTo>
                  <a:pt x="6597" y="6508"/>
                </a:lnTo>
                <a:cubicBezTo>
                  <a:pt x="6716" y="6604"/>
                  <a:pt x="6716" y="6818"/>
                  <a:pt x="6597" y="6937"/>
                </a:cubicBezTo>
                <a:lnTo>
                  <a:pt x="6573" y="6961"/>
                </a:lnTo>
                <a:cubicBezTo>
                  <a:pt x="6526" y="7009"/>
                  <a:pt x="6454" y="7032"/>
                  <a:pt x="6359" y="7032"/>
                </a:cubicBezTo>
                <a:cubicBezTo>
                  <a:pt x="6288" y="7032"/>
                  <a:pt x="6192" y="7009"/>
                  <a:pt x="6145" y="6961"/>
                </a:cubicBezTo>
                <a:lnTo>
                  <a:pt x="6002" y="6818"/>
                </a:lnTo>
                <a:lnTo>
                  <a:pt x="5787" y="7032"/>
                </a:lnTo>
                <a:cubicBezTo>
                  <a:pt x="5740" y="7104"/>
                  <a:pt x="5645" y="7128"/>
                  <a:pt x="5573" y="7128"/>
                </a:cubicBezTo>
                <a:cubicBezTo>
                  <a:pt x="5564" y="7128"/>
                  <a:pt x="5555" y="7129"/>
                  <a:pt x="5546" y="7129"/>
                </a:cubicBezTo>
                <a:cubicBezTo>
                  <a:pt x="5277" y="7129"/>
                  <a:pt x="5128" y="6788"/>
                  <a:pt x="5359" y="6604"/>
                </a:cubicBezTo>
                <a:lnTo>
                  <a:pt x="5954" y="6008"/>
                </a:lnTo>
                <a:cubicBezTo>
                  <a:pt x="6053" y="5791"/>
                  <a:pt x="5890" y="5574"/>
                  <a:pt x="5682" y="5574"/>
                </a:cubicBezTo>
                <a:cubicBezTo>
                  <a:pt x="5639" y="5574"/>
                  <a:pt x="5594" y="5583"/>
                  <a:pt x="5549" y="5603"/>
                </a:cubicBezTo>
                <a:lnTo>
                  <a:pt x="5406" y="5746"/>
                </a:lnTo>
                <a:lnTo>
                  <a:pt x="5240" y="5913"/>
                </a:lnTo>
                <a:cubicBezTo>
                  <a:pt x="5073" y="6092"/>
                  <a:pt x="4841" y="6181"/>
                  <a:pt x="4609" y="6181"/>
                </a:cubicBezTo>
                <a:cubicBezTo>
                  <a:pt x="4376" y="6181"/>
                  <a:pt x="4144" y="6092"/>
                  <a:pt x="3978" y="5913"/>
                </a:cubicBezTo>
                <a:cubicBezTo>
                  <a:pt x="3644" y="5580"/>
                  <a:pt x="3620" y="5056"/>
                  <a:pt x="3906" y="4699"/>
                </a:cubicBezTo>
                <a:lnTo>
                  <a:pt x="3763" y="4556"/>
                </a:lnTo>
                <a:cubicBezTo>
                  <a:pt x="3644" y="4437"/>
                  <a:pt x="3644" y="4246"/>
                  <a:pt x="3763" y="4127"/>
                </a:cubicBezTo>
                <a:cubicBezTo>
                  <a:pt x="3823" y="4067"/>
                  <a:pt x="3906" y="4038"/>
                  <a:pt x="3989" y="4038"/>
                </a:cubicBezTo>
                <a:cubicBezTo>
                  <a:pt x="4073" y="4038"/>
                  <a:pt x="4156" y="4067"/>
                  <a:pt x="4216" y="4127"/>
                </a:cubicBezTo>
                <a:lnTo>
                  <a:pt x="4335" y="4270"/>
                </a:lnTo>
                <a:lnTo>
                  <a:pt x="4478" y="4127"/>
                </a:lnTo>
                <a:cubicBezTo>
                  <a:pt x="4537" y="4056"/>
                  <a:pt x="4621" y="4020"/>
                  <a:pt x="4704" y="4020"/>
                </a:cubicBezTo>
                <a:close/>
                <a:moveTo>
                  <a:pt x="6025" y="1"/>
                </a:moveTo>
                <a:cubicBezTo>
                  <a:pt x="5953" y="1"/>
                  <a:pt x="5894" y="44"/>
                  <a:pt x="5835" y="102"/>
                </a:cubicBezTo>
                <a:lnTo>
                  <a:pt x="644" y="5342"/>
                </a:lnTo>
                <a:cubicBezTo>
                  <a:pt x="1" y="5985"/>
                  <a:pt x="1" y="7032"/>
                  <a:pt x="644" y="7675"/>
                </a:cubicBezTo>
                <a:lnTo>
                  <a:pt x="3096" y="10152"/>
                </a:lnTo>
                <a:cubicBezTo>
                  <a:pt x="3418" y="10474"/>
                  <a:pt x="3841" y="10634"/>
                  <a:pt x="4260" y="10634"/>
                </a:cubicBezTo>
                <a:cubicBezTo>
                  <a:pt x="4680" y="10634"/>
                  <a:pt x="5097" y="10474"/>
                  <a:pt x="5406" y="10152"/>
                </a:cubicBezTo>
                <a:lnTo>
                  <a:pt x="10622" y="4913"/>
                </a:lnTo>
                <a:cubicBezTo>
                  <a:pt x="10669" y="4841"/>
                  <a:pt x="10717" y="4770"/>
                  <a:pt x="10717" y="4675"/>
                </a:cubicBezTo>
                <a:lnTo>
                  <a:pt x="10574" y="436"/>
                </a:lnTo>
                <a:cubicBezTo>
                  <a:pt x="10574" y="269"/>
                  <a:pt x="10455" y="126"/>
                  <a:pt x="10288" y="126"/>
                </a:cubicBezTo>
                <a:lnTo>
                  <a:pt x="6073" y="7"/>
                </a:lnTo>
                <a:cubicBezTo>
                  <a:pt x="6056" y="3"/>
                  <a:pt x="6040" y="1"/>
                  <a:pt x="60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0" name="Google Shape;1130;p42"/>
          <p:cNvSpPr/>
          <p:nvPr/>
        </p:nvSpPr>
        <p:spPr>
          <a:xfrm>
            <a:off x="4936856" y="2109364"/>
            <a:ext cx="329505" cy="361319"/>
          </a:xfrm>
          <a:custGeom>
            <a:avLst/>
            <a:gdLst/>
            <a:ahLst/>
            <a:cxnLst/>
            <a:rect l="l" t="t" r="r" b="b"/>
            <a:pathLst>
              <a:path w="9622" h="10551" extrusionOk="0">
                <a:moveTo>
                  <a:pt x="429" y="1"/>
                </a:moveTo>
                <a:cubicBezTo>
                  <a:pt x="0" y="1"/>
                  <a:pt x="0" y="620"/>
                  <a:pt x="429" y="620"/>
                </a:cubicBezTo>
                <a:lnTo>
                  <a:pt x="1834" y="620"/>
                </a:lnTo>
                <a:lnTo>
                  <a:pt x="1834" y="6669"/>
                </a:lnTo>
                <a:cubicBezTo>
                  <a:pt x="1834" y="6812"/>
                  <a:pt x="1953" y="6955"/>
                  <a:pt x="2120" y="6955"/>
                </a:cubicBezTo>
                <a:lnTo>
                  <a:pt x="2644" y="6955"/>
                </a:lnTo>
                <a:lnTo>
                  <a:pt x="2286" y="7955"/>
                </a:lnTo>
                <a:cubicBezTo>
                  <a:pt x="2263" y="8050"/>
                  <a:pt x="2286" y="8169"/>
                  <a:pt x="2334" y="8241"/>
                </a:cubicBezTo>
                <a:cubicBezTo>
                  <a:pt x="2382" y="8312"/>
                  <a:pt x="2477" y="8360"/>
                  <a:pt x="2596" y="8360"/>
                </a:cubicBezTo>
                <a:lnTo>
                  <a:pt x="3191" y="8360"/>
                </a:lnTo>
                <a:cubicBezTo>
                  <a:pt x="2024" y="8860"/>
                  <a:pt x="2382" y="10551"/>
                  <a:pt x="3620" y="10551"/>
                </a:cubicBezTo>
                <a:cubicBezTo>
                  <a:pt x="4858" y="10551"/>
                  <a:pt x="5216" y="8860"/>
                  <a:pt x="4072" y="8360"/>
                </a:cubicBezTo>
                <a:lnTo>
                  <a:pt x="6906" y="8360"/>
                </a:lnTo>
                <a:cubicBezTo>
                  <a:pt x="5763" y="8860"/>
                  <a:pt x="6120" y="10551"/>
                  <a:pt x="7359" y="10551"/>
                </a:cubicBezTo>
                <a:cubicBezTo>
                  <a:pt x="8597" y="10551"/>
                  <a:pt x="8931" y="8860"/>
                  <a:pt x="7787" y="8360"/>
                </a:cubicBezTo>
                <a:lnTo>
                  <a:pt x="8145" y="8360"/>
                </a:lnTo>
                <a:cubicBezTo>
                  <a:pt x="8550" y="8360"/>
                  <a:pt x="8550" y="7740"/>
                  <a:pt x="8145" y="7740"/>
                </a:cubicBezTo>
                <a:lnTo>
                  <a:pt x="3025" y="7740"/>
                </a:lnTo>
                <a:lnTo>
                  <a:pt x="3310" y="6955"/>
                </a:lnTo>
                <a:lnTo>
                  <a:pt x="7240" y="6955"/>
                </a:lnTo>
                <a:cubicBezTo>
                  <a:pt x="8335" y="6955"/>
                  <a:pt x="9264" y="6121"/>
                  <a:pt x="9383" y="5026"/>
                </a:cubicBezTo>
                <a:lnTo>
                  <a:pt x="9621" y="2906"/>
                </a:lnTo>
                <a:cubicBezTo>
                  <a:pt x="9621" y="2835"/>
                  <a:pt x="9597" y="2739"/>
                  <a:pt x="9550" y="2668"/>
                </a:cubicBezTo>
                <a:lnTo>
                  <a:pt x="9526" y="2668"/>
                </a:lnTo>
                <a:cubicBezTo>
                  <a:pt x="9478" y="2597"/>
                  <a:pt x="9383" y="2573"/>
                  <a:pt x="9288" y="2573"/>
                </a:cubicBezTo>
                <a:lnTo>
                  <a:pt x="2429" y="2573"/>
                </a:lnTo>
                <a:lnTo>
                  <a:pt x="2429" y="287"/>
                </a:lnTo>
                <a:cubicBezTo>
                  <a:pt x="2429" y="120"/>
                  <a:pt x="2310" y="1"/>
                  <a:pt x="21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31" name="Google Shape;1131;p42"/>
          <p:cNvGrpSpPr/>
          <p:nvPr/>
        </p:nvGrpSpPr>
        <p:grpSpPr>
          <a:xfrm>
            <a:off x="7892582" y="2635226"/>
            <a:ext cx="367826" cy="205538"/>
            <a:chOff x="5587532" y="4711838"/>
            <a:chExt cx="367826" cy="205538"/>
          </a:xfrm>
        </p:grpSpPr>
        <p:sp>
          <p:nvSpPr>
            <p:cNvPr id="1132" name="Google Shape;1132;p42"/>
            <p:cNvSpPr/>
            <p:nvPr/>
          </p:nvSpPr>
          <p:spPr>
            <a:xfrm>
              <a:off x="5587532" y="4711838"/>
              <a:ext cx="159890" cy="205538"/>
            </a:xfrm>
            <a:custGeom>
              <a:avLst/>
              <a:gdLst/>
              <a:ahLst/>
              <a:cxnLst/>
              <a:rect l="l" t="t" r="r" b="b"/>
              <a:pathLst>
                <a:path w="4669" h="6002" extrusionOk="0">
                  <a:moveTo>
                    <a:pt x="334" y="1"/>
                  </a:moveTo>
                  <a:cubicBezTo>
                    <a:pt x="167" y="1"/>
                    <a:pt x="24" y="120"/>
                    <a:pt x="0" y="310"/>
                  </a:cubicBezTo>
                  <a:lnTo>
                    <a:pt x="0" y="5692"/>
                  </a:lnTo>
                  <a:cubicBezTo>
                    <a:pt x="0" y="5859"/>
                    <a:pt x="143" y="6002"/>
                    <a:pt x="334" y="6002"/>
                  </a:cubicBezTo>
                  <a:lnTo>
                    <a:pt x="4668" y="6002"/>
                  </a:lnTo>
                  <a:cubicBezTo>
                    <a:pt x="3263" y="5668"/>
                    <a:pt x="2287" y="4430"/>
                    <a:pt x="2263" y="3001"/>
                  </a:cubicBezTo>
                  <a:cubicBezTo>
                    <a:pt x="2287" y="1572"/>
                    <a:pt x="3263" y="310"/>
                    <a:pt x="4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3" name="Google Shape;1133;p42"/>
            <p:cNvSpPr/>
            <p:nvPr/>
          </p:nvSpPr>
          <p:spPr>
            <a:xfrm>
              <a:off x="5795502" y="4711838"/>
              <a:ext cx="159856" cy="205538"/>
            </a:xfrm>
            <a:custGeom>
              <a:avLst/>
              <a:gdLst/>
              <a:ahLst/>
              <a:cxnLst/>
              <a:rect l="l" t="t" r="r" b="b"/>
              <a:pathLst>
                <a:path w="4668" h="6002" extrusionOk="0">
                  <a:moveTo>
                    <a:pt x="0" y="1"/>
                  </a:moveTo>
                  <a:cubicBezTo>
                    <a:pt x="3191" y="715"/>
                    <a:pt x="3191" y="5287"/>
                    <a:pt x="0" y="6002"/>
                  </a:cubicBezTo>
                  <a:lnTo>
                    <a:pt x="4334" y="6002"/>
                  </a:lnTo>
                  <a:cubicBezTo>
                    <a:pt x="4525" y="6002"/>
                    <a:pt x="4668" y="5859"/>
                    <a:pt x="4644" y="5692"/>
                  </a:cubicBezTo>
                  <a:lnTo>
                    <a:pt x="4644" y="334"/>
                  </a:lnTo>
                  <a:cubicBezTo>
                    <a:pt x="4644" y="143"/>
                    <a:pt x="4501" y="24"/>
                    <a:pt x="4334" y="24"/>
                  </a:cubicBezTo>
                  <a:lnTo>
                    <a:pt x="43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4" name="Google Shape;1134;p42"/>
            <p:cNvSpPr/>
            <p:nvPr/>
          </p:nvSpPr>
          <p:spPr>
            <a:xfrm>
              <a:off x="5663384" y="4733036"/>
              <a:ext cx="190847" cy="163486"/>
            </a:xfrm>
            <a:custGeom>
              <a:avLst/>
              <a:gdLst/>
              <a:ahLst/>
              <a:cxnLst/>
              <a:rect l="l" t="t" r="r" b="b"/>
              <a:pathLst>
                <a:path w="5573" h="4774" extrusionOk="0">
                  <a:moveTo>
                    <a:pt x="3156" y="733"/>
                  </a:moveTo>
                  <a:cubicBezTo>
                    <a:pt x="3328" y="733"/>
                    <a:pt x="3501" y="846"/>
                    <a:pt x="3477" y="1072"/>
                  </a:cubicBezTo>
                  <a:lnTo>
                    <a:pt x="3477" y="1144"/>
                  </a:lnTo>
                  <a:lnTo>
                    <a:pt x="3549" y="1144"/>
                  </a:lnTo>
                  <a:cubicBezTo>
                    <a:pt x="3930" y="1191"/>
                    <a:pt x="3930" y="1739"/>
                    <a:pt x="3549" y="1787"/>
                  </a:cubicBezTo>
                  <a:lnTo>
                    <a:pt x="2977" y="1787"/>
                  </a:lnTo>
                  <a:cubicBezTo>
                    <a:pt x="2786" y="1787"/>
                    <a:pt x="2786" y="2073"/>
                    <a:pt x="2977" y="2073"/>
                  </a:cubicBezTo>
                  <a:lnTo>
                    <a:pt x="3310" y="2073"/>
                  </a:lnTo>
                  <a:cubicBezTo>
                    <a:pt x="4263" y="2073"/>
                    <a:pt x="4382" y="3430"/>
                    <a:pt x="3477" y="3620"/>
                  </a:cubicBezTo>
                  <a:lnTo>
                    <a:pt x="3477" y="3716"/>
                  </a:lnTo>
                  <a:cubicBezTo>
                    <a:pt x="3453" y="3894"/>
                    <a:pt x="3304" y="3984"/>
                    <a:pt x="3156" y="3984"/>
                  </a:cubicBezTo>
                  <a:cubicBezTo>
                    <a:pt x="3007" y="3984"/>
                    <a:pt x="2858" y="3894"/>
                    <a:pt x="2834" y="3716"/>
                  </a:cubicBezTo>
                  <a:lnTo>
                    <a:pt x="2834" y="3620"/>
                  </a:lnTo>
                  <a:lnTo>
                    <a:pt x="2667" y="3620"/>
                  </a:lnTo>
                  <a:cubicBezTo>
                    <a:pt x="2653" y="3622"/>
                    <a:pt x="2639" y="3623"/>
                    <a:pt x="2625" y="3623"/>
                  </a:cubicBezTo>
                  <a:cubicBezTo>
                    <a:pt x="2229" y="3623"/>
                    <a:pt x="2229" y="2999"/>
                    <a:pt x="2625" y="2999"/>
                  </a:cubicBezTo>
                  <a:cubicBezTo>
                    <a:pt x="2639" y="2999"/>
                    <a:pt x="2653" y="3000"/>
                    <a:pt x="2667" y="3001"/>
                  </a:cubicBezTo>
                  <a:lnTo>
                    <a:pt x="3310" y="3001"/>
                  </a:lnTo>
                  <a:cubicBezTo>
                    <a:pt x="3525" y="3001"/>
                    <a:pt x="3525" y="2716"/>
                    <a:pt x="3310" y="2716"/>
                  </a:cubicBezTo>
                  <a:lnTo>
                    <a:pt x="2977" y="2716"/>
                  </a:lnTo>
                  <a:cubicBezTo>
                    <a:pt x="2024" y="2716"/>
                    <a:pt x="1905" y="1334"/>
                    <a:pt x="2834" y="1168"/>
                  </a:cubicBezTo>
                  <a:lnTo>
                    <a:pt x="2834" y="1072"/>
                  </a:lnTo>
                  <a:cubicBezTo>
                    <a:pt x="2810" y="846"/>
                    <a:pt x="2983" y="733"/>
                    <a:pt x="3156" y="733"/>
                  </a:cubicBezTo>
                  <a:close/>
                  <a:moveTo>
                    <a:pt x="3144" y="1"/>
                  </a:moveTo>
                  <a:cubicBezTo>
                    <a:pt x="1048" y="25"/>
                    <a:pt x="0" y="2596"/>
                    <a:pt x="1501" y="4073"/>
                  </a:cubicBezTo>
                  <a:cubicBezTo>
                    <a:pt x="1992" y="4557"/>
                    <a:pt x="2590" y="4773"/>
                    <a:pt x="3175" y="4773"/>
                  </a:cubicBezTo>
                  <a:cubicBezTo>
                    <a:pt x="4403" y="4773"/>
                    <a:pt x="5573" y="3818"/>
                    <a:pt x="5573" y="2382"/>
                  </a:cubicBezTo>
                  <a:cubicBezTo>
                    <a:pt x="5549" y="1072"/>
                    <a:pt x="4477" y="1"/>
                    <a:pt x="3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Ultimate spreadsheet charts for business infographics</a:t>
            </a:r>
            <a:endParaRPr sz="2800"/>
          </a:p>
        </p:txBody>
      </p:sp>
      <p:sp>
        <p:nvSpPr>
          <p:cNvPr id="1140" name="Google Shape;1140;p43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Follow the link in the graph to modify its data and then paste the new one here. </a:t>
            </a:r>
            <a:r>
              <a:rPr lang="en-GB" sz="12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 more info,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1"/>
              </a:rPr>
              <a:t>click here</a:t>
            </a: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1141" name="Google Shape;1141;p43" title="Gráfico">
            <a:hlinkClick r:id="rId2"/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271963" y="1100734"/>
            <a:ext cx="4114799" cy="30697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2" name="Google Shape;1142;p43"/>
          <p:cNvGrpSpPr/>
          <p:nvPr/>
        </p:nvGrpSpPr>
        <p:grpSpPr>
          <a:xfrm>
            <a:off x="757238" y="1168038"/>
            <a:ext cx="3194388" cy="680664"/>
            <a:chOff x="1057275" y="1168038"/>
            <a:chExt cx="3194388" cy="680664"/>
          </a:xfrm>
        </p:grpSpPr>
        <p:grpSp>
          <p:nvGrpSpPr>
            <p:cNvPr id="1143" name="Google Shape;1143;p43"/>
            <p:cNvGrpSpPr/>
            <p:nvPr/>
          </p:nvGrpSpPr>
          <p:grpSpPr>
            <a:xfrm>
              <a:off x="1057275" y="1168038"/>
              <a:ext cx="2061000" cy="680664"/>
              <a:chOff x="6206700" y="1168038"/>
              <a:chExt cx="2061000" cy="680664"/>
            </a:xfrm>
          </p:grpSpPr>
          <p:sp>
            <p:nvSpPr>
              <p:cNvPr id="1144" name="Google Shape;1144;p43"/>
              <p:cNvSpPr txBox="1"/>
              <p:nvPr/>
            </p:nvSpPr>
            <p:spPr>
              <a:xfrm>
                <a:off x="6206700" y="1168038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2022</a:t>
                </a:r>
                <a:endParaRPr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1145" name="Google Shape;1145;p43"/>
              <p:cNvSpPr txBox="1"/>
              <p:nvPr/>
            </p:nvSpPr>
            <p:spPr>
              <a:xfrm>
                <a:off x="6206700" y="1450001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rgbClr val="000000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Neptune is the farthest planet from the Sun</a:t>
                </a:r>
                <a:endParaRPr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1146" name="Google Shape;1146;p43"/>
            <p:cNvSpPr/>
            <p:nvPr/>
          </p:nvSpPr>
          <p:spPr>
            <a:xfrm>
              <a:off x="3346863" y="1219200"/>
              <a:ext cx="904800" cy="317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40%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1147" name="Google Shape;1147;p43"/>
          <p:cNvGrpSpPr/>
          <p:nvPr/>
        </p:nvGrpSpPr>
        <p:grpSpPr>
          <a:xfrm>
            <a:off x="757238" y="1983028"/>
            <a:ext cx="3194388" cy="680679"/>
            <a:chOff x="1057275" y="1983028"/>
            <a:chExt cx="3194388" cy="680679"/>
          </a:xfrm>
        </p:grpSpPr>
        <p:grpSp>
          <p:nvGrpSpPr>
            <p:cNvPr id="1148" name="Google Shape;1148;p43"/>
            <p:cNvGrpSpPr/>
            <p:nvPr/>
          </p:nvGrpSpPr>
          <p:grpSpPr>
            <a:xfrm>
              <a:off x="1057275" y="1983028"/>
              <a:ext cx="2061000" cy="680679"/>
              <a:chOff x="6206700" y="1983028"/>
              <a:chExt cx="2061000" cy="680679"/>
            </a:xfrm>
          </p:grpSpPr>
          <p:sp>
            <p:nvSpPr>
              <p:cNvPr id="1149" name="Google Shape;1149;p43"/>
              <p:cNvSpPr txBox="1"/>
              <p:nvPr/>
            </p:nvSpPr>
            <p:spPr>
              <a:xfrm>
                <a:off x="6206700" y="1983028"/>
                <a:ext cx="2061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2023</a:t>
                </a:r>
                <a:endParaRPr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1150" name="Google Shape;1150;p43"/>
              <p:cNvSpPr txBox="1"/>
              <p:nvPr/>
            </p:nvSpPr>
            <p:spPr>
              <a:xfrm>
                <a:off x="6206700" y="2260207"/>
                <a:ext cx="2061000" cy="40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rgbClr val="000000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Despite being red, Mars is a cold place</a:t>
                </a:r>
                <a:endParaRPr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1151" name="Google Shape;1151;p43"/>
            <p:cNvSpPr/>
            <p:nvPr/>
          </p:nvSpPr>
          <p:spPr>
            <a:xfrm>
              <a:off x="3346863" y="2034246"/>
              <a:ext cx="904800" cy="317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7</a:t>
              </a: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0%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1152" name="Google Shape;1152;p43"/>
          <p:cNvGrpSpPr/>
          <p:nvPr/>
        </p:nvGrpSpPr>
        <p:grpSpPr>
          <a:xfrm>
            <a:off x="757238" y="2798034"/>
            <a:ext cx="3194388" cy="680677"/>
            <a:chOff x="1057275" y="2798034"/>
            <a:chExt cx="3194388" cy="680677"/>
          </a:xfrm>
        </p:grpSpPr>
        <p:grpSp>
          <p:nvGrpSpPr>
            <p:cNvPr id="1153" name="Google Shape;1153;p43"/>
            <p:cNvGrpSpPr/>
            <p:nvPr/>
          </p:nvGrpSpPr>
          <p:grpSpPr>
            <a:xfrm>
              <a:off x="1057275" y="2798034"/>
              <a:ext cx="2061000" cy="680677"/>
              <a:chOff x="6206700" y="2798034"/>
              <a:chExt cx="2061000" cy="680677"/>
            </a:xfrm>
          </p:grpSpPr>
          <p:sp>
            <p:nvSpPr>
              <p:cNvPr id="1154" name="Google Shape;1154;p43"/>
              <p:cNvSpPr txBox="1"/>
              <p:nvPr/>
            </p:nvSpPr>
            <p:spPr>
              <a:xfrm>
                <a:off x="6206700" y="2798034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2024</a:t>
                </a:r>
                <a:endParaRPr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1155" name="Google Shape;1155;p43"/>
              <p:cNvSpPr txBox="1"/>
              <p:nvPr/>
            </p:nvSpPr>
            <p:spPr>
              <a:xfrm>
                <a:off x="6206700" y="3080011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rgbClr val="000000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Pluto is considered a dwarf planet</a:t>
                </a:r>
                <a:endParaRPr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1156" name="Google Shape;1156;p43"/>
            <p:cNvSpPr/>
            <p:nvPr/>
          </p:nvSpPr>
          <p:spPr>
            <a:xfrm>
              <a:off x="3346863" y="2849292"/>
              <a:ext cx="904800" cy="317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5</a:t>
              </a: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0%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1157" name="Google Shape;1157;p43"/>
          <p:cNvGrpSpPr/>
          <p:nvPr/>
        </p:nvGrpSpPr>
        <p:grpSpPr>
          <a:xfrm>
            <a:off x="757238" y="3613038"/>
            <a:ext cx="3194388" cy="680677"/>
            <a:chOff x="1057275" y="3613038"/>
            <a:chExt cx="3194388" cy="680677"/>
          </a:xfrm>
        </p:grpSpPr>
        <p:grpSp>
          <p:nvGrpSpPr>
            <p:cNvPr id="1158" name="Google Shape;1158;p43"/>
            <p:cNvGrpSpPr/>
            <p:nvPr/>
          </p:nvGrpSpPr>
          <p:grpSpPr>
            <a:xfrm>
              <a:off x="1057275" y="3613038"/>
              <a:ext cx="2061000" cy="680677"/>
              <a:chOff x="6206700" y="3613038"/>
              <a:chExt cx="2061000" cy="680677"/>
            </a:xfrm>
          </p:grpSpPr>
          <p:sp>
            <p:nvSpPr>
              <p:cNvPr id="1159" name="Google Shape;1159;p43"/>
              <p:cNvSpPr txBox="1"/>
              <p:nvPr/>
            </p:nvSpPr>
            <p:spPr>
              <a:xfrm>
                <a:off x="6206700" y="3613038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2025</a:t>
                </a:r>
                <a:endParaRPr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1160" name="Google Shape;1160;p43"/>
              <p:cNvSpPr txBox="1"/>
              <p:nvPr/>
            </p:nvSpPr>
            <p:spPr>
              <a:xfrm>
                <a:off x="6206700" y="3895015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rgbClr val="000000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Ceres is located in the main asteroid belt</a:t>
                </a:r>
                <a:endParaRPr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1161" name="Google Shape;1161;p43"/>
            <p:cNvSpPr/>
            <p:nvPr/>
          </p:nvSpPr>
          <p:spPr>
            <a:xfrm>
              <a:off x="3346863" y="3664338"/>
              <a:ext cx="904800" cy="317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9</a:t>
              </a: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0%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 title="Gráfico">
            <a:hlinkClick r:id="rId1"/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279325" y="1001942"/>
            <a:ext cx="4585350" cy="340071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Ultimate spreadsheet charts for business infographics</a:t>
            </a:r>
            <a:endParaRPr sz="2800"/>
          </a:p>
        </p:txBody>
      </p:sp>
      <p:sp>
        <p:nvSpPr>
          <p:cNvPr id="101" name="Google Shape;101;p17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Follow the link in the graph to modify its data and then paste the new one here. </a:t>
            </a:r>
            <a:r>
              <a:rPr lang="en-GB" sz="12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 more info,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3"/>
              </a:rPr>
              <a:t>click here</a:t>
            </a: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457200" y="1184513"/>
            <a:ext cx="592200" cy="59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8094600" y="1184513"/>
            <a:ext cx="592200" cy="59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457200" y="3330888"/>
            <a:ext cx="592200" cy="592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8094600" y="3330888"/>
            <a:ext cx="592200" cy="59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grpSp>
        <p:nvGrpSpPr>
          <p:cNvPr id="106" name="Google Shape;106;p17"/>
          <p:cNvGrpSpPr/>
          <p:nvPr/>
        </p:nvGrpSpPr>
        <p:grpSpPr>
          <a:xfrm>
            <a:off x="1049400" y="3262900"/>
            <a:ext cx="2061000" cy="982138"/>
            <a:chOff x="1049400" y="3262900"/>
            <a:chExt cx="2061000" cy="982138"/>
          </a:xfrm>
        </p:grpSpPr>
        <p:sp>
          <p:nvSpPr>
            <p:cNvPr id="107" name="Google Shape;107;p17"/>
            <p:cNvSpPr txBox="1"/>
            <p:nvPr/>
          </p:nvSpPr>
          <p:spPr>
            <a:xfrm>
              <a:off x="1049400" y="3262900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dk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Mercury</a:t>
              </a:r>
              <a:endParaRPr sz="1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108" name="Google Shape;108;p17"/>
            <p:cNvSpPr txBox="1"/>
            <p:nvPr/>
          </p:nvSpPr>
          <p:spPr>
            <a:xfrm>
              <a:off x="1049400" y="3540079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09" name="Google Shape;109;p17"/>
            <p:cNvSpPr txBox="1"/>
            <p:nvPr/>
          </p:nvSpPr>
          <p:spPr>
            <a:xfrm>
              <a:off x="1049400" y="3967838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accent3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30%</a:t>
              </a:r>
              <a:endParaRPr sz="1800" b="1">
                <a:solidFill>
                  <a:schemeClr val="accent3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110" name="Google Shape;110;p17"/>
          <p:cNvGrpSpPr/>
          <p:nvPr/>
        </p:nvGrpSpPr>
        <p:grpSpPr>
          <a:xfrm>
            <a:off x="6033600" y="3262900"/>
            <a:ext cx="2061000" cy="982138"/>
            <a:chOff x="6033600" y="3262900"/>
            <a:chExt cx="2061000" cy="982138"/>
          </a:xfrm>
        </p:grpSpPr>
        <p:sp>
          <p:nvSpPr>
            <p:cNvPr id="111" name="Google Shape;111;p17"/>
            <p:cNvSpPr txBox="1"/>
            <p:nvPr/>
          </p:nvSpPr>
          <p:spPr>
            <a:xfrm>
              <a:off x="6033600" y="3262900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dk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Mars</a:t>
              </a:r>
              <a:endParaRPr sz="1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112" name="Google Shape;112;p17"/>
            <p:cNvSpPr txBox="1"/>
            <p:nvPr/>
          </p:nvSpPr>
          <p:spPr>
            <a:xfrm>
              <a:off x="6033600" y="3540079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Despite being red, Mars is a cold place</a:t>
              </a:r>
              <a:endPara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13" name="Google Shape;113;p17"/>
            <p:cNvSpPr txBox="1"/>
            <p:nvPr/>
          </p:nvSpPr>
          <p:spPr>
            <a:xfrm>
              <a:off x="6033600" y="3967838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accent2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20%</a:t>
              </a:r>
              <a:endParaRPr sz="1800" b="1">
                <a:solidFill>
                  <a:schemeClr val="accent2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114" name="Google Shape;114;p17"/>
          <p:cNvGrpSpPr/>
          <p:nvPr/>
        </p:nvGrpSpPr>
        <p:grpSpPr>
          <a:xfrm>
            <a:off x="6033600" y="1140275"/>
            <a:ext cx="2061000" cy="978838"/>
            <a:chOff x="6033600" y="1140275"/>
            <a:chExt cx="2061000" cy="978838"/>
          </a:xfrm>
        </p:grpSpPr>
        <p:sp>
          <p:nvSpPr>
            <p:cNvPr id="115" name="Google Shape;115;p17"/>
            <p:cNvSpPr txBox="1"/>
            <p:nvPr/>
          </p:nvSpPr>
          <p:spPr>
            <a:xfrm>
              <a:off x="6033600" y="1140275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dk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Neptune</a:t>
              </a:r>
              <a:endParaRPr sz="1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116" name="Google Shape;116;p17"/>
            <p:cNvSpPr txBox="1"/>
            <p:nvPr/>
          </p:nvSpPr>
          <p:spPr>
            <a:xfrm>
              <a:off x="6033600" y="1422239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Neptune is the farthest planet from the Sun</a:t>
              </a:r>
              <a:endPara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17" name="Google Shape;117;p17"/>
            <p:cNvSpPr txBox="1"/>
            <p:nvPr/>
          </p:nvSpPr>
          <p:spPr>
            <a:xfrm>
              <a:off x="6033600" y="1845213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accen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10%</a:t>
              </a:r>
              <a:endParaRPr sz="1800" b="1">
                <a:solidFill>
                  <a:schemeClr val="accen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118" name="Google Shape;118;p17"/>
          <p:cNvGrpSpPr/>
          <p:nvPr/>
        </p:nvGrpSpPr>
        <p:grpSpPr>
          <a:xfrm>
            <a:off x="1049400" y="1140275"/>
            <a:ext cx="2061000" cy="978838"/>
            <a:chOff x="1049400" y="1140275"/>
            <a:chExt cx="2061000" cy="978838"/>
          </a:xfrm>
        </p:grpSpPr>
        <p:sp>
          <p:nvSpPr>
            <p:cNvPr id="119" name="Google Shape;119;p17"/>
            <p:cNvSpPr txBox="1"/>
            <p:nvPr/>
          </p:nvSpPr>
          <p:spPr>
            <a:xfrm>
              <a:off x="1049400" y="1140275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dk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Jupiter</a:t>
              </a:r>
              <a:endParaRPr sz="1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120" name="Google Shape;120;p17"/>
            <p:cNvSpPr txBox="1"/>
            <p:nvPr/>
          </p:nvSpPr>
          <p:spPr>
            <a:xfrm>
              <a:off x="1049400" y="1422239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Jupiter is a gas giant and the biggest planet</a:t>
              </a:r>
              <a:endPara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21" name="Google Shape;121;p17"/>
            <p:cNvSpPr txBox="1"/>
            <p:nvPr/>
          </p:nvSpPr>
          <p:spPr>
            <a:xfrm>
              <a:off x="1049400" y="1845213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accent4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40%</a:t>
              </a:r>
              <a:endParaRPr sz="1800" b="1">
                <a:solidFill>
                  <a:schemeClr val="accent4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122" name="Google Shape;122;p17"/>
          <p:cNvGrpSpPr/>
          <p:nvPr/>
        </p:nvGrpSpPr>
        <p:grpSpPr>
          <a:xfrm>
            <a:off x="8207458" y="1297381"/>
            <a:ext cx="366475" cy="366475"/>
            <a:chOff x="7953758" y="2867852"/>
            <a:chExt cx="366475" cy="366475"/>
          </a:xfrm>
        </p:grpSpPr>
        <p:sp>
          <p:nvSpPr>
            <p:cNvPr id="123" name="Google Shape;123;p17"/>
            <p:cNvSpPr/>
            <p:nvPr/>
          </p:nvSpPr>
          <p:spPr>
            <a:xfrm>
              <a:off x="8050898" y="2867852"/>
              <a:ext cx="150447" cy="128598"/>
            </a:xfrm>
            <a:custGeom>
              <a:avLst/>
              <a:gdLst/>
              <a:ahLst/>
              <a:cxnLst/>
              <a:rect l="l" t="t" r="r" b="b"/>
              <a:pathLst>
                <a:path w="4400" h="3761" extrusionOk="0">
                  <a:moveTo>
                    <a:pt x="3161" y="1031"/>
                  </a:moveTo>
                  <a:cubicBezTo>
                    <a:pt x="3238" y="1031"/>
                    <a:pt x="3316" y="1061"/>
                    <a:pt x="3375" y="1121"/>
                  </a:cubicBezTo>
                  <a:cubicBezTo>
                    <a:pt x="3494" y="1263"/>
                    <a:pt x="3494" y="1454"/>
                    <a:pt x="3375" y="1573"/>
                  </a:cubicBezTo>
                  <a:lnTo>
                    <a:pt x="2351" y="2621"/>
                  </a:lnTo>
                  <a:cubicBezTo>
                    <a:pt x="2292" y="2680"/>
                    <a:pt x="2208" y="2710"/>
                    <a:pt x="2125" y="2710"/>
                  </a:cubicBezTo>
                  <a:cubicBezTo>
                    <a:pt x="2042" y="2710"/>
                    <a:pt x="1958" y="2680"/>
                    <a:pt x="1899" y="2621"/>
                  </a:cubicBezTo>
                  <a:lnTo>
                    <a:pt x="1470" y="2168"/>
                  </a:lnTo>
                  <a:cubicBezTo>
                    <a:pt x="1230" y="1947"/>
                    <a:pt x="1448" y="1625"/>
                    <a:pt x="1692" y="1625"/>
                  </a:cubicBezTo>
                  <a:cubicBezTo>
                    <a:pt x="1762" y="1625"/>
                    <a:pt x="1835" y="1652"/>
                    <a:pt x="1899" y="1716"/>
                  </a:cubicBezTo>
                  <a:lnTo>
                    <a:pt x="2137" y="1954"/>
                  </a:lnTo>
                  <a:lnTo>
                    <a:pt x="2947" y="1121"/>
                  </a:lnTo>
                  <a:cubicBezTo>
                    <a:pt x="3006" y="1061"/>
                    <a:pt x="3084" y="1031"/>
                    <a:pt x="3161" y="1031"/>
                  </a:cubicBezTo>
                  <a:close/>
                  <a:moveTo>
                    <a:pt x="2561" y="1"/>
                  </a:moveTo>
                  <a:cubicBezTo>
                    <a:pt x="2546" y="1"/>
                    <a:pt x="2532" y="1"/>
                    <a:pt x="2518" y="1"/>
                  </a:cubicBezTo>
                  <a:cubicBezTo>
                    <a:pt x="2508" y="1"/>
                    <a:pt x="2499" y="1"/>
                    <a:pt x="2489" y="1"/>
                  </a:cubicBezTo>
                  <a:cubicBezTo>
                    <a:pt x="841" y="1"/>
                    <a:pt x="0" y="2032"/>
                    <a:pt x="1184" y="3216"/>
                  </a:cubicBezTo>
                  <a:cubicBezTo>
                    <a:pt x="1568" y="3592"/>
                    <a:pt x="2037" y="3760"/>
                    <a:pt x="2498" y="3760"/>
                  </a:cubicBezTo>
                  <a:cubicBezTo>
                    <a:pt x="3468" y="3760"/>
                    <a:pt x="4399" y="3013"/>
                    <a:pt x="4399" y="1883"/>
                  </a:cubicBezTo>
                  <a:cubicBezTo>
                    <a:pt x="4399" y="849"/>
                    <a:pt x="3588" y="1"/>
                    <a:pt x="25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7953758" y="3018504"/>
              <a:ext cx="31799" cy="157217"/>
            </a:xfrm>
            <a:custGeom>
              <a:avLst/>
              <a:gdLst/>
              <a:ahLst/>
              <a:cxnLst/>
              <a:rect l="l" t="t" r="r" b="b"/>
              <a:pathLst>
                <a:path w="930" h="4598" extrusionOk="0">
                  <a:moveTo>
                    <a:pt x="310" y="1"/>
                  </a:moveTo>
                  <a:cubicBezTo>
                    <a:pt x="144" y="1"/>
                    <a:pt x="1" y="144"/>
                    <a:pt x="24" y="311"/>
                  </a:cubicBezTo>
                  <a:lnTo>
                    <a:pt x="24" y="4288"/>
                  </a:lnTo>
                  <a:cubicBezTo>
                    <a:pt x="24" y="4454"/>
                    <a:pt x="144" y="4597"/>
                    <a:pt x="310" y="4597"/>
                  </a:cubicBezTo>
                  <a:lnTo>
                    <a:pt x="620" y="4597"/>
                  </a:lnTo>
                  <a:cubicBezTo>
                    <a:pt x="787" y="4597"/>
                    <a:pt x="929" y="4454"/>
                    <a:pt x="929" y="4288"/>
                  </a:cubicBezTo>
                  <a:lnTo>
                    <a:pt x="929" y="311"/>
                  </a:lnTo>
                  <a:cubicBezTo>
                    <a:pt x="929" y="144"/>
                    <a:pt x="810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8288434" y="3018504"/>
              <a:ext cx="31799" cy="157217"/>
            </a:xfrm>
            <a:custGeom>
              <a:avLst/>
              <a:gdLst/>
              <a:ahLst/>
              <a:cxnLst/>
              <a:rect l="l" t="t" r="r" b="b"/>
              <a:pathLst>
                <a:path w="930" h="4598" extrusionOk="0">
                  <a:moveTo>
                    <a:pt x="310" y="1"/>
                  </a:moveTo>
                  <a:cubicBezTo>
                    <a:pt x="143" y="1"/>
                    <a:pt x="0" y="144"/>
                    <a:pt x="24" y="311"/>
                  </a:cubicBezTo>
                  <a:lnTo>
                    <a:pt x="24" y="4288"/>
                  </a:lnTo>
                  <a:cubicBezTo>
                    <a:pt x="24" y="4454"/>
                    <a:pt x="143" y="4597"/>
                    <a:pt x="310" y="4597"/>
                  </a:cubicBezTo>
                  <a:lnTo>
                    <a:pt x="643" y="4597"/>
                  </a:lnTo>
                  <a:cubicBezTo>
                    <a:pt x="810" y="4597"/>
                    <a:pt x="929" y="4454"/>
                    <a:pt x="929" y="4288"/>
                  </a:cubicBezTo>
                  <a:lnTo>
                    <a:pt x="929" y="311"/>
                  </a:lnTo>
                  <a:cubicBezTo>
                    <a:pt x="929" y="144"/>
                    <a:pt x="810" y="1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8006824" y="3033173"/>
              <a:ext cx="218935" cy="201154"/>
            </a:xfrm>
            <a:custGeom>
              <a:avLst/>
              <a:gdLst/>
              <a:ahLst/>
              <a:cxnLst/>
              <a:rect l="l" t="t" r="r" b="b"/>
              <a:pathLst>
                <a:path w="6403" h="5883" extrusionOk="0">
                  <a:moveTo>
                    <a:pt x="20" y="1"/>
                  </a:moveTo>
                  <a:lnTo>
                    <a:pt x="20" y="3620"/>
                  </a:lnTo>
                  <a:lnTo>
                    <a:pt x="2616" y="5573"/>
                  </a:lnTo>
                  <a:cubicBezTo>
                    <a:pt x="2878" y="5787"/>
                    <a:pt x="3212" y="5883"/>
                    <a:pt x="3569" y="5883"/>
                  </a:cubicBezTo>
                  <a:cubicBezTo>
                    <a:pt x="3735" y="5883"/>
                    <a:pt x="3902" y="5859"/>
                    <a:pt x="4069" y="5787"/>
                  </a:cubicBezTo>
                  <a:lnTo>
                    <a:pt x="5569" y="5168"/>
                  </a:lnTo>
                  <a:lnTo>
                    <a:pt x="5974" y="4906"/>
                  </a:lnTo>
                  <a:cubicBezTo>
                    <a:pt x="6165" y="4787"/>
                    <a:pt x="6284" y="4621"/>
                    <a:pt x="6331" y="4406"/>
                  </a:cubicBezTo>
                  <a:cubicBezTo>
                    <a:pt x="6403" y="4097"/>
                    <a:pt x="6307" y="3787"/>
                    <a:pt x="6093" y="3573"/>
                  </a:cubicBezTo>
                  <a:lnTo>
                    <a:pt x="4617" y="1930"/>
                  </a:lnTo>
                  <a:cubicBezTo>
                    <a:pt x="4540" y="1837"/>
                    <a:pt x="4423" y="1785"/>
                    <a:pt x="4305" y="1785"/>
                  </a:cubicBezTo>
                  <a:cubicBezTo>
                    <a:pt x="4241" y="1785"/>
                    <a:pt x="4176" y="1801"/>
                    <a:pt x="4117" y="1834"/>
                  </a:cubicBezTo>
                  <a:lnTo>
                    <a:pt x="2735" y="2573"/>
                  </a:lnTo>
                  <a:cubicBezTo>
                    <a:pt x="2493" y="2702"/>
                    <a:pt x="2258" y="2759"/>
                    <a:pt x="2038" y="2759"/>
                  </a:cubicBezTo>
                  <a:cubicBezTo>
                    <a:pt x="764" y="2759"/>
                    <a:pt x="0" y="847"/>
                    <a:pt x="1402" y="96"/>
                  </a:cubicBezTo>
                  <a:lnTo>
                    <a:pt x="15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8039170" y="3032352"/>
              <a:ext cx="228132" cy="132769"/>
            </a:xfrm>
            <a:custGeom>
              <a:avLst/>
              <a:gdLst/>
              <a:ahLst/>
              <a:cxnLst/>
              <a:rect l="l" t="t" r="r" b="b"/>
              <a:pathLst>
                <a:path w="6672" h="3883" extrusionOk="0">
                  <a:moveTo>
                    <a:pt x="6671" y="1"/>
                  </a:moveTo>
                  <a:lnTo>
                    <a:pt x="2027" y="25"/>
                  </a:lnTo>
                  <a:cubicBezTo>
                    <a:pt x="1980" y="25"/>
                    <a:pt x="1908" y="25"/>
                    <a:pt x="1885" y="48"/>
                  </a:cubicBezTo>
                  <a:lnTo>
                    <a:pt x="789" y="668"/>
                  </a:lnTo>
                  <a:cubicBezTo>
                    <a:pt x="1" y="1092"/>
                    <a:pt x="413" y="2134"/>
                    <a:pt x="1124" y="2134"/>
                  </a:cubicBezTo>
                  <a:cubicBezTo>
                    <a:pt x="1251" y="2134"/>
                    <a:pt x="1387" y="2101"/>
                    <a:pt x="1527" y="2025"/>
                  </a:cubicBezTo>
                  <a:lnTo>
                    <a:pt x="2742" y="1382"/>
                  </a:lnTo>
                  <a:cubicBezTo>
                    <a:pt x="2928" y="1285"/>
                    <a:pt x="3133" y="1237"/>
                    <a:pt x="3337" y="1237"/>
                  </a:cubicBezTo>
                  <a:cubicBezTo>
                    <a:pt x="3683" y="1237"/>
                    <a:pt x="4026" y="1374"/>
                    <a:pt x="4266" y="1644"/>
                  </a:cubicBezTo>
                  <a:lnTo>
                    <a:pt x="5623" y="3168"/>
                  </a:lnTo>
                  <a:cubicBezTo>
                    <a:pt x="5814" y="3359"/>
                    <a:pt x="5933" y="3621"/>
                    <a:pt x="6004" y="3883"/>
                  </a:cubicBezTo>
                  <a:cubicBezTo>
                    <a:pt x="6219" y="3835"/>
                    <a:pt x="6457" y="3740"/>
                    <a:pt x="6671" y="3621"/>
                  </a:cubicBezTo>
                  <a:lnTo>
                    <a:pt x="66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8" name="Google Shape;128;p17"/>
          <p:cNvGrpSpPr/>
          <p:nvPr/>
        </p:nvGrpSpPr>
        <p:grpSpPr>
          <a:xfrm>
            <a:off x="554610" y="1296987"/>
            <a:ext cx="397385" cy="367296"/>
            <a:chOff x="3180485" y="3457399"/>
            <a:chExt cx="397385" cy="367296"/>
          </a:xfrm>
        </p:grpSpPr>
        <p:sp>
          <p:nvSpPr>
            <p:cNvPr id="129" name="Google Shape;129;p17"/>
            <p:cNvSpPr/>
            <p:nvPr/>
          </p:nvSpPr>
          <p:spPr>
            <a:xfrm>
              <a:off x="3426397" y="3457399"/>
              <a:ext cx="151473" cy="367296"/>
            </a:xfrm>
            <a:custGeom>
              <a:avLst/>
              <a:gdLst/>
              <a:ahLst/>
              <a:cxnLst/>
              <a:rect l="l" t="t" r="r" b="b"/>
              <a:pathLst>
                <a:path w="4430" h="10742" extrusionOk="0">
                  <a:moveTo>
                    <a:pt x="2215" y="1"/>
                  </a:moveTo>
                  <a:cubicBezTo>
                    <a:pt x="2120" y="1"/>
                    <a:pt x="2024" y="48"/>
                    <a:pt x="1953" y="144"/>
                  </a:cubicBezTo>
                  <a:lnTo>
                    <a:pt x="72" y="2692"/>
                  </a:lnTo>
                  <a:cubicBezTo>
                    <a:pt x="0" y="2811"/>
                    <a:pt x="0" y="2954"/>
                    <a:pt x="72" y="3073"/>
                  </a:cubicBezTo>
                  <a:cubicBezTo>
                    <a:pt x="143" y="3144"/>
                    <a:pt x="238" y="3192"/>
                    <a:pt x="334" y="3192"/>
                  </a:cubicBezTo>
                  <a:lnTo>
                    <a:pt x="1167" y="3192"/>
                  </a:lnTo>
                  <a:lnTo>
                    <a:pt x="1167" y="10741"/>
                  </a:lnTo>
                  <a:lnTo>
                    <a:pt x="2953" y="10741"/>
                  </a:lnTo>
                  <a:cubicBezTo>
                    <a:pt x="3120" y="10741"/>
                    <a:pt x="3263" y="10598"/>
                    <a:pt x="3263" y="10408"/>
                  </a:cubicBezTo>
                  <a:lnTo>
                    <a:pt x="3263" y="3192"/>
                  </a:lnTo>
                  <a:lnTo>
                    <a:pt x="4072" y="3192"/>
                  </a:lnTo>
                  <a:cubicBezTo>
                    <a:pt x="4191" y="3192"/>
                    <a:pt x="4287" y="3144"/>
                    <a:pt x="4334" y="3073"/>
                  </a:cubicBezTo>
                  <a:cubicBezTo>
                    <a:pt x="4430" y="2954"/>
                    <a:pt x="4430" y="2811"/>
                    <a:pt x="4334" y="2692"/>
                  </a:cubicBezTo>
                  <a:lnTo>
                    <a:pt x="2453" y="144"/>
                  </a:lnTo>
                  <a:cubicBezTo>
                    <a:pt x="2405" y="48"/>
                    <a:pt x="2310" y="1"/>
                    <a:pt x="2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3406018" y="3602341"/>
              <a:ext cx="39116" cy="222354"/>
            </a:xfrm>
            <a:custGeom>
              <a:avLst/>
              <a:gdLst/>
              <a:ahLst/>
              <a:cxnLst/>
              <a:rect l="l" t="t" r="r" b="b"/>
              <a:pathLst>
                <a:path w="1144" h="6503" extrusionOk="0">
                  <a:moveTo>
                    <a:pt x="334" y="1"/>
                  </a:moveTo>
                  <a:cubicBezTo>
                    <a:pt x="144" y="1"/>
                    <a:pt x="1" y="144"/>
                    <a:pt x="1" y="310"/>
                  </a:cubicBezTo>
                  <a:lnTo>
                    <a:pt x="1" y="6502"/>
                  </a:lnTo>
                  <a:lnTo>
                    <a:pt x="1144" y="6502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3346592" y="3645492"/>
              <a:ext cx="38296" cy="179203"/>
            </a:xfrm>
            <a:custGeom>
              <a:avLst/>
              <a:gdLst/>
              <a:ahLst/>
              <a:cxnLst/>
              <a:rect l="l" t="t" r="r" b="b"/>
              <a:pathLst>
                <a:path w="1120" h="5241" extrusionOk="0">
                  <a:moveTo>
                    <a:pt x="310" y="1"/>
                  </a:moveTo>
                  <a:cubicBezTo>
                    <a:pt x="119" y="1"/>
                    <a:pt x="0" y="144"/>
                    <a:pt x="0" y="311"/>
                  </a:cubicBezTo>
                  <a:lnTo>
                    <a:pt x="0" y="5240"/>
                  </a:lnTo>
                  <a:lnTo>
                    <a:pt x="1120" y="5240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3286345" y="3688575"/>
              <a:ext cx="38296" cy="136120"/>
            </a:xfrm>
            <a:custGeom>
              <a:avLst/>
              <a:gdLst/>
              <a:ahLst/>
              <a:cxnLst/>
              <a:rect l="l" t="t" r="r" b="b"/>
              <a:pathLst>
                <a:path w="1120" h="3981" extrusionOk="0">
                  <a:moveTo>
                    <a:pt x="273" y="1"/>
                  </a:moveTo>
                  <a:cubicBezTo>
                    <a:pt x="123" y="1"/>
                    <a:pt x="0" y="136"/>
                    <a:pt x="0" y="313"/>
                  </a:cubicBezTo>
                  <a:lnTo>
                    <a:pt x="0" y="3980"/>
                  </a:lnTo>
                  <a:lnTo>
                    <a:pt x="1119" y="3980"/>
                  </a:lnTo>
                  <a:lnTo>
                    <a:pt x="1119" y="3"/>
                  </a:lnTo>
                  <a:lnTo>
                    <a:pt x="310" y="3"/>
                  </a:lnTo>
                  <a:cubicBezTo>
                    <a:pt x="297" y="1"/>
                    <a:pt x="285" y="1"/>
                    <a:pt x="2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3226063" y="3731008"/>
              <a:ext cx="39116" cy="93687"/>
            </a:xfrm>
            <a:custGeom>
              <a:avLst/>
              <a:gdLst/>
              <a:ahLst/>
              <a:cxnLst/>
              <a:rect l="l" t="t" r="r" b="b"/>
              <a:pathLst>
                <a:path w="1144" h="2740" extrusionOk="0">
                  <a:moveTo>
                    <a:pt x="334" y="0"/>
                  </a:moveTo>
                  <a:cubicBezTo>
                    <a:pt x="144" y="0"/>
                    <a:pt x="1" y="143"/>
                    <a:pt x="1" y="310"/>
                  </a:cubicBezTo>
                  <a:lnTo>
                    <a:pt x="1" y="2406"/>
                  </a:lnTo>
                  <a:cubicBezTo>
                    <a:pt x="1" y="2572"/>
                    <a:pt x="144" y="2739"/>
                    <a:pt x="334" y="2739"/>
                  </a:cubicBezTo>
                  <a:lnTo>
                    <a:pt x="1144" y="2739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3306689" y="3554301"/>
              <a:ext cx="8172" cy="22841"/>
            </a:xfrm>
            <a:custGeom>
              <a:avLst/>
              <a:gdLst/>
              <a:ahLst/>
              <a:cxnLst/>
              <a:rect l="l" t="t" r="r" b="b"/>
              <a:pathLst>
                <a:path w="239" h="668" extrusionOk="0">
                  <a:moveTo>
                    <a:pt x="0" y="1"/>
                  </a:moveTo>
                  <a:lnTo>
                    <a:pt x="0" y="668"/>
                  </a:lnTo>
                  <a:cubicBezTo>
                    <a:pt x="119" y="596"/>
                    <a:pt x="191" y="501"/>
                    <a:pt x="215" y="358"/>
                  </a:cubicBezTo>
                  <a:cubicBezTo>
                    <a:pt x="239" y="215"/>
                    <a:pt x="143" y="4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3287952" y="3516860"/>
              <a:ext cx="4924" cy="15489"/>
            </a:xfrm>
            <a:custGeom>
              <a:avLst/>
              <a:gdLst/>
              <a:ahLst/>
              <a:cxnLst/>
              <a:rect l="l" t="t" r="r" b="b"/>
              <a:pathLst>
                <a:path w="144" h="453" extrusionOk="0">
                  <a:moveTo>
                    <a:pt x="144" y="0"/>
                  </a:moveTo>
                  <a:cubicBezTo>
                    <a:pt x="72" y="48"/>
                    <a:pt x="24" y="119"/>
                    <a:pt x="24" y="191"/>
                  </a:cubicBezTo>
                  <a:cubicBezTo>
                    <a:pt x="1" y="262"/>
                    <a:pt x="24" y="358"/>
                    <a:pt x="72" y="405"/>
                  </a:cubicBezTo>
                  <a:lnTo>
                    <a:pt x="144" y="453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3180485" y="3458220"/>
              <a:ext cx="209292" cy="178587"/>
            </a:xfrm>
            <a:custGeom>
              <a:avLst/>
              <a:gdLst/>
              <a:ahLst/>
              <a:cxnLst/>
              <a:rect l="l" t="t" r="r" b="b"/>
              <a:pathLst>
                <a:path w="6121" h="5223" extrusionOk="0">
                  <a:moveTo>
                    <a:pt x="3489" y="929"/>
                  </a:moveTo>
                  <a:cubicBezTo>
                    <a:pt x="3590" y="929"/>
                    <a:pt x="3691" y="1001"/>
                    <a:pt x="3691" y="1144"/>
                  </a:cubicBezTo>
                  <a:lnTo>
                    <a:pt x="3691" y="1239"/>
                  </a:lnTo>
                  <a:cubicBezTo>
                    <a:pt x="3858" y="1263"/>
                    <a:pt x="4001" y="1334"/>
                    <a:pt x="4120" y="1453"/>
                  </a:cubicBezTo>
                  <a:cubicBezTo>
                    <a:pt x="4215" y="1606"/>
                    <a:pt x="4082" y="1773"/>
                    <a:pt x="3927" y="1773"/>
                  </a:cubicBezTo>
                  <a:cubicBezTo>
                    <a:pt x="3889" y="1773"/>
                    <a:pt x="3849" y="1763"/>
                    <a:pt x="3810" y="1739"/>
                  </a:cubicBezTo>
                  <a:cubicBezTo>
                    <a:pt x="3787" y="1715"/>
                    <a:pt x="3763" y="1691"/>
                    <a:pt x="3715" y="1668"/>
                  </a:cubicBezTo>
                  <a:lnTo>
                    <a:pt x="3715" y="2382"/>
                  </a:lnTo>
                  <a:lnTo>
                    <a:pt x="3834" y="2406"/>
                  </a:lnTo>
                  <a:cubicBezTo>
                    <a:pt x="4192" y="2525"/>
                    <a:pt x="4406" y="2882"/>
                    <a:pt x="4334" y="3263"/>
                  </a:cubicBezTo>
                  <a:lnTo>
                    <a:pt x="4311" y="3239"/>
                  </a:lnTo>
                  <a:cubicBezTo>
                    <a:pt x="4263" y="3573"/>
                    <a:pt x="4001" y="3835"/>
                    <a:pt x="3691" y="3930"/>
                  </a:cubicBezTo>
                  <a:lnTo>
                    <a:pt x="3691" y="4073"/>
                  </a:lnTo>
                  <a:cubicBezTo>
                    <a:pt x="3691" y="4216"/>
                    <a:pt x="3590" y="4287"/>
                    <a:pt x="3489" y="4287"/>
                  </a:cubicBezTo>
                  <a:cubicBezTo>
                    <a:pt x="3388" y="4287"/>
                    <a:pt x="3287" y="4216"/>
                    <a:pt x="3287" y="4073"/>
                  </a:cubicBezTo>
                  <a:lnTo>
                    <a:pt x="3287" y="3930"/>
                  </a:lnTo>
                  <a:cubicBezTo>
                    <a:pt x="3096" y="3930"/>
                    <a:pt x="2906" y="3859"/>
                    <a:pt x="2763" y="3763"/>
                  </a:cubicBezTo>
                  <a:cubicBezTo>
                    <a:pt x="2667" y="3692"/>
                    <a:pt x="2644" y="3549"/>
                    <a:pt x="2715" y="3454"/>
                  </a:cubicBezTo>
                  <a:cubicBezTo>
                    <a:pt x="2744" y="3396"/>
                    <a:pt x="2808" y="3365"/>
                    <a:pt x="2875" y="3365"/>
                  </a:cubicBezTo>
                  <a:cubicBezTo>
                    <a:pt x="2918" y="3365"/>
                    <a:pt x="2963" y="3378"/>
                    <a:pt x="3001" y="3406"/>
                  </a:cubicBezTo>
                  <a:cubicBezTo>
                    <a:pt x="3096" y="3454"/>
                    <a:pt x="3191" y="3501"/>
                    <a:pt x="3287" y="3525"/>
                  </a:cubicBezTo>
                  <a:lnTo>
                    <a:pt x="3287" y="2620"/>
                  </a:lnTo>
                  <a:cubicBezTo>
                    <a:pt x="3167" y="2573"/>
                    <a:pt x="3072" y="2501"/>
                    <a:pt x="2977" y="2430"/>
                  </a:cubicBezTo>
                  <a:cubicBezTo>
                    <a:pt x="2786" y="2287"/>
                    <a:pt x="2715" y="2049"/>
                    <a:pt x="2763" y="1811"/>
                  </a:cubicBezTo>
                  <a:cubicBezTo>
                    <a:pt x="2810" y="1549"/>
                    <a:pt x="3001" y="1334"/>
                    <a:pt x="3239" y="1263"/>
                  </a:cubicBezTo>
                  <a:lnTo>
                    <a:pt x="3287" y="1263"/>
                  </a:lnTo>
                  <a:lnTo>
                    <a:pt x="3287" y="1144"/>
                  </a:lnTo>
                  <a:cubicBezTo>
                    <a:pt x="3287" y="1001"/>
                    <a:pt x="3388" y="929"/>
                    <a:pt x="3489" y="929"/>
                  </a:cubicBezTo>
                  <a:close/>
                  <a:moveTo>
                    <a:pt x="3501" y="1"/>
                  </a:moveTo>
                  <a:cubicBezTo>
                    <a:pt x="1167" y="1"/>
                    <a:pt x="0" y="2811"/>
                    <a:pt x="1643" y="4454"/>
                  </a:cubicBezTo>
                  <a:cubicBezTo>
                    <a:pt x="2174" y="4984"/>
                    <a:pt x="2828" y="5222"/>
                    <a:pt x="3472" y="5222"/>
                  </a:cubicBezTo>
                  <a:cubicBezTo>
                    <a:pt x="4821" y="5222"/>
                    <a:pt x="6120" y="4177"/>
                    <a:pt x="6120" y="2596"/>
                  </a:cubicBezTo>
                  <a:cubicBezTo>
                    <a:pt x="6120" y="1168"/>
                    <a:pt x="4954" y="1"/>
                    <a:pt x="3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7" name="Google Shape;137;p17"/>
          <p:cNvGrpSpPr/>
          <p:nvPr/>
        </p:nvGrpSpPr>
        <p:grpSpPr>
          <a:xfrm>
            <a:off x="4386739" y="2525753"/>
            <a:ext cx="370510" cy="353106"/>
            <a:chOff x="7157414" y="3464340"/>
            <a:chExt cx="370510" cy="353106"/>
          </a:xfrm>
        </p:grpSpPr>
        <p:sp>
          <p:nvSpPr>
            <p:cNvPr id="138" name="Google Shape;138;p17"/>
            <p:cNvSpPr/>
            <p:nvPr/>
          </p:nvSpPr>
          <p:spPr>
            <a:xfrm>
              <a:off x="7326770" y="3533136"/>
              <a:ext cx="147404" cy="32620"/>
            </a:xfrm>
            <a:custGeom>
              <a:avLst/>
              <a:gdLst/>
              <a:ahLst/>
              <a:cxnLst/>
              <a:rect l="l" t="t" r="r" b="b"/>
              <a:pathLst>
                <a:path w="4311" h="954" extrusionOk="0">
                  <a:moveTo>
                    <a:pt x="620" y="1"/>
                  </a:moveTo>
                  <a:cubicBezTo>
                    <a:pt x="1" y="1"/>
                    <a:pt x="1" y="953"/>
                    <a:pt x="620" y="953"/>
                  </a:cubicBezTo>
                  <a:lnTo>
                    <a:pt x="3668" y="953"/>
                  </a:lnTo>
                  <a:cubicBezTo>
                    <a:pt x="4311" y="953"/>
                    <a:pt x="4311" y="1"/>
                    <a:pt x="3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7185897" y="3781476"/>
              <a:ext cx="151507" cy="35971"/>
            </a:xfrm>
            <a:custGeom>
              <a:avLst/>
              <a:gdLst/>
              <a:ahLst/>
              <a:cxnLst/>
              <a:rect l="l" t="t" r="r" b="b"/>
              <a:pathLst>
                <a:path w="4431" h="1052" extrusionOk="0">
                  <a:moveTo>
                    <a:pt x="334" y="1"/>
                  </a:moveTo>
                  <a:cubicBezTo>
                    <a:pt x="167" y="1"/>
                    <a:pt x="24" y="144"/>
                    <a:pt x="24" y="311"/>
                  </a:cubicBezTo>
                  <a:lnTo>
                    <a:pt x="24" y="739"/>
                  </a:lnTo>
                  <a:cubicBezTo>
                    <a:pt x="1" y="906"/>
                    <a:pt x="143" y="1049"/>
                    <a:pt x="310" y="1049"/>
                  </a:cubicBezTo>
                  <a:lnTo>
                    <a:pt x="4121" y="1049"/>
                  </a:lnTo>
                  <a:cubicBezTo>
                    <a:pt x="4131" y="1050"/>
                    <a:pt x="4142" y="1051"/>
                    <a:pt x="4152" y="1051"/>
                  </a:cubicBezTo>
                  <a:cubicBezTo>
                    <a:pt x="4305" y="1051"/>
                    <a:pt x="4430" y="895"/>
                    <a:pt x="4430" y="739"/>
                  </a:cubicBezTo>
                  <a:lnTo>
                    <a:pt x="4430" y="311"/>
                  </a:lnTo>
                  <a:cubicBezTo>
                    <a:pt x="4430" y="144"/>
                    <a:pt x="4287" y="1"/>
                    <a:pt x="4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7157414" y="3723690"/>
              <a:ext cx="151473" cy="35936"/>
            </a:xfrm>
            <a:custGeom>
              <a:avLst/>
              <a:gdLst/>
              <a:ahLst/>
              <a:cxnLst/>
              <a:rect l="l" t="t" r="r" b="b"/>
              <a:pathLst>
                <a:path w="4430" h="1051" extrusionOk="0">
                  <a:moveTo>
                    <a:pt x="310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738"/>
                  </a:lnTo>
                  <a:cubicBezTo>
                    <a:pt x="0" y="915"/>
                    <a:pt x="123" y="1051"/>
                    <a:pt x="273" y="1051"/>
                  </a:cubicBezTo>
                  <a:cubicBezTo>
                    <a:pt x="285" y="1051"/>
                    <a:pt x="297" y="1050"/>
                    <a:pt x="310" y="1048"/>
                  </a:cubicBezTo>
                  <a:lnTo>
                    <a:pt x="4120" y="1048"/>
                  </a:lnTo>
                  <a:cubicBezTo>
                    <a:pt x="4287" y="1048"/>
                    <a:pt x="4430" y="905"/>
                    <a:pt x="4406" y="738"/>
                  </a:cubicBezTo>
                  <a:lnTo>
                    <a:pt x="4406" y="310"/>
                  </a:lnTo>
                  <a:cubicBezTo>
                    <a:pt x="4430" y="143"/>
                    <a:pt x="4287" y="0"/>
                    <a:pt x="41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7186717" y="3666691"/>
              <a:ext cx="151439" cy="35936"/>
            </a:xfrm>
            <a:custGeom>
              <a:avLst/>
              <a:gdLst/>
              <a:ahLst/>
              <a:cxnLst/>
              <a:rect l="l" t="t" r="r" b="b"/>
              <a:pathLst>
                <a:path w="4429" h="1051" extrusionOk="0">
                  <a:moveTo>
                    <a:pt x="310" y="0"/>
                  </a:moveTo>
                  <a:cubicBezTo>
                    <a:pt x="143" y="0"/>
                    <a:pt x="0" y="119"/>
                    <a:pt x="0" y="286"/>
                  </a:cubicBezTo>
                  <a:lnTo>
                    <a:pt x="0" y="738"/>
                  </a:lnTo>
                  <a:cubicBezTo>
                    <a:pt x="0" y="905"/>
                    <a:pt x="143" y="1048"/>
                    <a:pt x="310" y="1048"/>
                  </a:cubicBezTo>
                  <a:lnTo>
                    <a:pt x="4097" y="1048"/>
                  </a:lnTo>
                  <a:cubicBezTo>
                    <a:pt x="4109" y="1050"/>
                    <a:pt x="4121" y="1050"/>
                    <a:pt x="4133" y="1050"/>
                  </a:cubicBezTo>
                  <a:cubicBezTo>
                    <a:pt x="4305" y="1050"/>
                    <a:pt x="4428" y="894"/>
                    <a:pt x="4406" y="738"/>
                  </a:cubicBezTo>
                  <a:lnTo>
                    <a:pt x="4406" y="310"/>
                  </a:lnTo>
                  <a:cubicBezTo>
                    <a:pt x="4406" y="155"/>
                    <a:pt x="4284" y="21"/>
                    <a:pt x="4133" y="21"/>
                  </a:cubicBezTo>
                  <a:cubicBezTo>
                    <a:pt x="4121" y="21"/>
                    <a:pt x="4109" y="22"/>
                    <a:pt x="4097" y="24"/>
                  </a:cubicBezTo>
                  <a:lnTo>
                    <a:pt x="4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7384589" y="3637354"/>
              <a:ext cx="5744" cy="20413"/>
            </a:xfrm>
            <a:custGeom>
              <a:avLst/>
              <a:gdLst/>
              <a:ahLst/>
              <a:cxnLst/>
              <a:rect l="l" t="t" r="r" b="b"/>
              <a:pathLst>
                <a:path w="168" h="597" extrusionOk="0">
                  <a:moveTo>
                    <a:pt x="167" y="1"/>
                  </a:moveTo>
                  <a:cubicBezTo>
                    <a:pt x="96" y="72"/>
                    <a:pt x="24" y="168"/>
                    <a:pt x="24" y="263"/>
                  </a:cubicBezTo>
                  <a:cubicBezTo>
                    <a:pt x="0" y="358"/>
                    <a:pt x="24" y="477"/>
                    <a:pt x="96" y="549"/>
                  </a:cubicBezTo>
                  <a:lnTo>
                    <a:pt x="167" y="596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7409003" y="3685395"/>
              <a:ext cx="10634" cy="30158"/>
            </a:xfrm>
            <a:custGeom>
              <a:avLst/>
              <a:gdLst/>
              <a:ahLst/>
              <a:cxnLst/>
              <a:rect l="l" t="t" r="r" b="b"/>
              <a:pathLst>
                <a:path w="311" h="882" extrusionOk="0">
                  <a:moveTo>
                    <a:pt x="1" y="1"/>
                  </a:moveTo>
                  <a:lnTo>
                    <a:pt x="1" y="882"/>
                  </a:lnTo>
                  <a:cubicBezTo>
                    <a:pt x="144" y="811"/>
                    <a:pt x="239" y="668"/>
                    <a:pt x="263" y="501"/>
                  </a:cubicBezTo>
                  <a:cubicBezTo>
                    <a:pt x="310" y="287"/>
                    <a:pt x="191" y="72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7295005" y="3586886"/>
              <a:ext cx="232919" cy="201975"/>
            </a:xfrm>
            <a:custGeom>
              <a:avLst/>
              <a:gdLst/>
              <a:ahLst/>
              <a:cxnLst/>
              <a:rect l="l" t="t" r="r" b="b"/>
              <a:pathLst>
                <a:path w="6812" h="5907" extrusionOk="0">
                  <a:moveTo>
                    <a:pt x="3082" y="506"/>
                  </a:moveTo>
                  <a:cubicBezTo>
                    <a:pt x="3204" y="506"/>
                    <a:pt x="3323" y="584"/>
                    <a:pt x="3335" y="739"/>
                  </a:cubicBezTo>
                  <a:lnTo>
                    <a:pt x="3335" y="881"/>
                  </a:lnTo>
                  <a:cubicBezTo>
                    <a:pt x="3549" y="905"/>
                    <a:pt x="3740" y="1024"/>
                    <a:pt x="3883" y="1167"/>
                  </a:cubicBezTo>
                  <a:cubicBezTo>
                    <a:pt x="4059" y="1362"/>
                    <a:pt x="3881" y="1596"/>
                    <a:pt x="3690" y="1596"/>
                  </a:cubicBezTo>
                  <a:cubicBezTo>
                    <a:pt x="3624" y="1596"/>
                    <a:pt x="3557" y="1568"/>
                    <a:pt x="3501" y="1501"/>
                  </a:cubicBezTo>
                  <a:cubicBezTo>
                    <a:pt x="3454" y="1477"/>
                    <a:pt x="3406" y="1453"/>
                    <a:pt x="3335" y="1429"/>
                  </a:cubicBezTo>
                  <a:lnTo>
                    <a:pt x="3335" y="2310"/>
                  </a:lnTo>
                  <a:lnTo>
                    <a:pt x="3501" y="2382"/>
                  </a:lnTo>
                  <a:cubicBezTo>
                    <a:pt x="3954" y="2525"/>
                    <a:pt x="4240" y="2977"/>
                    <a:pt x="4144" y="3453"/>
                  </a:cubicBezTo>
                  <a:cubicBezTo>
                    <a:pt x="4097" y="3692"/>
                    <a:pt x="3978" y="3930"/>
                    <a:pt x="3811" y="4096"/>
                  </a:cubicBezTo>
                  <a:cubicBezTo>
                    <a:pt x="3668" y="4215"/>
                    <a:pt x="3501" y="4287"/>
                    <a:pt x="3335" y="4335"/>
                  </a:cubicBezTo>
                  <a:lnTo>
                    <a:pt x="3335" y="4525"/>
                  </a:lnTo>
                  <a:cubicBezTo>
                    <a:pt x="3359" y="4727"/>
                    <a:pt x="3216" y="4829"/>
                    <a:pt x="3073" y="4829"/>
                  </a:cubicBezTo>
                  <a:cubicBezTo>
                    <a:pt x="2930" y="4829"/>
                    <a:pt x="2787" y="4727"/>
                    <a:pt x="2811" y="4525"/>
                  </a:cubicBezTo>
                  <a:lnTo>
                    <a:pt x="2811" y="4358"/>
                  </a:lnTo>
                  <a:cubicBezTo>
                    <a:pt x="2573" y="4335"/>
                    <a:pt x="2335" y="4263"/>
                    <a:pt x="2144" y="4120"/>
                  </a:cubicBezTo>
                  <a:cubicBezTo>
                    <a:pt x="1908" y="3943"/>
                    <a:pt x="2062" y="3620"/>
                    <a:pt x="2297" y="3620"/>
                  </a:cubicBezTo>
                  <a:cubicBezTo>
                    <a:pt x="2346" y="3620"/>
                    <a:pt x="2400" y="3635"/>
                    <a:pt x="2454" y="3668"/>
                  </a:cubicBezTo>
                  <a:cubicBezTo>
                    <a:pt x="2549" y="3763"/>
                    <a:pt x="2692" y="3811"/>
                    <a:pt x="2811" y="3834"/>
                  </a:cubicBezTo>
                  <a:lnTo>
                    <a:pt x="2811" y="2668"/>
                  </a:lnTo>
                  <a:cubicBezTo>
                    <a:pt x="2668" y="2596"/>
                    <a:pt x="2525" y="2525"/>
                    <a:pt x="2406" y="2429"/>
                  </a:cubicBezTo>
                  <a:cubicBezTo>
                    <a:pt x="2168" y="2239"/>
                    <a:pt x="2073" y="1929"/>
                    <a:pt x="2144" y="1644"/>
                  </a:cubicBezTo>
                  <a:cubicBezTo>
                    <a:pt x="2192" y="1310"/>
                    <a:pt x="2430" y="1024"/>
                    <a:pt x="2763" y="929"/>
                  </a:cubicBezTo>
                  <a:lnTo>
                    <a:pt x="2811" y="929"/>
                  </a:lnTo>
                  <a:lnTo>
                    <a:pt x="2811" y="739"/>
                  </a:lnTo>
                  <a:cubicBezTo>
                    <a:pt x="2835" y="584"/>
                    <a:pt x="2960" y="506"/>
                    <a:pt x="3082" y="506"/>
                  </a:cubicBezTo>
                  <a:close/>
                  <a:moveTo>
                    <a:pt x="1239" y="0"/>
                  </a:moveTo>
                  <a:cubicBezTo>
                    <a:pt x="715" y="477"/>
                    <a:pt x="310" y="1048"/>
                    <a:pt x="1" y="1691"/>
                  </a:cubicBezTo>
                  <a:lnTo>
                    <a:pt x="930" y="1691"/>
                  </a:lnTo>
                  <a:cubicBezTo>
                    <a:pt x="1453" y="1691"/>
                    <a:pt x="1882" y="2120"/>
                    <a:pt x="1882" y="2644"/>
                  </a:cubicBezTo>
                  <a:lnTo>
                    <a:pt x="1882" y="3072"/>
                  </a:lnTo>
                  <a:cubicBezTo>
                    <a:pt x="1882" y="3549"/>
                    <a:pt x="1525" y="3954"/>
                    <a:pt x="1049" y="4025"/>
                  </a:cubicBezTo>
                  <a:lnTo>
                    <a:pt x="1049" y="5073"/>
                  </a:lnTo>
                  <a:cubicBezTo>
                    <a:pt x="1477" y="5120"/>
                    <a:pt x="1811" y="5478"/>
                    <a:pt x="1882" y="5906"/>
                  </a:cubicBezTo>
                  <a:lnTo>
                    <a:pt x="4764" y="5906"/>
                  </a:lnTo>
                  <a:cubicBezTo>
                    <a:pt x="5335" y="5906"/>
                    <a:pt x="5859" y="5668"/>
                    <a:pt x="6240" y="5240"/>
                  </a:cubicBezTo>
                  <a:cubicBezTo>
                    <a:pt x="6621" y="4835"/>
                    <a:pt x="6812" y="4263"/>
                    <a:pt x="6740" y="3715"/>
                  </a:cubicBezTo>
                  <a:lnTo>
                    <a:pt x="6764" y="3692"/>
                  </a:lnTo>
                  <a:cubicBezTo>
                    <a:pt x="6669" y="2834"/>
                    <a:pt x="6407" y="2025"/>
                    <a:pt x="5954" y="1286"/>
                  </a:cubicBezTo>
                  <a:cubicBezTo>
                    <a:pt x="5692" y="810"/>
                    <a:pt x="5335" y="381"/>
                    <a:pt x="49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7336856" y="3464340"/>
              <a:ext cx="127264" cy="46844"/>
            </a:xfrm>
            <a:custGeom>
              <a:avLst/>
              <a:gdLst/>
              <a:ahLst/>
              <a:cxnLst/>
              <a:rect l="l" t="t" r="r" b="b"/>
              <a:pathLst>
                <a:path w="3722" h="1370" extrusionOk="0">
                  <a:moveTo>
                    <a:pt x="1864" y="0"/>
                  </a:moveTo>
                  <a:cubicBezTo>
                    <a:pt x="1813" y="0"/>
                    <a:pt x="1765" y="12"/>
                    <a:pt x="1730" y="36"/>
                  </a:cubicBezTo>
                  <a:cubicBezTo>
                    <a:pt x="1469" y="174"/>
                    <a:pt x="1190" y="243"/>
                    <a:pt x="915" y="243"/>
                  </a:cubicBezTo>
                  <a:cubicBezTo>
                    <a:pt x="763" y="243"/>
                    <a:pt x="612" y="221"/>
                    <a:pt x="468" y="179"/>
                  </a:cubicBezTo>
                  <a:cubicBezTo>
                    <a:pt x="435" y="170"/>
                    <a:pt x="404" y="166"/>
                    <a:pt x="374" y="166"/>
                  </a:cubicBezTo>
                  <a:cubicBezTo>
                    <a:pt x="157" y="166"/>
                    <a:pt x="0" y="375"/>
                    <a:pt x="63" y="584"/>
                  </a:cubicBezTo>
                  <a:cubicBezTo>
                    <a:pt x="182" y="893"/>
                    <a:pt x="349" y="1155"/>
                    <a:pt x="587" y="1370"/>
                  </a:cubicBezTo>
                  <a:lnTo>
                    <a:pt x="3159" y="1370"/>
                  </a:lnTo>
                  <a:cubicBezTo>
                    <a:pt x="3397" y="1155"/>
                    <a:pt x="3563" y="893"/>
                    <a:pt x="3659" y="584"/>
                  </a:cubicBezTo>
                  <a:cubicBezTo>
                    <a:pt x="3721" y="375"/>
                    <a:pt x="3564" y="166"/>
                    <a:pt x="3364" y="166"/>
                  </a:cubicBezTo>
                  <a:cubicBezTo>
                    <a:pt x="3336" y="166"/>
                    <a:pt x="3307" y="170"/>
                    <a:pt x="3278" y="179"/>
                  </a:cubicBezTo>
                  <a:cubicBezTo>
                    <a:pt x="3125" y="221"/>
                    <a:pt x="2968" y="243"/>
                    <a:pt x="2814" y="243"/>
                  </a:cubicBezTo>
                  <a:cubicBezTo>
                    <a:pt x="2535" y="243"/>
                    <a:pt x="2260" y="174"/>
                    <a:pt x="2016" y="36"/>
                  </a:cubicBezTo>
                  <a:cubicBezTo>
                    <a:pt x="1968" y="12"/>
                    <a:pt x="1914" y="0"/>
                    <a:pt x="18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6" name="Google Shape;146;p17"/>
          <p:cNvGrpSpPr/>
          <p:nvPr/>
        </p:nvGrpSpPr>
        <p:grpSpPr>
          <a:xfrm>
            <a:off x="570080" y="3444176"/>
            <a:ext cx="366441" cy="365655"/>
            <a:chOff x="2416692" y="4046126"/>
            <a:chExt cx="366441" cy="365655"/>
          </a:xfrm>
        </p:grpSpPr>
        <p:sp>
          <p:nvSpPr>
            <p:cNvPr id="147" name="Google Shape;147;p17"/>
            <p:cNvSpPr/>
            <p:nvPr/>
          </p:nvSpPr>
          <p:spPr>
            <a:xfrm>
              <a:off x="2439465" y="4046126"/>
              <a:ext cx="321683" cy="207890"/>
            </a:xfrm>
            <a:custGeom>
              <a:avLst/>
              <a:gdLst/>
              <a:ahLst/>
              <a:cxnLst/>
              <a:rect l="l" t="t" r="r" b="b"/>
              <a:pathLst>
                <a:path w="9408" h="6080" extrusionOk="0">
                  <a:moveTo>
                    <a:pt x="2621" y="1239"/>
                  </a:moveTo>
                  <a:cubicBezTo>
                    <a:pt x="2978" y="1287"/>
                    <a:pt x="2978" y="1834"/>
                    <a:pt x="2621" y="1882"/>
                  </a:cubicBezTo>
                  <a:lnTo>
                    <a:pt x="1573" y="1882"/>
                  </a:lnTo>
                  <a:cubicBezTo>
                    <a:pt x="1192" y="1834"/>
                    <a:pt x="1192" y="1287"/>
                    <a:pt x="1573" y="1239"/>
                  </a:cubicBezTo>
                  <a:close/>
                  <a:moveTo>
                    <a:pt x="3442" y="2311"/>
                  </a:moveTo>
                  <a:cubicBezTo>
                    <a:pt x="3591" y="2311"/>
                    <a:pt x="3740" y="2406"/>
                    <a:pt x="3764" y="2596"/>
                  </a:cubicBezTo>
                  <a:lnTo>
                    <a:pt x="3764" y="3454"/>
                  </a:lnTo>
                  <a:cubicBezTo>
                    <a:pt x="3740" y="3632"/>
                    <a:pt x="3591" y="3722"/>
                    <a:pt x="3442" y="3722"/>
                  </a:cubicBezTo>
                  <a:cubicBezTo>
                    <a:pt x="3293" y="3722"/>
                    <a:pt x="3144" y="3632"/>
                    <a:pt x="3121" y="3454"/>
                  </a:cubicBezTo>
                  <a:lnTo>
                    <a:pt x="3121" y="2596"/>
                  </a:lnTo>
                  <a:cubicBezTo>
                    <a:pt x="3144" y="2406"/>
                    <a:pt x="3293" y="2311"/>
                    <a:pt x="3442" y="2311"/>
                  </a:cubicBezTo>
                  <a:close/>
                  <a:moveTo>
                    <a:pt x="5955" y="1072"/>
                  </a:moveTo>
                  <a:cubicBezTo>
                    <a:pt x="6103" y="1072"/>
                    <a:pt x="6252" y="1168"/>
                    <a:pt x="6264" y="1358"/>
                  </a:cubicBezTo>
                  <a:lnTo>
                    <a:pt x="6264" y="3454"/>
                  </a:lnTo>
                  <a:cubicBezTo>
                    <a:pt x="6252" y="3632"/>
                    <a:pt x="6103" y="3722"/>
                    <a:pt x="5955" y="3722"/>
                  </a:cubicBezTo>
                  <a:cubicBezTo>
                    <a:pt x="5806" y="3722"/>
                    <a:pt x="5657" y="3632"/>
                    <a:pt x="5645" y="3454"/>
                  </a:cubicBezTo>
                  <a:lnTo>
                    <a:pt x="5645" y="1358"/>
                  </a:lnTo>
                  <a:cubicBezTo>
                    <a:pt x="5657" y="1168"/>
                    <a:pt x="5806" y="1072"/>
                    <a:pt x="5955" y="1072"/>
                  </a:cubicBezTo>
                  <a:close/>
                  <a:moveTo>
                    <a:pt x="4692" y="1674"/>
                  </a:moveTo>
                  <a:cubicBezTo>
                    <a:pt x="4847" y="1674"/>
                    <a:pt x="5002" y="1775"/>
                    <a:pt x="5002" y="1977"/>
                  </a:cubicBezTo>
                  <a:lnTo>
                    <a:pt x="5002" y="3454"/>
                  </a:lnTo>
                  <a:cubicBezTo>
                    <a:pt x="5002" y="3656"/>
                    <a:pt x="4847" y="3757"/>
                    <a:pt x="4692" y="3757"/>
                  </a:cubicBezTo>
                  <a:cubicBezTo>
                    <a:pt x="4538" y="3757"/>
                    <a:pt x="4383" y="3656"/>
                    <a:pt x="4383" y="3454"/>
                  </a:cubicBezTo>
                  <a:lnTo>
                    <a:pt x="4383" y="1977"/>
                  </a:lnTo>
                  <a:cubicBezTo>
                    <a:pt x="4383" y="1775"/>
                    <a:pt x="4538" y="1674"/>
                    <a:pt x="4692" y="1674"/>
                  </a:cubicBezTo>
                  <a:close/>
                  <a:moveTo>
                    <a:pt x="930" y="1"/>
                  </a:moveTo>
                  <a:cubicBezTo>
                    <a:pt x="406" y="1"/>
                    <a:pt x="1" y="405"/>
                    <a:pt x="1" y="929"/>
                  </a:cubicBezTo>
                  <a:lnTo>
                    <a:pt x="1" y="3859"/>
                  </a:lnTo>
                  <a:cubicBezTo>
                    <a:pt x="1" y="4369"/>
                    <a:pt x="385" y="4788"/>
                    <a:pt x="888" y="4788"/>
                  </a:cubicBezTo>
                  <a:cubicBezTo>
                    <a:pt x="902" y="4788"/>
                    <a:pt x="916" y="4788"/>
                    <a:pt x="930" y="4787"/>
                  </a:cubicBezTo>
                  <a:lnTo>
                    <a:pt x="1025" y="4787"/>
                  </a:lnTo>
                  <a:lnTo>
                    <a:pt x="1025" y="5526"/>
                  </a:lnTo>
                  <a:cubicBezTo>
                    <a:pt x="1025" y="5709"/>
                    <a:pt x="1177" y="5846"/>
                    <a:pt x="1342" y="5846"/>
                  </a:cubicBezTo>
                  <a:cubicBezTo>
                    <a:pt x="1412" y="5846"/>
                    <a:pt x="1485" y="5821"/>
                    <a:pt x="1549" y="5764"/>
                  </a:cubicBezTo>
                  <a:lnTo>
                    <a:pt x="2716" y="4787"/>
                  </a:lnTo>
                  <a:lnTo>
                    <a:pt x="3883" y="4787"/>
                  </a:lnTo>
                  <a:lnTo>
                    <a:pt x="4407" y="5883"/>
                  </a:lnTo>
                  <a:cubicBezTo>
                    <a:pt x="4454" y="6014"/>
                    <a:pt x="4573" y="6079"/>
                    <a:pt x="4692" y="6079"/>
                  </a:cubicBezTo>
                  <a:cubicBezTo>
                    <a:pt x="4811" y="6079"/>
                    <a:pt x="4931" y="6014"/>
                    <a:pt x="4978" y="5883"/>
                  </a:cubicBezTo>
                  <a:lnTo>
                    <a:pt x="5526" y="4787"/>
                  </a:lnTo>
                  <a:lnTo>
                    <a:pt x="6669" y="4787"/>
                  </a:lnTo>
                  <a:lnTo>
                    <a:pt x="7836" y="5764"/>
                  </a:lnTo>
                  <a:cubicBezTo>
                    <a:pt x="7900" y="5821"/>
                    <a:pt x="7973" y="5846"/>
                    <a:pt x="8043" y="5846"/>
                  </a:cubicBezTo>
                  <a:cubicBezTo>
                    <a:pt x="8208" y="5846"/>
                    <a:pt x="8360" y="5709"/>
                    <a:pt x="8360" y="5526"/>
                  </a:cubicBezTo>
                  <a:lnTo>
                    <a:pt x="8360" y="4787"/>
                  </a:lnTo>
                  <a:lnTo>
                    <a:pt x="8455" y="4787"/>
                  </a:lnTo>
                  <a:cubicBezTo>
                    <a:pt x="8469" y="4788"/>
                    <a:pt x="8483" y="4788"/>
                    <a:pt x="8497" y="4788"/>
                  </a:cubicBezTo>
                  <a:cubicBezTo>
                    <a:pt x="9000" y="4788"/>
                    <a:pt x="9385" y="4369"/>
                    <a:pt x="9408" y="3859"/>
                  </a:cubicBezTo>
                  <a:lnTo>
                    <a:pt x="9408" y="929"/>
                  </a:lnTo>
                  <a:cubicBezTo>
                    <a:pt x="9384" y="405"/>
                    <a:pt x="8979" y="1"/>
                    <a:pt x="8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2573021" y="4275762"/>
              <a:ext cx="53785" cy="68419"/>
            </a:xfrm>
            <a:custGeom>
              <a:avLst/>
              <a:gdLst/>
              <a:ahLst/>
              <a:cxnLst/>
              <a:rect l="l" t="t" r="r" b="b"/>
              <a:pathLst>
                <a:path w="1573" h="2001" extrusionOk="0">
                  <a:moveTo>
                    <a:pt x="786" y="0"/>
                  </a:moveTo>
                  <a:cubicBezTo>
                    <a:pt x="358" y="0"/>
                    <a:pt x="1" y="358"/>
                    <a:pt x="1" y="786"/>
                  </a:cubicBezTo>
                  <a:lnTo>
                    <a:pt x="1" y="1215"/>
                  </a:lnTo>
                  <a:cubicBezTo>
                    <a:pt x="1" y="1739"/>
                    <a:pt x="393" y="2001"/>
                    <a:pt x="786" y="2001"/>
                  </a:cubicBezTo>
                  <a:cubicBezTo>
                    <a:pt x="1179" y="2001"/>
                    <a:pt x="1572" y="1739"/>
                    <a:pt x="1572" y="1215"/>
                  </a:cubicBezTo>
                  <a:lnTo>
                    <a:pt x="1572" y="786"/>
                  </a:lnTo>
                  <a:cubicBezTo>
                    <a:pt x="1572" y="358"/>
                    <a:pt x="1215" y="0"/>
                    <a:pt x="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2546145" y="4348216"/>
              <a:ext cx="107535" cy="63564"/>
            </a:xfrm>
            <a:custGeom>
              <a:avLst/>
              <a:gdLst/>
              <a:ahLst/>
              <a:cxnLst/>
              <a:rect l="l" t="t" r="r" b="b"/>
              <a:pathLst>
                <a:path w="3145" h="1859" extrusionOk="0">
                  <a:moveTo>
                    <a:pt x="501" y="1"/>
                  </a:moveTo>
                  <a:cubicBezTo>
                    <a:pt x="191" y="287"/>
                    <a:pt x="1" y="691"/>
                    <a:pt x="1" y="1120"/>
                  </a:cubicBezTo>
                  <a:lnTo>
                    <a:pt x="1" y="1549"/>
                  </a:lnTo>
                  <a:cubicBezTo>
                    <a:pt x="1" y="1715"/>
                    <a:pt x="144" y="1858"/>
                    <a:pt x="310" y="1858"/>
                  </a:cubicBezTo>
                  <a:lnTo>
                    <a:pt x="2835" y="1858"/>
                  </a:lnTo>
                  <a:cubicBezTo>
                    <a:pt x="3001" y="1858"/>
                    <a:pt x="3144" y="1715"/>
                    <a:pt x="3144" y="1549"/>
                  </a:cubicBezTo>
                  <a:lnTo>
                    <a:pt x="3144" y="1120"/>
                  </a:lnTo>
                  <a:cubicBezTo>
                    <a:pt x="3144" y="691"/>
                    <a:pt x="2954" y="287"/>
                    <a:pt x="2644" y="1"/>
                  </a:cubicBezTo>
                  <a:cubicBezTo>
                    <a:pt x="2370" y="334"/>
                    <a:pt x="1971" y="501"/>
                    <a:pt x="1572" y="501"/>
                  </a:cubicBezTo>
                  <a:cubicBezTo>
                    <a:pt x="1174" y="501"/>
                    <a:pt x="775" y="334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2443568" y="4275762"/>
              <a:ext cx="53751" cy="66607"/>
            </a:xfrm>
            <a:custGeom>
              <a:avLst/>
              <a:gdLst/>
              <a:ahLst/>
              <a:cxnLst/>
              <a:rect l="l" t="t" r="r" b="b"/>
              <a:pathLst>
                <a:path w="1572" h="1948" extrusionOk="0">
                  <a:moveTo>
                    <a:pt x="786" y="0"/>
                  </a:moveTo>
                  <a:cubicBezTo>
                    <a:pt x="357" y="0"/>
                    <a:pt x="0" y="358"/>
                    <a:pt x="0" y="786"/>
                  </a:cubicBezTo>
                  <a:lnTo>
                    <a:pt x="0" y="1215"/>
                  </a:lnTo>
                  <a:cubicBezTo>
                    <a:pt x="36" y="1703"/>
                    <a:pt x="417" y="1947"/>
                    <a:pt x="795" y="1947"/>
                  </a:cubicBezTo>
                  <a:cubicBezTo>
                    <a:pt x="1173" y="1947"/>
                    <a:pt x="1548" y="1703"/>
                    <a:pt x="1572" y="1215"/>
                  </a:cubicBezTo>
                  <a:lnTo>
                    <a:pt x="1572" y="786"/>
                  </a:lnTo>
                  <a:cubicBezTo>
                    <a:pt x="1572" y="358"/>
                    <a:pt x="1215" y="0"/>
                    <a:pt x="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2416692" y="4348216"/>
              <a:ext cx="107501" cy="63564"/>
            </a:xfrm>
            <a:custGeom>
              <a:avLst/>
              <a:gdLst/>
              <a:ahLst/>
              <a:cxnLst/>
              <a:rect l="l" t="t" r="r" b="b"/>
              <a:pathLst>
                <a:path w="3144" h="1859" extrusionOk="0">
                  <a:moveTo>
                    <a:pt x="500" y="1"/>
                  </a:moveTo>
                  <a:cubicBezTo>
                    <a:pt x="191" y="287"/>
                    <a:pt x="0" y="691"/>
                    <a:pt x="0" y="1120"/>
                  </a:cubicBezTo>
                  <a:lnTo>
                    <a:pt x="0" y="1549"/>
                  </a:lnTo>
                  <a:cubicBezTo>
                    <a:pt x="0" y="1715"/>
                    <a:pt x="143" y="1858"/>
                    <a:pt x="334" y="1858"/>
                  </a:cubicBezTo>
                  <a:lnTo>
                    <a:pt x="2834" y="1858"/>
                  </a:lnTo>
                  <a:cubicBezTo>
                    <a:pt x="3001" y="1858"/>
                    <a:pt x="3144" y="1715"/>
                    <a:pt x="3144" y="1549"/>
                  </a:cubicBezTo>
                  <a:lnTo>
                    <a:pt x="3144" y="1120"/>
                  </a:lnTo>
                  <a:cubicBezTo>
                    <a:pt x="3144" y="691"/>
                    <a:pt x="2977" y="287"/>
                    <a:pt x="2667" y="1"/>
                  </a:cubicBezTo>
                  <a:cubicBezTo>
                    <a:pt x="2382" y="334"/>
                    <a:pt x="1977" y="501"/>
                    <a:pt x="1575" y="501"/>
                  </a:cubicBezTo>
                  <a:cubicBezTo>
                    <a:pt x="1173" y="501"/>
                    <a:pt x="774" y="334"/>
                    <a:pt x="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2702508" y="4275762"/>
              <a:ext cx="53751" cy="66607"/>
            </a:xfrm>
            <a:custGeom>
              <a:avLst/>
              <a:gdLst/>
              <a:ahLst/>
              <a:cxnLst/>
              <a:rect l="l" t="t" r="r" b="b"/>
              <a:pathLst>
                <a:path w="1572" h="1948" extrusionOk="0">
                  <a:moveTo>
                    <a:pt x="786" y="0"/>
                  </a:moveTo>
                  <a:cubicBezTo>
                    <a:pt x="357" y="0"/>
                    <a:pt x="0" y="358"/>
                    <a:pt x="0" y="786"/>
                  </a:cubicBezTo>
                  <a:lnTo>
                    <a:pt x="0" y="1215"/>
                  </a:lnTo>
                  <a:cubicBezTo>
                    <a:pt x="24" y="1703"/>
                    <a:pt x="399" y="1947"/>
                    <a:pt x="777" y="1947"/>
                  </a:cubicBezTo>
                  <a:cubicBezTo>
                    <a:pt x="1155" y="1947"/>
                    <a:pt x="1536" y="1703"/>
                    <a:pt x="1572" y="1215"/>
                  </a:cubicBezTo>
                  <a:lnTo>
                    <a:pt x="1572" y="786"/>
                  </a:lnTo>
                  <a:cubicBezTo>
                    <a:pt x="1572" y="358"/>
                    <a:pt x="1215" y="0"/>
                    <a:pt x="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2675632" y="4348216"/>
              <a:ext cx="107501" cy="63564"/>
            </a:xfrm>
            <a:custGeom>
              <a:avLst/>
              <a:gdLst/>
              <a:ahLst/>
              <a:cxnLst/>
              <a:rect l="l" t="t" r="r" b="b"/>
              <a:pathLst>
                <a:path w="3144" h="1859" extrusionOk="0">
                  <a:moveTo>
                    <a:pt x="476" y="1"/>
                  </a:moveTo>
                  <a:cubicBezTo>
                    <a:pt x="167" y="287"/>
                    <a:pt x="0" y="691"/>
                    <a:pt x="0" y="1120"/>
                  </a:cubicBezTo>
                  <a:lnTo>
                    <a:pt x="0" y="1549"/>
                  </a:lnTo>
                  <a:cubicBezTo>
                    <a:pt x="0" y="1715"/>
                    <a:pt x="143" y="1858"/>
                    <a:pt x="310" y="1858"/>
                  </a:cubicBezTo>
                  <a:lnTo>
                    <a:pt x="2834" y="1858"/>
                  </a:lnTo>
                  <a:cubicBezTo>
                    <a:pt x="3001" y="1858"/>
                    <a:pt x="3144" y="1715"/>
                    <a:pt x="3144" y="1549"/>
                  </a:cubicBezTo>
                  <a:lnTo>
                    <a:pt x="3144" y="1120"/>
                  </a:lnTo>
                  <a:cubicBezTo>
                    <a:pt x="3144" y="691"/>
                    <a:pt x="2953" y="287"/>
                    <a:pt x="2644" y="1"/>
                  </a:cubicBezTo>
                  <a:cubicBezTo>
                    <a:pt x="2370" y="334"/>
                    <a:pt x="1971" y="501"/>
                    <a:pt x="1569" y="501"/>
                  </a:cubicBezTo>
                  <a:cubicBezTo>
                    <a:pt x="1167" y="501"/>
                    <a:pt x="762" y="334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4" name="Google Shape;154;p17"/>
          <p:cNvGrpSpPr/>
          <p:nvPr/>
        </p:nvGrpSpPr>
        <p:grpSpPr>
          <a:xfrm>
            <a:off x="8196884" y="3443610"/>
            <a:ext cx="387640" cy="366783"/>
            <a:chOff x="3972759" y="4045510"/>
            <a:chExt cx="387640" cy="366783"/>
          </a:xfrm>
        </p:grpSpPr>
        <p:sp>
          <p:nvSpPr>
            <p:cNvPr id="155" name="Google Shape;155;p17"/>
            <p:cNvSpPr/>
            <p:nvPr/>
          </p:nvSpPr>
          <p:spPr>
            <a:xfrm>
              <a:off x="4138045" y="4126136"/>
              <a:ext cx="80660" cy="64966"/>
            </a:xfrm>
            <a:custGeom>
              <a:avLst/>
              <a:gdLst/>
              <a:ahLst/>
              <a:cxnLst/>
              <a:rect l="l" t="t" r="r" b="b"/>
              <a:pathLst>
                <a:path w="2359" h="1900" extrusionOk="0">
                  <a:moveTo>
                    <a:pt x="1168" y="0"/>
                  </a:moveTo>
                  <a:cubicBezTo>
                    <a:pt x="1091" y="0"/>
                    <a:pt x="1013" y="30"/>
                    <a:pt x="954" y="90"/>
                  </a:cubicBezTo>
                  <a:cubicBezTo>
                    <a:pt x="620" y="423"/>
                    <a:pt x="311" y="804"/>
                    <a:pt x="72" y="1233"/>
                  </a:cubicBezTo>
                  <a:cubicBezTo>
                    <a:pt x="49" y="1257"/>
                    <a:pt x="25" y="1304"/>
                    <a:pt x="1" y="1352"/>
                  </a:cubicBezTo>
                  <a:cubicBezTo>
                    <a:pt x="284" y="1706"/>
                    <a:pt x="731" y="1896"/>
                    <a:pt x="1180" y="1900"/>
                  </a:cubicBezTo>
                  <a:lnTo>
                    <a:pt x="1180" y="1900"/>
                  </a:lnTo>
                  <a:cubicBezTo>
                    <a:pt x="1628" y="1896"/>
                    <a:pt x="2052" y="1706"/>
                    <a:pt x="2359" y="1352"/>
                  </a:cubicBezTo>
                  <a:cubicBezTo>
                    <a:pt x="2335" y="1304"/>
                    <a:pt x="2311" y="1257"/>
                    <a:pt x="2287" y="1233"/>
                  </a:cubicBezTo>
                  <a:cubicBezTo>
                    <a:pt x="2025" y="804"/>
                    <a:pt x="1739" y="423"/>
                    <a:pt x="1382" y="90"/>
                  </a:cubicBezTo>
                  <a:cubicBezTo>
                    <a:pt x="1323" y="30"/>
                    <a:pt x="1245" y="0"/>
                    <a:pt x="1168" y="0"/>
                  </a:cubicBezTo>
                  <a:close/>
                  <a:moveTo>
                    <a:pt x="1180" y="1900"/>
                  </a:moveTo>
                  <a:cubicBezTo>
                    <a:pt x="1176" y="1900"/>
                    <a:pt x="1172" y="1900"/>
                    <a:pt x="1168" y="1900"/>
                  </a:cubicBezTo>
                  <a:lnTo>
                    <a:pt x="1192" y="1900"/>
                  </a:lnTo>
                  <a:cubicBezTo>
                    <a:pt x="1188" y="1900"/>
                    <a:pt x="1184" y="1900"/>
                    <a:pt x="1180" y="19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4244726" y="4302638"/>
              <a:ext cx="65171" cy="109655"/>
            </a:xfrm>
            <a:custGeom>
              <a:avLst/>
              <a:gdLst/>
              <a:ahLst/>
              <a:cxnLst/>
              <a:rect l="l" t="t" r="r" b="b"/>
              <a:pathLst>
                <a:path w="1906" h="3207" extrusionOk="0">
                  <a:moveTo>
                    <a:pt x="596" y="0"/>
                  </a:moveTo>
                  <a:cubicBezTo>
                    <a:pt x="501" y="810"/>
                    <a:pt x="310" y="1620"/>
                    <a:pt x="1" y="2405"/>
                  </a:cubicBezTo>
                  <a:cubicBezTo>
                    <a:pt x="525" y="2501"/>
                    <a:pt x="1001" y="2739"/>
                    <a:pt x="1358" y="3120"/>
                  </a:cubicBezTo>
                  <a:cubicBezTo>
                    <a:pt x="1425" y="3180"/>
                    <a:pt x="1504" y="3207"/>
                    <a:pt x="1581" y="3207"/>
                  </a:cubicBezTo>
                  <a:cubicBezTo>
                    <a:pt x="1749" y="3207"/>
                    <a:pt x="1906" y="3078"/>
                    <a:pt x="1906" y="2882"/>
                  </a:cubicBezTo>
                  <a:lnTo>
                    <a:pt x="1906" y="2263"/>
                  </a:lnTo>
                  <a:cubicBezTo>
                    <a:pt x="1906" y="1620"/>
                    <a:pt x="1668" y="1024"/>
                    <a:pt x="1263" y="548"/>
                  </a:cubicBezTo>
                  <a:lnTo>
                    <a:pt x="1287" y="548"/>
                  </a:lnTo>
                  <a:cubicBezTo>
                    <a:pt x="1072" y="334"/>
                    <a:pt x="858" y="143"/>
                    <a:pt x="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4045247" y="4302638"/>
              <a:ext cx="64350" cy="109655"/>
            </a:xfrm>
            <a:custGeom>
              <a:avLst/>
              <a:gdLst/>
              <a:ahLst/>
              <a:cxnLst/>
              <a:rect l="l" t="t" r="r" b="b"/>
              <a:pathLst>
                <a:path w="1882" h="3207" extrusionOk="0">
                  <a:moveTo>
                    <a:pt x="1286" y="0"/>
                  </a:moveTo>
                  <a:cubicBezTo>
                    <a:pt x="1048" y="143"/>
                    <a:pt x="810" y="334"/>
                    <a:pt x="619" y="548"/>
                  </a:cubicBezTo>
                  <a:lnTo>
                    <a:pt x="643" y="548"/>
                  </a:lnTo>
                  <a:cubicBezTo>
                    <a:pt x="214" y="1024"/>
                    <a:pt x="0" y="1620"/>
                    <a:pt x="0" y="2263"/>
                  </a:cubicBezTo>
                  <a:lnTo>
                    <a:pt x="0" y="2882"/>
                  </a:lnTo>
                  <a:cubicBezTo>
                    <a:pt x="0" y="3078"/>
                    <a:pt x="157" y="3207"/>
                    <a:pt x="317" y="3207"/>
                  </a:cubicBezTo>
                  <a:cubicBezTo>
                    <a:pt x="390" y="3207"/>
                    <a:pt x="464" y="3180"/>
                    <a:pt x="524" y="3120"/>
                  </a:cubicBezTo>
                  <a:cubicBezTo>
                    <a:pt x="905" y="2739"/>
                    <a:pt x="1381" y="2501"/>
                    <a:pt x="1881" y="2405"/>
                  </a:cubicBezTo>
                  <a:cubicBezTo>
                    <a:pt x="1596" y="1620"/>
                    <a:pt x="1405" y="81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164134" y="4257025"/>
              <a:ext cx="5710" cy="17951"/>
            </a:xfrm>
            <a:custGeom>
              <a:avLst/>
              <a:gdLst/>
              <a:ahLst/>
              <a:cxnLst/>
              <a:rect l="l" t="t" r="r" b="b"/>
              <a:pathLst>
                <a:path w="167" h="525" extrusionOk="0">
                  <a:moveTo>
                    <a:pt x="167" y="1"/>
                  </a:moveTo>
                  <a:cubicBezTo>
                    <a:pt x="95" y="48"/>
                    <a:pt x="24" y="143"/>
                    <a:pt x="24" y="239"/>
                  </a:cubicBezTo>
                  <a:cubicBezTo>
                    <a:pt x="0" y="310"/>
                    <a:pt x="24" y="405"/>
                    <a:pt x="95" y="477"/>
                  </a:cubicBezTo>
                  <a:cubicBezTo>
                    <a:pt x="119" y="501"/>
                    <a:pt x="143" y="501"/>
                    <a:pt x="167" y="524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4184479" y="4296928"/>
              <a:ext cx="9813" cy="26089"/>
            </a:xfrm>
            <a:custGeom>
              <a:avLst/>
              <a:gdLst/>
              <a:ahLst/>
              <a:cxnLst/>
              <a:rect l="l" t="t" r="r" b="b"/>
              <a:pathLst>
                <a:path w="287" h="763" extrusionOk="0">
                  <a:moveTo>
                    <a:pt x="0" y="0"/>
                  </a:moveTo>
                  <a:lnTo>
                    <a:pt x="0" y="763"/>
                  </a:lnTo>
                  <a:cubicBezTo>
                    <a:pt x="119" y="691"/>
                    <a:pt x="215" y="572"/>
                    <a:pt x="239" y="429"/>
                  </a:cubicBezTo>
                  <a:cubicBezTo>
                    <a:pt x="286" y="239"/>
                    <a:pt x="167" y="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4109563" y="4191888"/>
              <a:ext cx="136838" cy="219995"/>
            </a:xfrm>
            <a:custGeom>
              <a:avLst/>
              <a:gdLst/>
              <a:ahLst/>
              <a:cxnLst/>
              <a:rect l="l" t="t" r="r" b="b"/>
              <a:pathLst>
                <a:path w="4002" h="6434" extrusionOk="0">
                  <a:moveTo>
                    <a:pt x="1977" y="1096"/>
                  </a:moveTo>
                  <a:cubicBezTo>
                    <a:pt x="2096" y="1096"/>
                    <a:pt x="2191" y="1191"/>
                    <a:pt x="2191" y="1310"/>
                  </a:cubicBezTo>
                  <a:lnTo>
                    <a:pt x="2191" y="1453"/>
                  </a:lnTo>
                  <a:cubicBezTo>
                    <a:pt x="2358" y="1477"/>
                    <a:pt x="2525" y="1548"/>
                    <a:pt x="2644" y="1691"/>
                  </a:cubicBezTo>
                  <a:cubicBezTo>
                    <a:pt x="2819" y="1832"/>
                    <a:pt x="2659" y="2050"/>
                    <a:pt x="2495" y="2050"/>
                  </a:cubicBezTo>
                  <a:cubicBezTo>
                    <a:pt x="2437" y="2050"/>
                    <a:pt x="2378" y="2022"/>
                    <a:pt x="2334" y="1953"/>
                  </a:cubicBezTo>
                  <a:cubicBezTo>
                    <a:pt x="2287" y="1929"/>
                    <a:pt x="2239" y="1906"/>
                    <a:pt x="2191" y="1882"/>
                  </a:cubicBezTo>
                  <a:lnTo>
                    <a:pt x="2191" y="2644"/>
                  </a:lnTo>
                  <a:lnTo>
                    <a:pt x="2310" y="2691"/>
                  </a:lnTo>
                  <a:cubicBezTo>
                    <a:pt x="2692" y="2811"/>
                    <a:pt x="2930" y="3192"/>
                    <a:pt x="2858" y="3573"/>
                  </a:cubicBezTo>
                  <a:cubicBezTo>
                    <a:pt x="2811" y="3906"/>
                    <a:pt x="2549" y="4192"/>
                    <a:pt x="2191" y="4287"/>
                  </a:cubicBezTo>
                  <a:lnTo>
                    <a:pt x="2191" y="4454"/>
                  </a:lnTo>
                  <a:cubicBezTo>
                    <a:pt x="2191" y="4573"/>
                    <a:pt x="2096" y="4668"/>
                    <a:pt x="1977" y="4668"/>
                  </a:cubicBezTo>
                  <a:cubicBezTo>
                    <a:pt x="1858" y="4668"/>
                    <a:pt x="1763" y="4573"/>
                    <a:pt x="1787" y="4454"/>
                  </a:cubicBezTo>
                  <a:lnTo>
                    <a:pt x="1787" y="4287"/>
                  </a:lnTo>
                  <a:cubicBezTo>
                    <a:pt x="1572" y="4287"/>
                    <a:pt x="1382" y="4216"/>
                    <a:pt x="1215" y="4096"/>
                  </a:cubicBezTo>
                  <a:cubicBezTo>
                    <a:pt x="1037" y="3958"/>
                    <a:pt x="1155" y="3705"/>
                    <a:pt x="1336" y="3705"/>
                  </a:cubicBezTo>
                  <a:cubicBezTo>
                    <a:pt x="1373" y="3705"/>
                    <a:pt x="1413" y="3715"/>
                    <a:pt x="1453" y="3739"/>
                  </a:cubicBezTo>
                  <a:cubicBezTo>
                    <a:pt x="1548" y="3811"/>
                    <a:pt x="1667" y="3858"/>
                    <a:pt x="1787" y="3882"/>
                  </a:cubicBezTo>
                  <a:lnTo>
                    <a:pt x="1787" y="2906"/>
                  </a:lnTo>
                  <a:cubicBezTo>
                    <a:pt x="1644" y="2858"/>
                    <a:pt x="1548" y="2787"/>
                    <a:pt x="1429" y="2715"/>
                  </a:cubicBezTo>
                  <a:cubicBezTo>
                    <a:pt x="1239" y="2549"/>
                    <a:pt x="1167" y="2287"/>
                    <a:pt x="1215" y="2048"/>
                  </a:cubicBezTo>
                  <a:cubicBezTo>
                    <a:pt x="1263" y="1786"/>
                    <a:pt x="1453" y="1548"/>
                    <a:pt x="1715" y="1477"/>
                  </a:cubicBezTo>
                  <a:lnTo>
                    <a:pt x="1787" y="1453"/>
                  </a:lnTo>
                  <a:lnTo>
                    <a:pt x="1787" y="1310"/>
                  </a:lnTo>
                  <a:cubicBezTo>
                    <a:pt x="1763" y="1191"/>
                    <a:pt x="1858" y="1096"/>
                    <a:pt x="1977" y="1096"/>
                  </a:cubicBezTo>
                  <a:close/>
                  <a:moveTo>
                    <a:pt x="524" y="0"/>
                  </a:moveTo>
                  <a:cubicBezTo>
                    <a:pt x="191" y="762"/>
                    <a:pt x="24" y="1596"/>
                    <a:pt x="0" y="2429"/>
                  </a:cubicBezTo>
                  <a:cubicBezTo>
                    <a:pt x="72" y="3763"/>
                    <a:pt x="382" y="5049"/>
                    <a:pt x="953" y="6264"/>
                  </a:cubicBezTo>
                  <a:cubicBezTo>
                    <a:pt x="996" y="6349"/>
                    <a:pt x="1095" y="6434"/>
                    <a:pt x="1201" y="6434"/>
                  </a:cubicBezTo>
                  <a:cubicBezTo>
                    <a:pt x="1214" y="6434"/>
                    <a:pt x="1226" y="6433"/>
                    <a:pt x="1239" y="6430"/>
                  </a:cubicBezTo>
                  <a:lnTo>
                    <a:pt x="2787" y="6430"/>
                  </a:lnTo>
                  <a:cubicBezTo>
                    <a:pt x="2799" y="6433"/>
                    <a:pt x="2812" y="6434"/>
                    <a:pt x="2824" y="6434"/>
                  </a:cubicBezTo>
                  <a:cubicBezTo>
                    <a:pt x="2930" y="6434"/>
                    <a:pt x="3030" y="6349"/>
                    <a:pt x="3073" y="6264"/>
                  </a:cubicBezTo>
                  <a:cubicBezTo>
                    <a:pt x="3644" y="5049"/>
                    <a:pt x="3954" y="3763"/>
                    <a:pt x="4001" y="2429"/>
                  </a:cubicBezTo>
                  <a:cubicBezTo>
                    <a:pt x="4001" y="1596"/>
                    <a:pt x="3835" y="762"/>
                    <a:pt x="3501" y="0"/>
                  </a:cubicBezTo>
                  <a:lnTo>
                    <a:pt x="3477" y="0"/>
                  </a:lnTo>
                  <a:cubicBezTo>
                    <a:pt x="3061" y="381"/>
                    <a:pt x="2531" y="572"/>
                    <a:pt x="2001" y="572"/>
                  </a:cubicBezTo>
                  <a:cubicBezTo>
                    <a:pt x="1471" y="572"/>
                    <a:pt x="941" y="381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3972759" y="4045510"/>
              <a:ext cx="387640" cy="222149"/>
            </a:xfrm>
            <a:custGeom>
              <a:avLst/>
              <a:gdLst/>
              <a:ahLst/>
              <a:cxnLst/>
              <a:rect l="l" t="t" r="r" b="b"/>
              <a:pathLst>
                <a:path w="11337" h="6497" extrusionOk="0">
                  <a:moveTo>
                    <a:pt x="6211" y="0"/>
                  </a:moveTo>
                  <a:cubicBezTo>
                    <a:pt x="5427" y="0"/>
                    <a:pt x="4666" y="467"/>
                    <a:pt x="4359" y="1281"/>
                  </a:cubicBezTo>
                  <a:cubicBezTo>
                    <a:pt x="4311" y="1269"/>
                    <a:pt x="4269" y="1263"/>
                    <a:pt x="4228" y="1263"/>
                  </a:cubicBezTo>
                  <a:cubicBezTo>
                    <a:pt x="4186" y="1263"/>
                    <a:pt x="4144" y="1269"/>
                    <a:pt x="4097" y="1281"/>
                  </a:cubicBezTo>
                  <a:cubicBezTo>
                    <a:pt x="3263" y="1281"/>
                    <a:pt x="2525" y="1781"/>
                    <a:pt x="2239" y="2567"/>
                  </a:cubicBezTo>
                  <a:cubicBezTo>
                    <a:pt x="1834" y="2638"/>
                    <a:pt x="1453" y="2853"/>
                    <a:pt x="1168" y="3162"/>
                  </a:cubicBezTo>
                  <a:cubicBezTo>
                    <a:pt x="1" y="4424"/>
                    <a:pt x="906" y="6496"/>
                    <a:pt x="2644" y="6496"/>
                  </a:cubicBezTo>
                  <a:lnTo>
                    <a:pt x="3382" y="6496"/>
                  </a:lnTo>
                  <a:cubicBezTo>
                    <a:pt x="3430" y="5353"/>
                    <a:pt x="3763" y="4234"/>
                    <a:pt x="4359" y="3257"/>
                  </a:cubicBezTo>
                  <a:cubicBezTo>
                    <a:pt x="4621" y="2781"/>
                    <a:pt x="4954" y="2329"/>
                    <a:pt x="5359" y="1971"/>
                  </a:cubicBezTo>
                  <a:cubicBezTo>
                    <a:pt x="5538" y="1805"/>
                    <a:pt x="5764" y="1721"/>
                    <a:pt x="5990" y="1721"/>
                  </a:cubicBezTo>
                  <a:cubicBezTo>
                    <a:pt x="6216" y="1721"/>
                    <a:pt x="6442" y="1805"/>
                    <a:pt x="6621" y="1971"/>
                  </a:cubicBezTo>
                  <a:cubicBezTo>
                    <a:pt x="7026" y="2329"/>
                    <a:pt x="7359" y="2781"/>
                    <a:pt x="7645" y="3257"/>
                  </a:cubicBezTo>
                  <a:cubicBezTo>
                    <a:pt x="8217" y="4234"/>
                    <a:pt x="8550" y="5353"/>
                    <a:pt x="8598" y="6496"/>
                  </a:cubicBezTo>
                  <a:lnTo>
                    <a:pt x="9336" y="6496"/>
                  </a:lnTo>
                  <a:cubicBezTo>
                    <a:pt x="10431" y="6496"/>
                    <a:pt x="11336" y="5591"/>
                    <a:pt x="11336" y="4496"/>
                  </a:cubicBezTo>
                  <a:cubicBezTo>
                    <a:pt x="11336" y="4022"/>
                    <a:pt x="11148" y="3571"/>
                    <a:pt x="10841" y="3191"/>
                  </a:cubicBezTo>
                  <a:lnTo>
                    <a:pt x="10841" y="3191"/>
                  </a:lnTo>
                  <a:cubicBezTo>
                    <a:pt x="10885" y="3006"/>
                    <a:pt x="10908" y="2799"/>
                    <a:pt x="10908" y="2614"/>
                  </a:cubicBezTo>
                  <a:cubicBezTo>
                    <a:pt x="10908" y="1228"/>
                    <a:pt x="9758" y="210"/>
                    <a:pt x="8491" y="210"/>
                  </a:cubicBezTo>
                  <a:cubicBezTo>
                    <a:pt x="8147" y="210"/>
                    <a:pt x="7795" y="285"/>
                    <a:pt x="7455" y="447"/>
                  </a:cubicBezTo>
                  <a:cubicBezTo>
                    <a:pt x="7082" y="142"/>
                    <a:pt x="6643" y="0"/>
                    <a:pt x="6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4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Ultimate spreadsheet charts for business infographics</a:t>
            </a:r>
            <a:endParaRPr sz="2800"/>
          </a:p>
        </p:txBody>
      </p:sp>
      <p:sp>
        <p:nvSpPr>
          <p:cNvPr id="1167" name="Google Shape;1167;p44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Follow the link in the graph to modify its data and then paste the new one here. </a:t>
            </a:r>
            <a:r>
              <a:rPr lang="en-GB" sz="12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 more info,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1"/>
              </a:rPr>
              <a:t>click here</a:t>
            </a: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1168" name="Google Shape;1168;p44" title="Gráfico">
            <a:hlinkClick r:id="rId2"/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48338" y="1087675"/>
            <a:ext cx="4000576" cy="2739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9" name="Google Shape;1169;p44"/>
          <p:cNvGrpSpPr/>
          <p:nvPr/>
        </p:nvGrpSpPr>
        <p:grpSpPr>
          <a:xfrm>
            <a:off x="1544588" y="3827189"/>
            <a:ext cx="316458" cy="367106"/>
            <a:chOff x="853400" y="2287189"/>
            <a:chExt cx="316458" cy="367106"/>
          </a:xfrm>
        </p:grpSpPr>
        <p:sp>
          <p:nvSpPr>
            <p:cNvPr id="1170" name="Google Shape;1170;p44"/>
            <p:cNvSpPr/>
            <p:nvPr/>
          </p:nvSpPr>
          <p:spPr>
            <a:xfrm>
              <a:off x="855010" y="2528685"/>
              <a:ext cx="83250" cy="125611"/>
            </a:xfrm>
            <a:custGeom>
              <a:avLst/>
              <a:gdLst/>
              <a:ahLst/>
              <a:cxnLst/>
              <a:rect l="l" t="t" r="r" b="b"/>
              <a:pathLst>
                <a:path w="2431" h="3668" extrusionOk="0">
                  <a:moveTo>
                    <a:pt x="311" y="0"/>
                  </a:moveTo>
                  <a:cubicBezTo>
                    <a:pt x="144" y="0"/>
                    <a:pt x="1" y="120"/>
                    <a:pt x="1" y="310"/>
                  </a:cubicBezTo>
                  <a:lnTo>
                    <a:pt x="1" y="3358"/>
                  </a:lnTo>
                  <a:cubicBezTo>
                    <a:pt x="1" y="3525"/>
                    <a:pt x="144" y="3668"/>
                    <a:pt x="311" y="3668"/>
                  </a:cubicBezTo>
                  <a:lnTo>
                    <a:pt x="2120" y="3668"/>
                  </a:lnTo>
                  <a:cubicBezTo>
                    <a:pt x="2287" y="3668"/>
                    <a:pt x="2430" y="3525"/>
                    <a:pt x="2430" y="3358"/>
                  </a:cubicBezTo>
                  <a:lnTo>
                    <a:pt x="2430" y="310"/>
                  </a:lnTo>
                  <a:cubicBezTo>
                    <a:pt x="2430" y="143"/>
                    <a:pt x="2287" y="0"/>
                    <a:pt x="2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1" name="Google Shape;1171;p44"/>
            <p:cNvSpPr/>
            <p:nvPr/>
          </p:nvSpPr>
          <p:spPr>
            <a:xfrm>
              <a:off x="970004" y="2470708"/>
              <a:ext cx="84037" cy="183587"/>
            </a:xfrm>
            <a:custGeom>
              <a:avLst/>
              <a:gdLst/>
              <a:ahLst/>
              <a:cxnLst/>
              <a:rect l="l" t="t" r="r" b="b"/>
              <a:pathLst>
                <a:path w="2454" h="5361" extrusionOk="0">
                  <a:moveTo>
                    <a:pt x="274" y="0"/>
                  </a:moveTo>
                  <a:cubicBezTo>
                    <a:pt x="123" y="0"/>
                    <a:pt x="1" y="134"/>
                    <a:pt x="1" y="288"/>
                  </a:cubicBezTo>
                  <a:lnTo>
                    <a:pt x="1" y="5051"/>
                  </a:lnTo>
                  <a:cubicBezTo>
                    <a:pt x="1" y="5218"/>
                    <a:pt x="144" y="5361"/>
                    <a:pt x="310" y="5361"/>
                  </a:cubicBezTo>
                  <a:lnTo>
                    <a:pt x="2144" y="5361"/>
                  </a:lnTo>
                  <a:cubicBezTo>
                    <a:pt x="2311" y="5361"/>
                    <a:pt x="2454" y="5218"/>
                    <a:pt x="2454" y="5051"/>
                  </a:cubicBezTo>
                  <a:lnTo>
                    <a:pt x="2454" y="312"/>
                  </a:lnTo>
                  <a:cubicBezTo>
                    <a:pt x="2454" y="146"/>
                    <a:pt x="2311" y="3"/>
                    <a:pt x="2144" y="3"/>
                  </a:cubicBezTo>
                  <a:lnTo>
                    <a:pt x="310" y="3"/>
                  </a:lnTo>
                  <a:cubicBezTo>
                    <a:pt x="298" y="1"/>
                    <a:pt x="28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2" name="Google Shape;1172;p44"/>
            <p:cNvSpPr/>
            <p:nvPr/>
          </p:nvSpPr>
          <p:spPr>
            <a:xfrm>
              <a:off x="1085821" y="2382699"/>
              <a:ext cx="84037" cy="271597"/>
            </a:xfrm>
            <a:custGeom>
              <a:avLst/>
              <a:gdLst/>
              <a:ahLst/>
              <a:cxnLst/>
              <a:rect l="l" t="t" r="r" b="b"/>
              <a:pathLst>
                <a:path w="2454" h="7931" extrusionOk="0">
                  <a:moveTo>
                    <a:pt x="310" y="1"/>
                  </a:moveTo>
                  <a:cubicBezTo>
                    <a:pt x="143" y="1"/>
                    <a:pt x="0" y="144"/>
                    <a:pt x="0" y="334"/>
                  </a:cubicBezTo>
                  <a:lnTo>
                    <a:pt x="0" y="7621"/>
                  </a:lnTo>
                  <a:cubicBezTo>
                    <a:pt x="0" y="7788"/>
                    <a:pt x="143" y="7931"/>
                    <a:pt x="310" y="7931"/>
                  </a:cubicBezTo>
                  <a:lnTo>
                    <a:pt x="2144" y="7931"/>
                  </a:lnTo>
                  <a:cubicBezTo>
                    <a:pt x="2310" y="7931"/>
                    <a:pt x="2453" y="7788"/>
                    <a:pt x="2453" y="7621"/>
                  </a:cubicBezTo>
                  <a:lnTo>
                    <a:pt x="2453" y="334"/>
                  </a:lnTo>
                  <a:cubicBezTo>
                    <a:pt x="2453" y="144"/>
                    <a:pt x="2310" y="1"/>
                    <a:pt x="2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3" name="Google Shape;1173;p44"/>
            <p:cNvSpPr/>
            <p:nvPr/>
          </p:nvSpPr>
          <p:spPr>
            <a:xfrm>
              <a:off x="853400" y="2287189"/>
              <a:ext cx="315636" cy="134686"/>
            </a:xfrm>
            <a:custGeom>
              <a:avLst/>
              <a:gdLst/>
              <a:ahLst/>
              <a:cxnLst/>
              <a:rect l="l" t="t" r="r" b="b"/>
              <a:pathLst>
                <a:path w="9217" h="3933" extrusionOk="0">
                  <a:moveTo>
                    <a:pt x="7765" y="1"/>
                  </a:moveTo>
                  <a:cubicBezTo>
                    <a:pt x="7421" y="1"/>
                    <a:pt x="7327" y="508"/>
                    <a:pt x="7692" y="623"/>
                  </a:cubicBezTo>
                  <a:lnTo>
                    <a:pt x="8002" y="670"/>
                  </a:lnTo>
                  <a:lnTo>
                    <a:pt x="5240" y="2218"/>
                  </a:lnTo>
                  <a:lnTo>
                    <a:pt x="3930" y="1528"/>
                  </a:lnTo>
                  <a:cubicBezTo>
                    <a:pt x="3894" y="1504"/>
                    <a:pt x="3846" y="1492"/>
                    <a:pt x="3796" y="1492"/>
                  </a:cubicBezTo>
                  <a:cubicBezTo>
                    <a:pt x="3745" y="1492"/>
                    <a:pt x="3692" y="1504"/>
                    <a:pt x="3644" y="1528"/>
                  </a:cubicBezTo>
                  <a:lnTo>
                    <a:pt x="215" y="3337"/>
                  </a:lnTo>
                  <a:cubicBezTo>
                    <a:pt x="72" y="3409"/>
                    <a:pt x="0" y="3599"/>
                    <a:pt x="96" y="3766"/>
                  </a:cubicBezTo>
                  <a:cubicBezTo>
                    <a:pt x="143" y="3861"/>
                    <a:pt x="238" y="3933"/>
                    <a:pt x="358" y="3933"/>
                  </a:cubicBezTo>
                  <a:lnTo>
                    <a:pt x="381" y="3933"/>
                  </a:lnTo>
                  <a:cubicBezTo>
                    <a:pt x="429" y="3933"/>
                    <a:pt x="477" y="3909"/>
                    <a:pt x="524" y="3885"/>
                  </a:cubicBezTo>
                  <a:lnTo>
                    <a:pt x="3787" y="2171"/>
                  </a:lnTo>
                  <a:lnTo>
                    <a:pt x="5097" y="2837"/>
                  </a:lnTo>
                  <a:cubicBezTo>
                    <a:pt x="5144" y="2861"/>
                    <a:pt x="5198" y="2873"/>
                    <a:pt x="5251" y="2873"/>
                  </a:cubicBezTo>
                  <a:cubicBezTo>
                    <a:pt x="5305" y="2873"/>
                    <a:pt x="5359" y="2861"/>
                    <a:pt x="5406" y="2837"/>
                  </a:cubicBezTo>
                  <a:lnTo>
                    <a:pt x="8312" y="1218"/>
                  </a:lnTo>
                  <a:lnTo>
                    <a:pt x="8193" y="1528"/>
                  </a:lnTo>
                  <a:cubicBezTo>
                    <a:pt x="8145" y="1670"/>
                    <a:pt x="8216" y="1861"/>
                    <a:pt x="8383" y="1932"/>
                  </a:cubicBezTo>
                  <a:cubicBezTo>
                    <a:pt x="8407" y="1932"/>
                    <a:pt x="8454" y="1956"/>
                    <a:pt x="8502" y="1956"/>
                  </a:cubicBezTo>
                  <a:cubicBezTo>
                    <a:pt x="8621" y="1956"/>
                    <a:pt x="8740" y="1861"/>
                    <a:pt x="8788" y="1742"/>
                  </a:cubicBezTo>
                  <a:lnTo>
                    <a:pt x="9217" y="646"/>
                  </a:lnTo>
                  <a:cubicBezTo>
                    <a:pt x="9217" y="623"/>
                    <a:pt x="9217" y="599"/>
                    <a:pt x="9217" y="575"/>
                  </a:cubicBezTo>
                  <a:cubicBezTo>
                    <a:pt x="9217" y="551"/>
                    <a:pt x="9217" y="527"/>
                    <a:pt x="9217" y="504"/>
                  </a:cubicBezTo>
                  <a:cubicBezTo>
                    <a:pt x="9217" y="456"/>
                    <a:pt x="9217" y="408"/>
                    <a:pt x="9193" y="384"/>
                  </a:cubicBezTo>
                  <a:cubicBezTo>
                    <a:pt x="9121" y="289"/>
                    <a:pt x="9026" y="218"/>
                    <a:pt x="8931" y="218"/>
                  </a:cubicBezTo>
                  <a:lnTo>
                    <a:pt x="7812" y="3"/>
                  </a:lnTo>
                  <a:cubicBezTo>
                    <a:pt x="7796" y="1"/>
                    <a:pt x="7780" y="1"/>
                    <a:pt x="77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74" name="Google Shape;1174;p44"/>
          <p:cNvGrpSpPr/>
          <p:nvPr/>
        </p:nvGrpSpPr>
        <p:grpSpPr>
          <a:xfrm>
            <a:off x="3965724" y="3831308"/>
            <a:ext cx="249578" cy="358888"/>
            <a:chOff x="5646262" y="2290545"/>
            <a:chExt cx="249578" cy="358888"/>
          </a:xfrm>
        </p:grpSpPr>
        <p:sp>
          <p:nvSpPr>
            <p:cNvPr id="1175" name="Google Shape;1175;p44"/>
            <p:cNvSpPr/>
            <p:nvPr/>
          </p:nvSpPr>
          <p:spPr>
            <a:xfrm>
              <a:off x="5646262" y="2290545"/>
              <a:ext cx="249578" cy="268344"/>
            </a:xfrm>
            <a:custGeom>
              <a:avLst/>
              <a:gdLst/>
              <a:ahLst/>
              <a:cxnLst/>
              <a:rect l="l" t="t" r="r" b="b"/>
              <a:pathLst>
                <a:path w="7288" h="7836" extrusionOk="0">
                  <a:moveTo>
                    <a:pt x="2167" y="3746"/>
                  </a:moveTo>
                  <a:cubicBezTo>
                    <a:pt x="2322" y="3746"/>
                    <a:pt x="2477" y="3847"/>
                    <a:pt x="2477" y="4049"/>
                  </a:cubicBezTo>
                  <a:lnTo>
                    <a:pt x="2477" y="6431"/>
                  </a:lnTo>
                  <a:cubicBezTo>
                    <a:pt x="2477" y="6633"/>
                    <a:pt x="2322" y="6734"/>
                    <a:pt x="2167" y="6734"/>
                  </a:cubicBezTo>
                  <a:cubicBezTo>
                    <a:pt x="2012" y="6734"/>
                    <a:pt x="1858" y="6633"/>
                    <a:pt x="1858" y="6431"/>
                  </a:cubicBezTo>
                  <a:lnTo>
                    <a:pt x="1858" y="4049"/>
                  </a:lnTo>
                  <a:cubicBezTo>
                    <a:pt x="1858" y="3847"/>
                    <a:pt x="2012" y="3746"/>
                    <a:pt x="2167" y="3746"/>
                  </a:cubicBezTo>
                  <a:close/>
                  <a:moveTo>
                    <a:pt x="3644" y="2174"/>
                  </a:moveTo>
                  <a:cubicBezTo>
                    <a:pt x="3798" y="2174"/>
                    <a:pt x="3953" y="2275"/>
                    <a:pt x="3953" y="2477"/>
                  </a:cubicBezTo>
                  <a:lnTo>
                    <a:pt x="3953" y="6431"/>
                  </a:lnTo>
                  <a:cubicBezTo>
                    <a:pt x="3953" y="6633"/>
                    <a:pt x="3798" y="6734"/>
                    <a:pt x="3644" y="6734"/>
                  </a:cubicBezTo>
                  <a:cubicBezTo>
                    <a:pt x="3489" y="6734"/>
                    <a:pt x="3334" y="6633"/>
                    <a:pt x="3334" y="6431"/>
                  </a:cubicBezTo>
                  <a:lnTo>
                    <a:pt x="3334" y="2477"/>
                  </a:lnTo>
                  <a:cubicBezTo>
                    <a:pt x="3334" y="2275"/>
                    <a:pt x="3489" y="2174"/>
                    <a:pt x="3644" y="2174"/>
                  </a:cubicBezTo>
                  <a:close/>
                  <a:moveTo>
                    <a:pt x="5144" y="4936"/>
                  </a:moveTo>
                  <a:cubicBezTo>
                    <a:pt x="5299" y="4936"/>
                    <a:pt x="5454" y="5037"/>
                    <a:pt x="5454" y="5240"/>
                  </a:cubicBezTo>
                  <a:lnTo>
                    <a:pt x="5454" y="6431"/>
                  </a:lnTo>
                  <a:cubicBezTo>
                    <a:pt x="5454" y="6633"/>
                    <a:pt x="5299" y="6734"/>
                    <a:pt x="5144" y="6734"/>
                  </a:cubicBezTo>
                  <a:cubicBezTo>
                    <a:pt x="4989" y="6734"/>
                    <a:pt x="4834" y="6633"/>
                    <a:pt x="4834" y="6431"/>
                  </a:cubicBezTo>
                  <a:lnTo>
                    <a:pt x="4834" y="5240"/>
                  </a:lnTo>
                  <a:cubicBezTo>
                    <a:pt x="4834" y="5037"/>
                    <a:pt x="4989" y="4936"/>
                    <a:pt x="5144" y="4936"/>
                  </a:cubicBezTo>
                  <a:close/>
                  <a:moveTo>
                    <a:pt x="1548" y="1"/>
                  </a:moveTo>
                  <a:cubicBezTo>
                    <a:pt x="691" y="1"/>
                    <a:pt x="0" y="691"/>
                    <a:pt x="0" y="1525"/>
                  </a:cubicBezTo>
                  <a:lnTo>
                    <a:pt x="0" y="7836"/>
                  </a:lnTo>
                  <a:lnTo>
                    <a:pt x="7287" y="7836"/>
                  </a:lnTo>
                  <a:lnTo>
                    <a:pt x="7287" y="1525"/>
                  </a:lnTo>
                  <a:cubicBezTo>
                    <a:pt x="7264" y="691"/>
                    <a:pt x="6597" y="1"/>
                    <a:pt x="5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6" name="Google Shape;1176;p44"/>
            <p:cNvSpPr/>
            <p:nvPr/>
          </p:nvSpPr>
          <p:spPr>
            <a:xfrm>
              <a:off x="5646262" y="2580053"/>
              <a:ext cx="249578" cy="69380"/>
            </a:xfrm>
            <a:custGeom>
              <a:avLst/>
              <a:gdLst/>
              <a:ahLst/>
              <a:cxnLst/>
              <a:rect l="l" t="t" r="r" b="b"/>
              <a:pathLst>
                <a:path w="7288" h="2026" extrusionOk="0">
                  <a:moveTo>
                    <a:pt x="3644" y="691"/>
                  </a:moveTo>
                  <a:cubicBezTo>
                    <a:pt x="3906" y="691"/>
                    <a:pt x="4049" y="1001"/>
                    <a:pt x="3858" y="1192"/>
                  </a:cubicBezTo>
                  <a:cubicBezTo>
                    <a:pt x="3797" y="1252"/>
                    <a:pt x="3725" y="1279"/>
                    <a:pt x="3654" y="1279"/>
                  </a:cubicBezTo>
                  <a:cubicBezTo>
                    <a:pt x="3502" y="1279"/>
                    <a:pt x="3358" y="1156"/>
                    <a:pt x="3358" y="977"/>
                  </a:cubicBezTo>
                  <a:cubicBezTo>
                    <a:pt x="3358" y="810"/>
                    <a:pt x="3477" y="691"/>
                    <a:pt x="3644" y="691"/>
                  </a:cubicBezTo>
                  <a:close/>
                  <a:moveTo>
                    <a:pt x="0" y="1"/>
                  </a:moveTo>
                  <a:lnTo>
                    <a:pt x="0" y="501"/>
                  </a:lnTo>
                  <a:cubicBezTo>
                    <a:pt x="0" y="1334"/>
                    <a:pt x="691" y="2025"/>
                    <a:pt x="1548" y="2025"/>
                  </a:cubicBezTo>
                  <a:lnTo>
                    <a:pt x="5763" y="2025"/>
                  </a:lnTo>
                  <a:cubicBezTo>
                    <a:pt x="6597" y="2025"/>
                    <a:pt x="7287" y="1334"/>
                    <a:pt x="7287" y="501"/>
                  </a:cubicBezTo>
                  <a:lnTo>
                    <a:pt x="72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77" name="Google Shape;1177;p44"/>
          <p:cNvGrpSpPr/>
          <p:nvPr/>
        </p:nvGrpSpPr>
        <p:grpSpPr>
          <a:xfrm>
            <a:off x="2323919" y="3825706"/>
            <a:ext cx="383339" cy="370086"/>
            <a:chOff x="3999694" y="3458368"/>
            <a:chExt cx="383339" cy="370086"/>
          </a:xfrm>
        </p:grpSpPr>
        <p:sp>
          <p:nvSpPr>
            <p:cNvPr id="1178" name="Google Shape;1178;p44"/>
            <p:cNvSpPr/>
            <p:nvPr/>
          </p:nvSpPr>
          <p:spPr>
            <a:xfrm>
              <a:off x="4084519" y="3458368"/>
              <a:ext cx="198210" cy="104447"/>
            </a:xfrm>
            <a:custGeom>
              <a:avLst/>
              <a:gdLst/>
              <a:ahLst/>
              <a:cxnLst/>
              <a:rect l="l" t="t" r="r" b="b"/>
              <a:pathLst>
                <a:path w="5788" h="3050" extrusionOk="0">
                  <a:moveTo>
                    <a:pt x="2862" y="1"/>
                  </a:moveTo>
                  <a:cubicBezTo>
                    <a:pt x="1867" y="1"/>
                    <a:pt x="872" y="281"/>
                    <a:pt x="0" y="834"/>
                  </a:cubicBezTo>
                  <a:lnTo>
                    <a:pt x="1572" y="3025"/>
                  </a:lnTo>
                  <a:cubicBezTo>
                    <a:pt x="1977" y="2811"/>
                    <a:pt x="2429" y="2692"/>
                    <a:pt x="2882" y="2692"/>
                  </a:cubicBezTo>
                  <a:cubicBezTo>
                    <a:pt x="3334" y="2692"/>
                    <a:pt x="3787" y="2811"/>
                    <a:pt x="4192" y="3049"/>
                  </a:cubicBezTo>
                  <a:lnTo>
                    <a:pt x="5787" y="882"/>
                  </a:lnTo>
                  <a:cubicBezTo>
                    <a:pt x="4897" y="292"/>
                    <a:pt x="3879" y="1"/>
                    <a:pt x="28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9" name="Google Shape;1179;p44"/>
            <p:cNvSpPr/>
            <p:nvPr/>
          </p:nvSpPr>
          <p:spPr>
            <a:xfrm>
              <a:off x="3999694" y="3501620"/>
              <a:ext cx="383339" cy="326834"/>
            </a:xfrm>
            <a:custGeom>
              <a:avLst/>
              <a:gdLst/>
              <a:ahLst/>
              <a:cxnLst/>
              <a:rect l="l" t="t" r="r" b="b"/>
              <a:pathLst>
                <a:path w="11194" h="9544" extrusionOk="0">
                  <a:moveTo>
                    <a:pt x="8741" y="0"/>
                  </a:moveTo>
                  <a:lnTo>
                    <a:pt x="7169" y="2167"/>
                  </a:lnTo>
                  <a:cubicBezTo>
                    <a:pt x="8574" y="3477"/>
                    <a:pt x="8193" y="5811"/>
                    <a:pt x="6431" y="6597"/>
                  </a:cubicBezTo>
                  <a:cubicBezTo>
                    <a:pt x="6079" y="6749"/>
                    <a:pt x="5717" y="6819"/>
                    <a:pt x="5364" y="6819"/>
                  </a:cubicBezTo>
                  <a:cubicBezTo>
                    <a:pt x="3949" y="6819"/>
                    <a:pt x="2668" y="5687"/>
                    <a:pt x="2668" y="4144"/>
                  </a:cubicBezTo>
                  <a:cubicBezTo>
                    <a:pt x="2668" y="3977"/>
                    <a:pt x="2692" y="3810"/>
                    <a:pt x="2715" y="3644"/>
                  </a:cubicBezTo>
                  <a:lnTo>
                    <a:pt x="120" y="3072"/>
                  </a:lnTo>
                  <a:cubicBezTo>
                    <a:pt x="48" y="3429"/>
                    <a:pt x="1" y="3787"/>
                    <a:pt x="24" y="4144"/>
                  </a:cubicBezTo>
                  <a:cubicBezTo>
                    <a:pt x="1" y="5573"/>
                    <a:pt x="572" y="6954"/>
                    <a:pt x="1572" y="7954"/>
                  </a:cubicBezTo>
                  <a:cubicBezTo>
                    <a:pt x="2608" y="9014"/>
                    <a:pt x="3978" y="9544"/>
                    <a:pt x="5347" y="9544"/>
                  </a:cubicBezTo>
                  <a:cubicBezTo>
                    <a:pt x="6716" y="9544"/>
                    <a:pt x="8086" y="9014"/>
                    <a:pt x="9122" y="7954"/>
                  </a:cubicBezTo>
                  <a:cubicBezTo>
                    <a:pt x="11193" y="5835"/>
                    <a:pt x="11193" y="2453"/>
                    <a:pt x="9122" y="333"/>
                  </a:cubicBezTo>
                  <a:cubicBezTo>
                    <a:pt x="9003" y="214"/>
                    <a:pt x="8883" y="95"/>
                    <a:pt x="87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0" name="Google Shape;1180;p44"/>
            <p:cNvSpPr/>
            <p:nvPr/>
          </p:nvSpPr>
          <p:spPr>
            <a:xfrm>
              <a:off x="4009488" y="3499976"/>
              <a:ext cx="112563" cy="106057"/>
            </a:xfrm>
            <a:custGeom>
              <a:avLst/>
              <a:gdLst/>
              <a:ahLst/>
              <a:cxnLst/>
              <a:rect l="l" t="t" r="r" b="b"/>
              <a:pathLst>
                <a:path w="3287" h="3097" extrusionOk="0">
                  <a:moveTo>
                    <a:pt x="1715" y="0"/>
                  </a:moveTo>
                  <a:cubicBezTo>
                    <a:pt x="905" y="667"/>
                    <a:pt x="310" y="1548"/>
                    <a:pt x="0" y="2525"/>
                  </a:cubicBezTo>
                  <a:lnTo>
                    <a:pt x="2620" y="3096"/>
                  </a:lnTo>
                  <a:cubicBezTo>
                    <a:pt x="2787" y="2763"/>
                    <a:pt x="3001" y="2453"/>
                    <a:pt x="3287" y="2191"/>
                  </a:cubicBezTo>
                  <a:lnTo>
                    <a:pt x="17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81" name="Google Shape;1181;p44"/>
          <p:cNvGrpSpPr/>
          <p:nvPr/>
        </p:nvGrpSpPr>
        <p:grpSpPr>
          <a:xfrm>
            <a:off x="3113469" y="3825689"/>
            <a:ext cx="367860" cy="353169"/>
            <a:chOff x="4794007" y="4047177"/>
            <a:chExt cx="367860" cy="353169"/>
          </a:xfrm>
        </p:grpSpPr>
        <p:sp>
          <p:nvSpPr>
            <p:cNvPr id="1182" name="Google Shape;1182;p44"/>
            <p:cNvSpPr/>
            <p:nvPr/>
          </p:nvSpPr>
          <p:spPr>
            <a:xfrm>
              <a:off x="4846230" y="4190732"/>
              <a:ext cx="263447" cy="66093"/>
            </a:xfrm>
            <a:custGeom>
              <a:avLst/>
              <a:gdLst/>
              <a:ahLst/>
              <a:cxnLst/>
              <a:rect l="l" t="t" r="r" b="b"/>
              <a:pathLst>
                <a:path w="7693" h="1930" extrusionOk="0">
                  <a:moveTo>
                    <a:pt x="3548" y="0"/>
                  </a:moveTo>
                  <a:lnTo>
                    <a:pt x="3548" y="667"/>
                  </a:lnTo>
                  <a:lnTo>
                    <a:pt x="333" y="667"/>
                  </a:lnTo>
                  <a:cubicBezTo>
                    <a:pt x="143" y="667"/>
                    <a:pt x="0" y="810"/>
                    <a:pt x="0" y="1000"/>
                  </a:cubicBezTo>
                  <a:lnTo>
                    <a:pt x="0" y="1929"/>
                  </a:lnTo>
                  <a:cubicBezTo>
                    <a:pt x="84" y="1912"/>
                    <a:pt x="157" y="1895"/>
                    <a:pt x="234" y="1895"/>
                  </a:cubicBezTo>
                  <a:cubicBezTo>
                    <a:pt x="266" y="1895"/>
                    <a:pt x="299" y="1898"/>
                    <a:pt x="333" y="1905"/>
                  </a:cubicBezTo>
                  <a:cubicBezTo>
                    <a:pt x="361" y="1898"/>
                    <a:pt x="389" y="1895"/>
                    <a:pt x="418" y="1895"/>
                  </a:cubicBezTo>
                  <a:cubicBezTo>
                    <a:pt x="487" y="1895"/>
                    <a:pt x="559" y="1912"/>
                    <a:pt x="643" y="1929"/>
                  </a:cubicBezTo>
                  <a:lnTo>
                    <a:pt x="643" y="1310"/>
                  </a:lnTo>
                  <a:lnTo>
                    <a:pt x="7049" y="1310"/>
                  </a:lnTo>
                  <a:lnTo>
                    <a:pt x="7049" y="1929"/>
                  </a:lnTo>
                  <a:cubicBezTo>
                    <a:pt x="7117" y="1912"/>
                    <a:pt x="7196" y="1895"/>
                    <a:pt x="7270" y="1895"/>
                  </a:cubicBezTo>
                  <a:cubicBezTo>
                    <a:pt x="7301" y="1895"/>
                    <a:pt x="7331" y="1898"/>
                    <a:pt x="7359" y="1905"/>
                  </a:cubicBezTo>
                  <a:cubicBezTo>
                    <a:pt x="7394" y="1898"/>
                    <a:pt x="7426" y="1895"/>
                    <a:pt x="7458" y="1895"/>
                  </a:cubicBezTo>
                  <a:cubicBezTo>
                    <a:pt x="7536" y="1895"/>
                    <a:pt x="7608" y="1912"/>
                    <a:pt x="7692" y="1929"/>
                  </a:cubicBezTo>
                  <a:lnTo>
                    <a:pt x="7692" y="1000"/>
                  </a:lnTo>
                  <a:cubicBezTo>
                    <a:pt x="7692" y="810"/>
                    <a:pt x="7549" y="667"/>
                    <a:pt x="7359" y="667"/>
                  </a:cubicBezTo>
                  <a:lnTo>
                    <a:pt x="4168" y="667"/>
                  </a:lnTo>
                  <a:lnTo>
                    <a:pt x="41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3" name="Google Shape;1183;p44"/>
            <p:cNvSpPr/>
            <p:nvPr/>
          </p:nvSpPr>
          <p:spPr>
            <a:xfrm>
              <a:off x="4914720" y="4047177"/>
              <a:ext cx="126433" cy="123179"/>
            </a:xfrm>
            <a:custGeom>
              <a:avLst/>
              <a:gdLst/>
              <a:ahLst/>
              <a:cxnLst/>
              <a:rect l="l" t="t" r="r" b="b"/>
              <a:pathLst>
                <a:path w="3692" h="3597" extrusionOk="0">
                  <a:moveTo>
                    <a:pt x="1846" y="1"/>
                  </a:moveTo>
                  <a:cubicBezTo>
                    <a:pt x="1298" y="1"/>
                    <a:pt x="751" y="358"/>
                    <a:pt x="715" y="1072"/>
                  </a:cubicBezTo>
                  <a:cubicBezTo>
                    <a:pt x="715" y="1311"/>
                    <a:pt x="786" y="1525"/>
                    <a:pt x="929" y="1715"/>
                  </a:cubicBezTo>
                  <a:cubicBezTo>
                    <a:pt x="739" y="1811"/>
                    <a:pt x="572" y="1954"/>
                    <a:pt x="453" y="2120"/>
                  </a:cubicBezTo>
                  <a:cubicBezTo>
                    <a:pt x="167" y="2454"/>
                    <a:pt x="24" y="2859"/>
                    <a:pt x="0" y="3287"/>
                  </a:cubicBezTo>
                  <a:cubicBezTo>
                    <a:pt x="0" y="3454"/>
                    <a:pt x="143" y="3597"/>
                    <a:pt x="334" y="3597"/>
                  </a:cubicBezTo>
                  <a:lnTo>
                    <a:pt x="3358" y="3597"/>
                  </a:lnTo>
                  <a:cubicBezTo>
                    <a:pt x="3549" y="3597"/>
                    <a:pt x="3692" y="3454"/>
                    <a:pt x="3692" y="3287"/>
                  </a:cubicBezTo>
                  <a:cubicBezTo>
                    <a:pt x="3668" y="2859"/>
                    <a:pt x="3525" y="2454"/>
                    <a:pt x="3239" y="2120"/>
                  </a:cubicBezTo>
                  <a:cubicBezTo>
                    <a:pt x="3120" y="1954"/>
                    <a:pt x="2953" y="1811"/>
                    <a:pt x="2763" y="1715"/>
                  </a:cubicBezTo>
                  <a:cubicBezTo>
                    <a:pt x="2906" y="1525"/>
                    <a:pt x="2977" y="1311"/>
                    <a:pt x="2977" y="1072"/>
                  </a:cubicBezTo>
                  <a:cubicBezTo>
                    <a:pt x="2942" y="358"/>
                    <a:pt x="2394" y="1"/>
                    <a:pt x="1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4" name="Google Shape;1184;p44"/>
            <p:cNvSpPr/>
            <p:nvPr/>
          </p:nvSpPr>
          <p:spPr>
            <a:xfrm>
              <a:off x="4794007" y="4276344"/>
              <a:ext cx="126467" cy="124001"/>
            </a:xfrm>
            <a:custGeom>
              <a:avLst/>
              <a:gdLst/>
              <a:ahLst/>
              <a:cxnLst/>
              <a:rect l="l" t="t" r="r" b="b"/>
              <a:pathLst>
                <a:path w="3693" h="3621" extrusionOk="0">
                  <a:moveTo>
                    <a:pt x="1858" y="1"/>
                  </a:moveTo>
                  <a:cubicBezTo>
                    <a:pt x="1239" y="1"/>
                    <a:pt x="739" y="477"/>
                    <a:pt x="715" y="1096"/>
                  </a:cubicBezTo>
                  <a:cubicBezTo>
                    <a:pt x="715" y="1334"/>
                    <a:pt x="787" y="1549"/>
                    <a:pt x="930" y="1739"/>
                  </a:cubicBezTo>
                  <a:cubicBezTo>
                    <a:pt x="739" y="1834"/>
                    <a:pt x="596" y="1977"/>
                    <a:pt x="453" y="2144"/>
                  </a:cubicBezTo>
                  <a:cubicBezTo>
                    <a:pt x="168" y="2477"/>
                    <a:pt x="25" y="2882"/>
                    <a:pt x="25" y="3311"/>
                  </a:cubicBezTo>
                  <a:cubicBezTo>
                    <a:pt x="1" y="3478"/>
                    <a:pt x="144" y="3620"/>
                    <a:pt x="334" y="3620"/>
                  </a:cubicBezTo>
                  <a:lnTo>
                    <a:pt x="3383" y="3620"/>
                  </a:lnTo>
                  <a:cubicBezTo>
                    <a:pt x="3549" y="3620"/>
                    <a:pt x="3692" y="3478"/>
                    <a:pt x="3692" y="3311"/>
                  </a:cubicBezTo>
                  <a:cubicBezTo>
                    <a:pt x="3668" y="2882"/>
                    <a:pt x="3525" y="2477"/>
                    <a:pt x="3240" y="2144"/>
                  </a:cubicBezTo>
                  <a:cubicBezTo>
                    <a:pt x="3121" y="1977"/>
                    <a:pt x="2954" y="1834"/>
                    <a:pt x="2763" y="1739"/>
                  </a:cubicBezTo>
                  <a:cubicBezTo>
                    <a:pt x="2906" y="1549"/>
                    <a:pt x="2978" y="1334"/>
                    <a:pt x="2978" y="1096"/>
                  </a:cubicBezTo>
                  <a:cubicBezTo>
                    <a:pt x="2954" y="477"/>
                    <a:pt x="2454" y="1"/>
                    <a:pt x="18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5" name="Google Shape;1185;p44"/>
            <p:cNvSpPr/>
            <p:nvPr/>
          </p:nvSpPr>
          <p:spPr>
            <a:xfrm>
              <a:off x="5035434" y="4277166"/>
              <a:ext cx="126433" cy="123179"/>
            </a:xfrm>
            <a:custGeom>
              <a:avLst/>
              <a:gdLst/>
              <a:ahLst/>
              <a:cxnLst/>
              <a:rect l="l" t="t" r="r" b="b"/>
              <a:pathLst>
                <a:path w="3692" h="3597" extrusionOk="0">
                  <a:moveTo>
                    <a:pt x="1846" y="0"/>
                  </a:moveTo>
                  <a:cubicBezTo>
                    <a:pt x="1298" y="0"/>
                    <a:pt x="750" y="358"/>
                    <a:pt x="714" y="1072"/>
                  </a:cubicBezTo>
                  <a:cubicBezTo>
                    <a:pt x="714" y="1286"/>
                    <a:pt x="786" y="1525"/>
                    <a:pt x="929" y="1715"/>
                  </a:cubicBezTo>
                  <a:cubicBezTo>
                    <a:pt x="738" y="1810"/>
                    <a:pt x="572" y="1953"/>
                    <a:pt x="453" y="2120"/>
                  </a:cubicBezTo>
                  <a:cubicBezTo>
                    <a:pt x="167" y="2430"/>
                    <a:pt x="24" y="2834"/>
                    <a:pt x="0" y="3263"/>
                  </a:cubicBezTo>
                  <a:cubicBezTo>
                    <a:pt x="0" y="3454"/>
                    <a:pt x="143" y="3596"/>
                    <a:pt x="310" y="3596"/>
                  </a:cubicBezTo>
                  <a:lnTo>
                    <a:pt x="3382" y="3596"/>
                  </a:lnTo>
                  <a:cubicBezTo>
                    <a:pt x="3548" y="3573"/>
                    <a:pt x="3691" y="3430"/>
                    <a:pt x="3691" y="3263"/>
                  </a:cubicBezTo>
                  <a:cubicBezTo>
                    <a:pt x="3667" y="2834"/>
                    <a:pt x="3525" y="2430"/>
                    <a:pt x="3239" y="2120"/>
                  </a:cubicBezTo>
                  <a:cubicBezTo>
                    <a:pt x="3096" y="1953"/>
                    <a:pt x="2929" y="1810"/>
                    <a:pt x="2763" y="1715"/>
                  </a:cubicBezTo>
                  <a:cubicBezTo>
                    <a:pt x="2905" y="1525"/>
                    <a:pt x="2977" y="1286"/>
                    <a:pt x="2977" y="1072"/>
                  </a:cubicBezTo>
                  <a:cubicBezTo>
                    <a:pt x="2941" y="358"/>
                    <a:pt x="2393" y="0"/>
                    <a:pt x="1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86" name="Google Shape;1186;p44"/>
          <p:cNvGrpSpPr/>
          <p:nvPr/>
        </p:nvGrpSpPr>
        <p:grpSpPr>
          <a:xfrm>
            <a:off x="5201275" y="1310913"/>
            <a:ext cx="3194388" cy="720350"/>
            <a:chOff x="5201275" y="1310913"/>
            <a:chExt cx="3194388" cy="720350"/>
          </a:xfrm>
        </p:grpSpPr>
        <p:grpSp>
          <p:nvGrpSpPr>
            <p:cNvPr id="1187" name="Google Shape;1187;p44"/>
            <p:cNvGrpSpPr/>
            <p:nvPr/>
          </p:nvGrpSpPr>
          <p:grpSpPr>
            <a:xfrm>
              <a:off x="5201275" y="1310913"/>
              <a:ext cx="2061000" cy="680664"/>
              <a:chOff x="6206700" y="1168038"/>
              <a:chExt cx="2061000" cy="680664"/>
            </a:xfrm>
          </p:grpSpPr>
          <p:sp>
            <p:nvSpPr>
              <p:cNvPr id="1188" name="Google Shape;1188;p44"/>
              <p:cNvSpPr txBox="1"/>
              <p:nvPr/>
            </p:nvSpPr>
            <p:spPr>
              <a:xfrm>
                <a:off x="6206700" y="1168038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Neptune</a:t>
                </a:r>
                <a:endParaRPr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1189" name="Google Shape;1189;p44"/>
              <p:cNvSpPr txBox="1"/>
              <p:nvPr/>
            </p:nvSpPr>
            <p:spPr>
              <a:xfrm>
                <a:off x="6206700" y="1450001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rgbClr val="000000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Neptune is the farthest planet from the Sun</a:t>
                </a:r>
                <a:endParaRPr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1190" name="Google Shape;1190;p44"/>
            <p:cNvSpPr/>
            <p:nvPr/>
          </p:nvSpPr>
          <p:spPr>
            <a:xfrm>
              <a:off x="7490863" y="1714163"/>
              <a:ext cx="904800" cy="31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+</a:t>
              </a: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40%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1191" name="Google Shape;1191;p44"/>
          <p:cNvGrpSpPr/>
          <p:nvPr/>
        </p:nvGrpSpPr>
        <p:grpSpPr>
          <a:xfrm>
            <a:off x="5201275" y="2859328"/>
            <a:ext cx="3194388" cy="720356"/>
            <a:chOff x="5201275" y="2859328"/>
            <a:chExt cx="3194388" cy="720356"/>
          </a:xfrm>
        </p:grpSpPr>
        <p:grpSp>
          <p:nvGrpSpPr>
            <p:cNvPr id="1192" name="Google Shape;1192;p44"/>
            <p:cNvGrpSpPr/>
            <p:nvPr/>
          </p:nvGrpSpPr>
          <p:grpSpPr>
            <a:xfrm>
              <a:off x="5201275" y="2859328"/>
              <a:ext cx="2061000" cy="680679"/>
              <a:chOff x="6206700" y="1983028"/>
              <a:chExt cx="2061000" cy="680679"/>
            </a:xfrm>
          </p:grpSpPr>
          <p:sp>
            <p:nvSpPr>
              <p:cNvPr id="1193" name="Google Shape;1193;p44"/>
              <p:cNvSpPr txBox="1"/>
              <p:nvPr/>
            </p:nvSpPr>
            <p:spPr>
              <a:xfrm>
                <a:off x="6206700" y="1983028"/>
                <a:ext cx="2061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Mars</a:t>
                </a:r>
                <a:endParaRPr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1194" name="Google Shape;1194;p44"/>
              <p:cNvSpPr txBox="1"/>
              <p:nvPr/>
            </p:nvSpPr>
            <p:spPr>
              <a:xfrm>
                <a:off x="6206700" y="2260207"/>
                <a:ext cx="2061000" cy="40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rgbClr val="000000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Despite being red, Mars is a cold place</a:t>
                </a:r>
                <a:endParaRPr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1195" name="Google Shape;1195;p44"/>
            <p:cNvSpPr/>
            <p:nvPr/>
          </p:nvSpPr>
          <p:spPr>
            <a:xfrm>
              <a:off x="7490863" y="3262583"/>
              <a:ext cx="904800" cy="317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+</a:t>
              </a: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70%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1196" name="Google Shape;1196;p44"/>
          <p:cNvGrpSpPr/>
          <p:nvPr/>
        </p:nvGrpSpPr>
        <p:grpSpPr>
          <a:xfrm>
            <a:off x="7776994" y="1271233"/>
            <a:ext cx="332550" cy="366941"/>
            <a:chOff x="2434882" y="2871209"/>
            <a:chExt cx="332550" cy="366941"/>
          </a:xfrm>
        </p:grpSpPr>
        <p:sp>
          <p:nvSpPr>
            <p:cNvPr id="1197" name="Google Shape;1197;p44"/>
            <p:cNvSpPr/>
            <p:nvPr/>
          </p:nvSpPr>
          <p:spPr>
            <a:xfrm>
              <a:off x="2456098" y="2871209"/>
              <a:ext cx="290938" cy="316432"/>
            </a:xfrm>
            <a:custGeom>
              <a:avLst/>
              <a:gdLst/>
              <a:ahLst/>
              <a:cxnLst/>
              <a:rect l="l" t="t" r="r" b="b"/>
              <a:pathLst>
                <a:path w="8502" h="9247" extrusionOk="0">
                  <a:moveTo>
                    <a:pt x="4239" y="2030"/>
                  </a:moveTo>
                  <a:cubicBezTo>
                    <a:pt x="4388" y="2030"/>
                    <a:pt x="4537" y="2126"/>
                    <a:pt x="4549" y="2316"/>
                  </a:cubicBezTo>
                  <a:lnTo>
                    <a:pt x="4549" y="2673"/>
                  </a:lnTo>
                  <a:lnTo>
                    <a:pt x="4906" y="2673"/>
                  </a:lnTo>
                  <a:cubicBezTo>
                    <a:pt x="5287" y="2721"/>
                    <a:pt x="5287" y="3269"/>
                    <a:pt x="4906" y="3293"/>
                  </a:cubicBezTo>
                  <a:lnTo>
                    <a:pt x="3810" y="3293"/>
                  </a:lnTo>
                  <a:cubicBezTo>
                    <a:pt x="3453" y="3293"/>
                    <a:pt x="3453" y="3840"/>
                    <a:pt x="3810" y="3840"/>
                  </a:cubicBezTo>
                  <a:lnTo>
                    <a:pt x="4644" y="3840"/>
                  </a:lnTo>
                  <a:cubicBezTo>
                    <a:pt x="5858" y="3840"/>
                    <a:pt x="5858" y="5650"/>
                    <a:pt x="4644" y="5650"/>
                  </a:cubicBezTo>
                  <a:lnTo>
                    <a:pt x="4668" y="5674"/>
                  </a:lnTo>
                  <a:lnTo>
                    <a:pt x="4549" y="5674"/>
                  </a:lnTo>
                  <a:lnTo>
                    <a:pt x="4549" y="6031"/>
                  </a:lnTo>
                  <a:cubicBezTo>
                    <a:pt x="4537" y="6222"/>
                    <a:pt x="4388" y="6317"/>
                    <a:pt x="4239" y="6317"/>
                  </a:cubicBezTo>
                  <a:cubicBezTo>
                    <a:pt x="4090" y="6317"/>
                    <a:pt x="3941" y="6222"/>
                    <a:pt x="3929" y="6031"/>
                  </a:cubicBezTo>
                  <a:lnTo>
                    <a:pt x="3929" y="5674"/>
                  </a:lnTo>
                  <a:lnTo>
                    <a:pt x="3572" y="5674"/>
                  </a:lnTo>
                  <a:cubicBezTo>
                    <a:pt x="3144" y="5674"/>
                    <a:pt x="3144" y="5031"/>
                    <a:pt x="3572" y="5031"/>
                  </a:cubicBezTo>
                  <a:lnTo>
                    <a:pt x="4668" y="5031"/>
                  </a:lnTo>
                  <a:cubicBezTo>
                    <a:pt x="5001" y="5007"/>
                    <a:pt x="5001" y="4531"/>
                    <a:pt x="4668" y="4483"/>
                  </a:cubicBezTo>
                  <a:lnTo>
                    <a:pt x="3810" y="4483"/>
                  </a:lnTo>
                  <a:cubicBezTo>
                    <a:pt x="2620" y="4483"/>
                    <a:pt x="2620" y="2673"/>
                    <a:pt x="3810" y="2673"/>
                  </a:cubicBezTo>
                  <a:lnTo>
                    <a:pt x="3929" y="2673"/>
                  </a:lnTo>
                  <a:lnTo>
                    <a:pt x="3929" y="2316"/>
                  </a:lnTo>
                  <a:cubicBezTo>
                    <a:pt x="3941" y="2126"/>
                    <a:pt x="4090" y="2030"/>
                    <a:pt x="4239" y="2030"/>
                  </a:cubicBezTo>
                  <a:close/>
                  <a:moveTo>
                    <a:pt x="4251" y="0"/>
                  </a:moveTo>
                  <a:cubicBezTo>
                    <a:pt x="3257" y="0"/>
                    <a:pt x="2262" y="375"/>
                    <a:pt x="1500" y="1126"/>
                  </a:cubicBezTo>
                  <a:cubicBezTo>
                    <a:pt x="0" y="2650"/>
                    <a:pt x="0" y="5103"/>
                    <a:pt x="1500" y="6627"/>
                  </a:cubicBezTo>
                  <a:lnTo>
                    <a:pt x="4025" y="9151"/>
                  </a:lnTo>
                  <a:cubicBezTo>
                    <a:pt x="4096" y="9199"/>
                    <a:pt x="4168" y="9222"/>
                    <a:pt x="4263" y="9246"/>
                  </a:cubicBezTo>
                  <a:cubicBezTo>
                    <a:pt x="4334" y="9222"/>
                    <a:pt x="4406" y="9199"/>
                    <a:pt x="4477" y="9151"/>
                  </a:cubicBezTo>
                  <a:lnTo>
                    <a:pt x="7001" y="6627"/>
                  </a:lnTo>
                  <a:cubicBezTo>
                    <a:pt x="8502" y="5103"/>
                    <a:pt x="8502" y="2650"/>
                    <a:pt x="7001" y="1126"/>
                  </a:cubicBezTo>
                  <a:cubicBezTo>
                    <a:pt x="6239" y="375"/>
                    <a:pt x="5245" y="0"/>
                    <a:pt x="4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8" name="Google Shape;1198;p44"/>
            <p:cNvSpPr/>
            <p:nvPr/>
          </p:nvSpPr>
          <p:spPr>
            <a:xfrm>
              <a:off x="2434882" y="3124848"/>
              <a:ext cx="332550" cy="113302"/>
            </a:xfrm>
            <a:custGeom>
              <a:avLst/>
              <a:gdLst/>
              <a:ahLst/>
              <a:cxnLst/>
              <a:rect l="l" t="t" r="r" b="b"/>
              <a:pathLst>
                <a:path w="9718" h="3311" extrusionOk="0">
                  <a:moveTo>
                    <a:pt x="2025" y="1"/>
                  </a:moveTo>
                  <a:lnTo>
                    <a:pt x="549" y="1668"/>
                  </a:lnTo>
                  <a:cubicBezTo>
                    <a:pt x="1" y="2311"/>
                    <a:pt x="453" y="3311"/>
                    <a:pt x="1311" y="3311"/>
                  </a:cubicBezTo>
                  <a:lnTo>
                    <a:pt x="8407" y="3311"/>
                  </a:lnTo>
                  <a:cubicBezTo>
                    <a:pt x="9265" y="3287"/>
                    <a:pt x="9717" y="2311"/>
                    <a:pt x="9169" y="1668"/>
                  </a:cubicBezTo>
                  <a:lnTo>
                    <a:pt x="7693" y="1"/>
                  </a:lnTo>
                  <a:lnTo>
                    <a:pt x="5526" y="2168"/>
                  </a:lnTo>
                  <a:cubicBezTo>
                    <a:pt x="5347" y="2358"/>
                    <a:pt x="5109" y="2453"/>
                    <a:pt x="4868" y="2453"/>
                  </a:cubicBezTo>
                  <a:cubicBezTo>
                    <a:pt x="4627" y="2453"/>
                    <a:pt x="4383" y="2358"/>
                    <a:pt x="4192" y="2168"/>
                  </a:cubicBezTo>
                  <a:lnTo>
                    <a:pt x="20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99" name="Google Shape;1199;p44"/>
          <p:cNvGrpSpPr/>
          <p:nvPr/>
        </p:nvGrpSpPr>
        <p:grpSpPr>
          <a:xfrm>
            <a:off x="7759878" y="2819661"/>
            <a:ext cx="366770" cy="366736"/>
            <a:chOff x="3205003" y="2871415"/>
            <a:chExt cx="366770" cy="366736"/>
          </a:xfrm>
        </p:grpSpPr>
        <p:sp>
          <p:nvSpPr>
            <p:cNvPr id="1200" name="Google Shape;1200;p44"/>
            <p:cNvSpPr/>
            <p:nvPr/>
          </p:nvSpPr>
          <p:spPr>
            <a:xfrm>
              <a:off x="3363921" y="3110989"/>
              <a:ext cx="36684" cy="25289"/>
            </a:xfrm>
            <a:custGeom>
              <a:avLst/>
              <a:gdLst/>
              <a:ahLst/>
              <a:cxnLst/>
              <a:rect l="l" t="t" r="r" b="b"/>
              <a:pathLst>
                <a:path w="1072" h="739" extrusionOk="0">
                  <a:moveTo>
                    <a:pt x="0" y="1"/>
                  </a:moveTo>
                  <a:lnTo>
                    <a:pt x="0" y="739"/>
                  </a:lnTo>
                  <a:lnTo>
                    <a:pt x="715" y="739"/>
                  </a:lnTo>
                  <a:cubicBezTo>
                    <a:pt x="905" y="739"/>
                    <a:pt x="1072" y="572"/>
                    <a:pt x="1072" y="382"/>
                  </a:cubicBezTo>
                  <a:cubicBezTo>
                    <a:pt x="1072" y="167"/>
                    <a:pt x="905" y="1"/>
                    <a:pt x="7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1" name="Google Shape;1201;p44"/>
            <p:cNvSpPr/>
            <p:nvPr/>
          </p:nvSpPr>
          <p:spPr>
            <a:xfrm>
              <a:off x="3205003" y="2871415"/>
              <a:ext cx="343124" cy="366736"/>
            </a:xfrm>
            <a:custGeom>
              <a:avLst/>
              <a:gdLst/>
              <a:ahLst/>
              <a:cxnLst/>
              <a:rect l="l" t="t" r="r" b="b"/>
              <a:pathLst>
                <a:path w="10027" h="10717" extrusionOk="0">
                  <a:moveTo>
                    <a:pt x="5013" y="4364"/>
                  </a:moveTo>
                  <a:cubicBezTo>
                    <a:pt x="5174" y="4364"/>
                    <a:pt x="5335" y="4465"/>
                    <a:pt x="5335" y="4668"/>
                  </a:cubicBezTo>
                  <a:lnTo>
                    <a:pt x="5335" y="5049"/>
                  </a:lnTo>
                  <a:lnTo>
                    <a:pt x="5359" y="5049"/>
                  </a:lnTo>
                  <a:cubicBezTo>
                    <a:pt x="6216" y="5049"/>
                    <a:pt x="6645" y="6073"/>
                    <a:pt x="6073" y="6716"/>
                  </a:cubicBezTo>
                  <a:cubicBezTo>
                    <a:pt x="6237" y="6880"/>
                    <a:pt x="6332" y="7113"/>
                    <a:pt x="6335" y="7371"/>
                  </a:cubicBezTo>
                  <a:lnTo>
                    <a:pt x="6335" y="7371"/>
                  </a:lnTo>
                  <a:cubicBezTo>
                    <a:pt x="6329" y="7913"/>
                    <a:pt x="5879" y="8359"/>
                    <a:pt x="5359" y="8359"/>
                  </a:cubicBezTo>
                  <a:lnTo>
                    <a:pt x="5335" y="8359"/>
                  </a:lnTo>
                  <a:lnTo>
                    <a:pt x="5335" y="8716"/>
                  </a:lnTo>
                  <a:cubicBezTo>
                    <a:pt x="5335" y="8919"/>
                    <a:pt x="5174" y="9020"/>
                    <a:pt x="5013" y="9020"/>
                  </a:cubicBezTo>
                  <a:cubicBezTo>
                    <a:pt x="4853" y="9020"/>
                    <a:pt x="4692" y="8919"/>
                    <a:pt x="4692" y="8716"/>
                  </a:cubicBezTo>
                  <a:lnTo>
                    <a:pt x="4692" y="8359"/>
                  </a:lnTo>
                  <a:lnTo>
                    <a:pt x="4001" y="8359"/>
                  </a:lnTo>
                  <a:cubicBezTo>
                    <a:pt x="3620" y="8311"/>
                    <a:pt x="3620" y="7764"/>
                    <a:pt x="4001" y="7716"/>
                  </a:cubicBezTo>
                  <a:lnTo>
                    <a:pt x="4025" y="7716"/>
                  </a:lnTo>
                  <a:lnTo>
                    <a:pt x="4025" y="5668"/>
                  </a:lnTo>
                  <a:lnTo>
                    <a:pt x="4001" y="5668"/>
                  </a:lnTo>
                  <a:cubicBezTo>
                    <a:pt x="3597" y="5668"/>
                    <a:pt x="3597" y="5025"/>
                    <a:pt x="4001" y="5025"/>
                  </a:cubicBezTo>
                  <a:lnTo>
                    <a:pt x="4692" y="5025"/>
                  </a:lnTo>
                  <a:lnTo>
                    <a:pt x="4692" y="4668"/>
                  </a:lnTo>
                  <a:cubicBezTo>
                    <a:pt x="4692" y="4465"/>
                    <a:pt x="4853" y="4364"/>
                    <a:pt x="5013" y="4364"/>
                  </a:cubicBezTo>
                  <a:close/>
                  <a:moveTo>
                    <a:pt x="1644" y="0"/>
                  </a:moveTo>
                  <a:cubicBezTo>
                    <a:pt x="739" y="0"/>
                    <a:pt x="1" y="739"/>
                    <a:pt x="1" y="1643"/>
                  </a:cubicBezTo>
                  <a:lnTo>
                    <a:pt x="1" y="9050"/>
                  </a:lnTo>
                  <a:cubicBezTo>
                    <a:pt x="1" y="9955"/>
                    <a:pt x="739" y="10693"/>
                    <a:pt x="1644" y="10717"/>
                  </a:cubicBezTo>
                  <a:lnTo>
                    <a:pt x="8383" y="10717"/>
                  </a:lnTo>
                  <a:cubicBezTo>
                    <a:pt x="9288" y="10693"/>
                    <a:pt x="10026" y="9955"/>
                    <a:pt x="10026" y="9050"/>
                  </a:cubicBezTo>
                  <a:lnTo>
                    <a:pt x="10026" y="8669"/>
                  </a:lnTo>
                  <a:lnTo>
                    <a:pt x="9383" y="8669"/>
                  </a:lnTo>
                  <a:cubicBezTo>
                    <a:pt x="8288" y="8669"/>
                    <a:pt x="7407" y="7788"/>
                    <a:pt x="7407" y="6692"/>
                  </a:cubicBezTo>
                  <a:cubicBezTo>
                    <a:pt x="7407" y="5597"/>
                    <a:pt x="8288" y="4716"/>
                    <a:pt x="9383" y="4716"/>
                  </a:cubicBezTo>
                  <a:lnTo>
                    <a:pt x="10026" y="4716"/>
                  </a:lnTo>
                  <a:lnTo>
                    <a:pt x="10026" y="4334"/>
                  </a:lnTo>
                  <a:cubicBezTo>
                    <a:pt x="10026" y="3430"/>
                    <a:pt x="9288" y="2691"/>
                    <a:pt x="8383" y="2691"/>
                  </a:cubicBezTo>
                  <a:lnTo>
                    <a:pt x="1644" y="2691"/>
                  </a:lnTo>
                  <a:cubicBezTo>
                    <a:pt x="334" y="2620"/>
                    <a:pt x="334" y="691"/>
                    <a:pt x="1644" y="619"/>
                  </a:cubicBezTo>
                  <a:lnTo>
                    <a:pt x="9050" y="619"/>
                  </a:lnTo>
                  <a:cubicBezTo>
                    <a:pt x="9431" y="572"/>
                    <a:pt x="9431" y="24"/>
                    <a:pt x="90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2" name="Google Shape;1202;p44"/>
            <p:cNvSpPr/>
            <p:nvPr/>
          </p:nvSpPr>
          <p:spPr>
            <a:xfrm>
              <a:off x="3363921" y="3065374"/>
              <a:ext cx="36684" cy="24467"/>
            </a:xfrm>
            <a:custGeom>
              <a:avLst/>
              <a:gdLst/>
              <a:ahLst/>
              <a:cxnLst/>
              <a:rect l="l" t="t" r="r" b="b"/>
              <a:pathLst>
                <a:path w="1072" h="715" extrusionOk="0">
                  <a:moveTo>
                    <a:pt x="0" y="0"/>
                  </a:moveTo>
                  <a:lnTo>
                    <a:pt x="0" y="715"/>
                  </a:lnTo>
                  <a:lnTo>
                    <a:pt x="715" y="715"/>
                  </a:lnTo>
                  <a:cubicBezTo>
                    <a:pt x="905" y="715"/>
                    <a:pt x="1072" y="548"/>
                    <a:pt x="1072" y="357"/>
                  </a:cubicBezTo>
                  <a:cubicBezTo>
                    <a:pt x="1072" y="167"/>
                    <a:pt x="905" y="0"/>
                    <a:pt x="7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3" name="Google Shape;1203;p44"/>
            <p:cNvSpPr/>
            <p:nvPr/>
          </p:nvSpPr>
          <p:spPr>
            <a:xfrm>
              <a:off x="3475546" y="3054423"/>
              <a:ext cx="96227" cy="91846"/>
            </a:xfrm>
            <a:custGeom>
              <a:avLst/>
              <a:gdLst/>
              <a:ahLst/>
              <a:cxnLst/>
              <a:rect l="l" t="t" r="r" b="b"/>
              <a:pathLst>
                <a:path w="2812" h="2684" extrusionOk="0">
                  <a:moveTo>
                    <a:pt x="1318" y="1"/>
                  </a:moveTo>
                  <a:cubicBezTo>
                    <a:pt x="600" y="1"/>
                    <a:pt x="1" y="590"/>
                    <a:pt x="1" y="1344"/>
                  </a:cubicBezTo>
                  <a:cubicBezTo>
                    <a:pt x="1" y="2088"/>
                    <a:pt x="621" y="2683"/>
                    <a:pt x="1354" y="2683"/>
                  </a:cubicBezTo>
                  <a:cubicBezTo>
                    <a:pt x="1395" y="2683"/>
                    <a:pt x="1436" y="2681"/>
                    <a:pt x="1477" y="2678"/>
                  </a:cubicBezTo>
                  <a:lnTo>
                    <a:pt x="2811" y="2678"/>
                  </a:lnTo>
                  <a:lnTo>
                    <a:pt x="2811" y="10"/>
                  </a:lnTo>
                  <a:lnTo>
                    <a:pt x="1477" y="10"/>
                  </a:lnTo>
                  <a:cubicBezTo>
                    <a:pt x="1424" y="4"/>
                    <a:pt x="1370" y="1"/>
                    <a:pt x="13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4" name="Google Shape;1204;p44"/>
            <p:cNvSpPr/>
            <p:nvPr/>
          </p:nvSpPr>
          <p:spPr>
            <a:xfrm>
              <a:off x="3244116" y="2913779"/>
              <a:ext cx="284437" cy="27752"/>
            </a:xfrm>
            <a:custGeom>
              <a:avLst/>
              <a:gdLst/>
              <a:ahLst/>
              <a:cxnLst/>
              <a:rect l="l" t="t" r="r" b="b"/>
              <a:pathLst>
                <a:path w="8312" h="811" extrusionOk="0">
                  <a:moveTo>
                    <a:pt x="501" y="1"/>
                  </a:moveTo>
                  <a:cubicBezTo>
                    <a:pt x="1" y="48"/>
                    <a:pt x="1" y="763"/>
                    <a:pt x="501" y="810"/>
                  </a:cubicBezTo>
                  <a:lnTo>
                    <a:pt x="7812" y="810"/>
                  </a:lnTo>
                  <a:cubicBezTo>
                    <a:pt x="8312" y="763"/>
                    <a:pt x="8312" y="48"/>
                    <a:pt x="78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45"/>
          <p:cNvSpPr/>
          <p:nvPr/>
        </p:nvSpPr>
        <p:spPr>
          <a:xfrm>
            <a:off x="7102488" y="1141713"/>
            <a:ext cx="1584300" cy="1514400"/>
          </a:xfrm>
          <a:prstGeom prst="rect">
            <a:avLst/>
          </a:prstGeom>
          <a:solidFill>
            <a:srgbClr val="69B5F3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0" name="Google Shape;1210;p45"/>
          <p:cNvSpPr/>
          <p:nvPr/>
        </p:nvSpPr>
        <p:spPr>
          <a:xfrm>
            <a:off x="457200" y="2783638"/>
            <a:ext cx="1584300" cy="1514400"/>
          </a:xfrm>
          <a:prstGeom prst="rect">
            <a:avLst/>
          </a:prstGeom>
          <a:solidFill>
            <a:srgbClr val="3A95DD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1" name="Google Shape;1211;p45"/>
          <p:cNvSpPr/>
          <p:nvPr/>
        </p:nvSpPr>
        <p:spPr>
          <a:xfrm>
            <a:off x="7102488" y="2783638"/>
            <a:ext cx="1584300" cy="1514400"/>
          </a:xfrm>
          <a:prstGeom prst="rect">
            <a:avLst/>
          </a:prstGeom>
          <a:solidFill>
            <a:srgbClr val="147FD6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2" name="Google Shape;1212;p45"/>
          <p:cNvSpPr/>
          <p:nvPr/>
        </p:nvSpPr>
        <p:spPr>
          <a:xfrm>
            <a:off x="457200" y="1141713"/>
            <a:ext cx="1584300" cy="1514400"/>
          </a:xfrm>
          <a:prstGeom prst="rect">
            <a:avLst/>
          </a:prstGeom>
          <a:solidFill>
            <a:srgbClr val="9DD3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3" name="Google Shape;1213;p4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Ultimate spreadsheet charts for business infographics</a:t>
            </a:r>
            <a:endParaRPr sz="2800"/>
          </a:p>
        </p:txBody>
      </p:sp>
      <p:sp>
        <p:nvSpPr>
          <p:cNvPr id="1214" name="Google Shape;1214;p45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Follow the link in the graph to modify its data and then paste the new one here. </a:t>
            </a:r>
            <a:r>
              <a:rPr lang="en-GB" sz="12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 more info,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1"/>
              </a:rPr>
              <a:t>click here</a:t>
            </a: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grpSp>
        <p:nvGrpSpPr>
          <p:cNvPr id="1215" name="Google Shape;1215;p45"/>
          <p:cNvGrpSpPr/>
          <p:nvPr/>
        </p:nvGrpSpPr>
        <p:grpSpPr>
          <a:xfrm>
            <a:off x="584099" y="997862"/>
            <a:ext cx="1741651" cy="1405872"/>
            <a:chOff x="584099" y="997863"/>
            <a:chExt cx="1741651" cy="1405872"/>
          </a:xfrm>
        </p:grpSpPr>
        <p:grpSp>
          <p:nvGrpSpPr>
            <p:cNvPr id="1216" name="Google Shape;1216;p45"/>
            <p:cNvGrpSpPr/>
            <p:nvPr/>
          </p:nvGrpSpPr>
          <p:grpSpPr>
            <a:xfrm>
              <a:off x="584099" y="1393935"/>
              <a:ext cx="1330503" cy="1009799"/>
              <a:chOff x="457200" y="3722275"/>
              <a:chExt cx="1485600" cy="1009799"/>
            </a:xfrm>
          </p:grpSpPr>
          <p:sp>
            <p:nvSpPr>
              <p:cNvPr id="1217" name="Google Shape;1217;p45"/>
              <p:cNvSpPr txBox="1"/>
              <p:nvPr/>
            </p:nvSpPr>
            <p:spPr>
              <a:xfrm>
                <a:off x="457200" y="3722275"/>
                <a:ext cx="14856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Jupiter</a:t>
                </a:r>
                <a:endParaRPr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1218" name="Google Shape;1218;p45"/>
              <p:cNvSpPr txBox="1"/>
              <p:nvPr/>
            </p:nvSpPr>
            <p:spPr>
              <a:xfrm>
                <a:off x="457200" y="3996174"/>
                <a:ext cx="1485600" cy="73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Jupiter is the biggest planet of them all</a:t>
                </a:r>
                <a:endParaRPr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1219" name="Google Shape;1219;p45"/>
            <p:cNvSpPr/>
            <p:nvPr/>
          </p:nvSpPr>
          <p:spPr>
            <a:xfrm>
              <a:off x="1733550" y="997863"/>
              <a:ext cx="592200" cy="592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FFFFFF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01</a:t>
              </a:r>
              <a:endParaRPr sz="1800" b="1">
                <a:solidFill>
                  <a:srgbClr val="FFFFFF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1220" name="Google Shape;1220;p45"/>
          <p:cNvGrpSpPr/>
          <p:nvPr/>
        </p:nvGrpSpPr>
        <p:grpSpPr>
          <a:xfrm>
            <a:off x="6812875" y="997862"/>
            <a:ext cx="1747013" cy="1405872"/>
            <a:chOff x="6812875" y="997863"/>
            <a:chExt cx="1747013" cy="1405872"/>
          </a:xfrm>
        </p:grpSpPr>
        <p:grpSp>
          <p:nvGrpSpPr>
            <p:cNvPr id="1221" name="Google Shape;1221;p45"/>
            <p:cNvGrpSpPr/>
            <p:nvPr/>
          </p:nvGrpSpPr>
          <p:grpSpPr>
            <a:xfrm>
              <a:off x="7229385" y="1393935"/>
              <a:ext cx="1330503" cy="1009799"/>
              <a:chOff x="457200" y="3722275"/>
              <a:chExt cx="1485600" cy="1009799"/>
            </a:xfrm>
          </p:grpSpPr>
          <p:sp>
            <p:nvSpPr>
              <p:cNvPr id="1222" name="Google Shape;1222;p45"/>
              <p:cNvSpPr txBox="1"/>
              <p:nvPr/>
            </p:nvSpPr>
            <p:spPr>
              <a:xfrm>
                <a:off x="457200" y="3722275"/>
                <a:ext cx="14856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Mercury</a:t>
                </a:r>
                <a:endParaRPr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1223" name="Google Shape;1223;p45"/>
              <p:cNvSpPr txBox="1"/>
              <p:nvPr/>
            </p:nvSpPr>
            <p:spPr>
              <a:xfrm>
                <a:off x="457200" y="3996174"/>
                <a:ext cx="1485600" cy="73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rgbClr val="000000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1224" name="Google Shape;1224;p45"/>
            <p:cNvSpPr/>
            <p:nvPr/>
          </p:nvSpPr>
          <p:spPr>
            <a:xfrm>
              <a:off x="6812875" y="997863"/>
              <a:ext cx="592200" cy="592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FFFFFF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02</a:t>
              </a:r>
              <a:endParaRPr sz="1800" b="1">
                <a:solidFill>
                  <a:srgbClr val="FFFFFF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1225" name="Google Shape;1225;p45"/>
          <p:cNvGrpSpPr/>
          <p:nvPr/>
        </p:nvGrpSpPr>
        <p:grpSpPr>
          <a:xfrm>
            <a:off x="584096" y="3035948"/>
            <a:ext cx="1741654" cy="1402090"/>
            <a:chOff x="584096" y="3035948"/>
            <a:chExt cx="1741654" cy="1402090"/>
          </a:xfrm>
        </p:grpSpPr>
        <p:grpSp>
          <p:nvGrpSpPr>
            <p:cNvPr id="1226" name="Google Shape;1226;p45"/>
            <p:cNvGrpSpPr/>
            <p:nvPr/>
          </p:nvGrpSpPr>
          <p:grpSpPr>
            <a:xfrm>
              <a:off x="584096" y="3035948"/>
              <a:ext cx="1330503" cy="1009799"/>
              <a:chOff x="457200" y="3722275"/>
              <a:chExt cx="1485600" cy="1009799"/>
            </a:xfrm>
          </p:grpSpPr>
          <p:sp>
            <p:nvSpPr>
              <p:cNvPr id="1227" name="Google Shape;1227;p45"/>
              <p:cNvSpPr txBox="1"/>
              <p:nvPr/>
            </p:nvSpPr>
            <p:spPr>
              <a:xfrm>
                <a:off x="457200" y="3722275"/>
                <a:ext cx="14856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Venus</a:t>
                </a:r>
                <a:endParaRPr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1228" name="Google Shape;1228;p45"/>
              <p:cNvSpPr txBox="1"/>
              <p:nvPr/>
            </p:nvSpPr>
            <p:spPr>
              <a:xfrm>
                <a:off x="457200" y="3996174"/>
                <a:ext cx="1485600" cy="73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rgbClr val="000000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Venus has a nice name but is very hot</a:t>
                </a:r>
                <a:endParaRPr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1229" name="Google Shape;1229;p45"/>
            <p:cNvSpPr/>
            <p:nvPr/>
          </p:nvSpPr>
          <p:spPr>
            <a:xfrm>
              <a:off x="1733550" y="3845838"/>
              <a:ext cx="592200" cy="592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FFFFFF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03</a:t>
              </a:r>
              <a:endParaRPr sz="1800" b="1">
                <a:solidFill>
                  <a:srgbClr val="FFFFFF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1230" name="Google Shape;1230;p45"/>
          <p:cNvGrpSpPr/>
          <p:nvPr/>
        </p:nvGrpSpPr>
        <p:grpSpPr>
          <a:xfrm>
            <a:off x="6812875" y="3035948"/>
            <a:ext cx="1747010" cy="1402090"/>
            <a:chOff x="6812875" y="3035948"/>
            <a:chExt cx="1747010" cy="1402090"/>
          </a:xfrm>
        </p:grpSpPr>
        <p:grpSp>
          <p:nvGrpSpPr>
            <p:cNvPr id="1231" name="Google Shape;1231;p45"/>
            <p:cNvGrpSpPr/>
            <p:nvPr/>
          </p:nvGrpSpPr>
          <p:grpSpPr>
            <a:xfrm>
              <a:off x="7229381" y="3035948"/>
              <a:ext cx="1330503" cy="1009799"/>
              <a:chOff x="457200" y="3722275"/>
              <a:chExt cx="1485600" cy="1009799"/>
            </a:xfrm>
          </p:grpSpPr>
          <p:sp>
            <p:nvSpPr>
              <p:cNvPr id="1232" name="Google Shape;1232;p45"/>
              <p:cNvSpPr txBox="1"/>
              <p:nvPr/>
            </p:nvSpPr>
            <p:spPr>
              <a:xfrm>
                <a:off x="457200" y="3722275"/>
                <a:ext cx="14856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Pluto</a:t>
                </a:r>
                <a:endParaRPr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1233" name="Google Shape;1233;p45"/>
              <p:cNvSpPr txBox="1"/>
              <p:nvPr/>
            </p:nvSpPr>
            <p:spPr>
              <a:xfrm>
                <a:off x="457200" y="3996174"/>
                <a:ext cx="1485600" cy="73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rgbClr val="000000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Pluto is considered a dwarf planet</a:t>
                </a:r>
                <a:endParaRPr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1234" name="Google Shape;1234;p45"/>
            <p:cNvSpPr/>
            <p:nvPr/>
          </p:nvSpPr>
          <p:spPr>
            <a:xfrm>
              <a:off x="6812875" y="3845838"/>
              <a:ext cx="592200" cy="592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FFFFFF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04</a:t>
              </a:r>
              <a:endParaRPr sz="1800" b="1">
                <a:solidFill>
                  <a:srgbClr val="FFFFFF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pic>
        <p:nvPicPr>
          <p:cNvPr id="1235" name="Google Shape;1235;p45" title="Gráfico">
            <a:hlinkClick r:id="rId2"/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14600" y="1289726"/>
            <a:ext cx="4114799" cy="3173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Ultimate spreadsheet charts for business infographics</a:t>
            </a:r>
            <a:endParaRPr sz="2800"/>
          </a:p>
        </p:txBody>
      </p:sp>
      <p:sp>
        <p:nvSpPr>
          <p:cNvPr id="1241" name="Google Shape;1241;p46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Follow the link in the graph to modify its data and then paste the new one here. </a:t>
            </a:r>
            <a:r>
              <a:rPr lang="en-GB" sz="12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 more info,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1"/>
              </a:rPr>
              <a:t>click here</a:t>
            </a: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1242" name="Google Shape;1242;p46" title="Gráfico">
            <a:hlinkClick r:id="rId2"/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188" y="935275"/>
            <a:ext cx="4268326" cy="3400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3" name="Google Shape;1243;p46"/>
          <p:cNvGrpSpPr/>
          <p:nvPr/>
        </p:nvGrpSpPr>
        <p:grpSpPr>
          <a:xfrm>
            <a:off x="4767263" y="3388350"/>
            <a:ext cx="2061000" cy="905365"/>
            <a:chOff x="4767263" y="3388350"/>
            <a:chExt cx="2061000" cy="905365"/>
          </a:xfrm>
        </p:grpSpPr>
        <p:grpSp>
          <p:nvGrpSpPr>
            <p:cNvPr id="1244" name="Google Shape;1244;p46"/>
            <p:cNvGrpSpPr/>
            <p:nvPr/>
          </p:nvGrpSpPr>
          <p:grpSpPr>
            <a:xfrm>
              <a:off x="4767263" y="3613038"/>
              <a:ext cx="2061000" cy="680677"/>
              <a:chOff x="6206700" y="3613038"/>
              <a:chExt cx="2061000" cy="680677"/>
            </a:xfrm>
          </p:grpSpPr>
          <p:sp>
            <p:nvSpPr>
              <p:cNvPr id="1245" name="Google Shape;1245;p46"/>
              <p:cNvSpPr txBox="1"/>
              <p:nvPr/>
            </p:nvSpPr>
            <p:spPr>
              <a:xfrm>
                <a:off x="6206700" y="3613038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Ceres</a:t>
                </a:r>
                <a:endParaRPr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1246" name="Google Shape;1246;p46"/>
              <p:cNvSpPr txBox="1"/>
              <p:nvPr/>
            </p:nvSpPr>
            <p:spPr>
              <a:xfrm>
                <a:off x="6206700" y="3895015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rgbClr val="000000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Ceres is located in the main asteroid belt</a:t>
                </a:r>
                <a:endParaRPr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1247" name="Google Shape;1247;p46"/>
            <p:cNvSpPr/>
            <p:nvPr/>
          </p:nvSpPr>
          <p:spPr>
            <a:xfrm>
              <a:off x="4867350" y="3388350"/>
              <a:ext cx="148500" cy="14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48" name="Google Shape;1248;p46"/>
          <p:cNvGrpSpPr/>
          <p:nvPr/>
        </p:nvGrpSpPr>
        <p:grpSpPr>
          <a:xfrm>
            <a:off x="5386771" y="2562608"/>
            <a:ext cx="2061000" cy="926861"/>
            <a:chOff x="5386771" y="2551850"/>
            <a:chExt cx="2061000" cy="926861"/>
          </a:xfrm>
        </p:grpSpPr>
        <p:grpSp>
          <p:nvGrpSpPr>
            <p:cNvPr id="1249" name="Google Shape;1249;p46"/>
            <p:cNvGrpSpPr/>
            <p:nvPr/>
          </p:nvGrpSpPr>
          <p:grpSpPr>
            <a:xfrm>
              <a:off x="5386771" y="2798034"/>
              <a:ext cx="2061000" cy="680677"/>
              <a:chOff x="6206700" y="2798034"/>
              <a:chExt cx="2061000" cy="680677"/>
            </a:xfrm>
          </p:grpSpPr>
          <p:sp>
            <p:nvSpPr>
              <p:cNvPr id="1250" name="Google Shape;1250;p46"/>
              <p:cNvSpPr txBox="1"/>
              <p:nvPr/>
            </p:nvSpPr>
            <p:spPr>
              <a:xfrm>
                <a:off x="6206700" y="2798034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Pluto</a:t>
                </a:r>
                <a:endParaRPr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1251" name="Google Shape;1251;p46"/>
              <p:cNvSpPr txBox="1"/>
              <p:nvPr/>
            </p:nvSpPr>
            <p:spPr>
              <a:xfrm>
                <a:off x="6206700" y="3080011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rgbClr val="000000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Pluto is considered a dwarf planet</a:t>
                </a:r>
                <a:endParaRPr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1252" name="Google Shape;1252;p46"/>
            <p:cNvSpPr/>
            <p:nvPr/>
          </p:nvSpPr>
          <p:spPr>
            <a:xfrm>
              <a:off x="5486475" y="2551850"/>
              <a:ext cx="1485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53" name="Google Shape;1253;p46"/>
          <p:cNvGrpSpPr/>
          <p:nvPr/>
        </p:nvGrpSpPr>
        <p:grpSpPr>
          <a:xfrm>
            <a:off x="6006279" y="1747582"/>
            <a:ext cx="2061000" cy="916144"/>
            <a:chOff x="6006279" y="1747563"/>
            <a:chExt cx="2061000" cy="916144"/>
          </a:xfrm>
        </p:grpSpPr>
        <p:grpSp>
          <p:nvGrpSpPr>
            <p:cNvPr id="1254" name="Google Shape;1254;p46"/>
            <p:cNvGrpSpPr/>
            <p:nvPr/>
          </p:nvGrpSpPr>
          <p:grpSpPr>
            <a:xfrm>
              <a:off x="6006279" y="1983028"/>
              <a:ext cx="2061000" cy="680679"/>
              <a:chOff x="6206700" y="1983028"/>
              <a:chExt cx="2061000" cy="680679"/>
            </a:xfrm>
          </p:grpSpPr>
          <p:sp>
            <p:nvSpPr>
              <p:cNvPr id="1255" name="Google Shape;1255;p46"/>
              <p:cNvSpPr txBox="1"/>
              <p:nvPr/>
            </p:nvSpPr>
            <p:spPr>
              <a:xfrm>
                <a:off x="6206700" y="1983028"/>
                <a:ext cx="2061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Mars</a:t>
                </a:r>
                <a:endParaRPr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1256" name="Google Shape;1256;p46"/>
              <p:cNvSpPr txBox="1"/>
              <p:nvPr/>
            </p:nvSpPr>
            <p:spPr>
              <a:xfrm>
                <a:off x="6206700" y="2260207"/>
                <a:ext cx="2061000" cy="40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rgbClr val="000000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Despite being red, Mars is a cold place</a:t>
                </a:r>
                <a:endParaRPr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1257" name="Google Shape;1257;p46"/>
            <p:cNvSpPr/>
            <p:nvPr/>
          </p:nvSpPr>
          <p:spPr>
            <a:xfrm>
              <a:off x="6096075" y="1747563"/>
              <a:ext cx="148500" cy="148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58" name="Google Shape;1258;p46"/>
          <p:cNvGrpSpPr/>
          <p:nvPr/>
        </p:nvGrpSpPr>
        <p:grpSpPr>
          <a:xfrm>
            <a:off x="6625788" y="932600"/>
            <a:ext cx="2061000" cy="916101"/>
            <a:chOff x="6625788" y="932600"/>
            <a:chExt cx="2061000" cy="916101"/>
          </a:xfrm>
        </p:grpSpPr>
        <p:grpSp>
          <p:nvGrpSpPr>
            <p:cNvPr id="1259" name="Google Shape;1259;p46"/>
            <p:cNvGrpSpPr/>
            <p:nvPr/>
          </p:nvGrpSpPr>
          <p:grpSpPr>
            <a:xfrm>
              <a:off x="6625788" y="1168038"/>
              <a:ext cx="2061000" cy="680664"/>
              <a:chOff x="6206700" y="1168038"/>
              <a:chExt cx="2061000" cy="680664"/>
            </a:xfrm>
          </p:grpSpPr>
          <p:sp>
            <p:nvSpPr>
              <p:cNvPr id="1260" name="Google Shape;1260;p46"/>
              <p:cNvSpPr txBox="1"/>
              <p:nvPr/>
            </p:nvSpPr>
            <p:spPr>
              <a:xfrm>
                <a:off x="6206700" y="1168038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Neptune</a:t>
                </a:r>
                <a:endParaRPr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1261" name="Google Shape;1261;p46"/>
              <p:cNvSpPr txBox="1"/>
              <p:nvPr/>
            </p:nvSpPr>
            <p:spPr>
              <a:xfrm>
                <a:off x="6206700" y="1450001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rgbClr val="000000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Neptune is the farthest planet from the Sun</a:t>
                </a:r>
                <a:endParaRPr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1262" name="Google Shape;1262;p46"/>
            <p:cNvSpPr/>
            <p:nvPr/>
          </p:nvSpPr>
          <p:spPr>
            <a:xfrm>
              <a:off x="6734250" y="932600"/>
              <a:ext cx="148500" cy="148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263" name="Google Shape;1263;p46"/>
          <p:cNvCxnSpPr>
            <a:stCxn id="1247" idx="0"/>
            <a:endCxn id="1252" idx="2"/>
          </p:cNvCxnSpPr>
          <p:nvPr/>
        </p:nvCxnSpPr>
        <p:spPr>
          <a:xfrm rot="-5400000">
            <a:off x="4838250" y="2740200"/>
            <a:ext cx="751500" cy="5448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4" name="Google Shape;1264;p46"/>
          <p:cNvCxnSpPr>
            <a:stCxn id="1252" idx="0"/>
            <a:endCxn id="1257" idx="2"/>
          </p:cNvCxnSpPr>
          <p:nvPr/>
        </p:nvCxnSpPr>
        <p:spPr>
          <a:xfrm rot="-5400000">
            <a:off x="5458125" y="1924508"/>
            <a:ext cx="740700" cy="535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5" name="Google Shape;1265;p46"/>
          <p:cNvCxnSpPr>
            <a:stCxn id="1257" idx="0"/>
            <a:endCxn id="1262" idx="2"/>
          </p:cNvCxnSpPr>
          <p:nvPr/>
        </p:nvCxnSpPr>
        <p:spPr>
          <a:xfrm rot="-5400000">
            <a:off x="6081975" y="1095232"/>
            <a:ext cx="740700" cy="564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271" name="Google Shape;1271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-GB" sz="900">
                <a:solidFill>
                  <a:srgbClr val="FFFFFF"/>
                </a:solidFill>
              </a:rPr>
              <a:t> </a:t>
            </a:r>
            <a:r>
              <a:rPr lang="en-GB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rgbClr val="869FB2"/>
                </a:solidFill>
                <a:hlinkClick r:id="rId1"/>
              </a:rPr>
              <a:t>https://slidesgo.com/faqs</a:t>
            </a:r>
            <a:r>
              <a:rPr lang="en-GB" sz="1200">
                <a:solidFill>
                  <a:srgbClr val="FFFFFF"/>
                </a:solidFill>
              </a:rPr>
              <a:t> </a:t>
            </a:r>
            <a:r>
              <a:rPr lang="en-GB" sz="1000">
                <a:solidFill>
                  <a:srgbClr val="FFFFFF"/>
                </a:solidFill>
              </a:rPr>
              <a:t>and</a:t>
            </a:r>
            <a:r>
              <a:rPr lang="en-GB" sz="1200">
                <a:solidFill>
                  <a:srgbClr val="FFFFFF"/>
                </a:solidFill>
              </a:rPr>
              <a:t> </a:t>
            </a:r>
            <a:r>
              <a:rPr lang="en-GB" sz="1000" u="sng">
                <a:solidFill>
                  <a:srgbClr val="869FB2"/>
                </a:solidFill>
                <a:hlinkClick r:id="rId2"/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  <p:sp>
        <p:nvSpPr>
          <p:cNvPr id="1272" name="Google Shape;1272;p47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000">
                <a:solidFill>
                  <a:srgbClr val="FFFFFF"/>
                </a:solidFill>
              </a:rPr>
              <a:t>If you have a free account, in order to use this template, you must credit </a:t>
            </a:r>
            <a:r>
              <a:rPr lang="en-GB" sz="1000" b="1" u="sng">
                <a:solidFill>
                  <a:srgbClr val="869FB2"/>
                </a:solidFill>
                <a:hlinkClick r:id="rId3"/>
              </a:rPr>
              <a:t>Slidesgo</a:t>
            </a:r>
            <a:r>
              <a:rPr lang="en-GB" sz="1000">
                <a:solidFill>
                  <a:srgbClr val="435D74"/>
                </a:solidFill>
              </a:rPr>
              <a:t> </a:t>
            </a:r>
            <a:r>
              <a:rPr lang="en-GB" sz="1000">
                <a:solidFill>
                  <a:srgbClr val="FFFFFF"/>
                </a:solidFill>
              </a:rPr>
              <a:t>in your final presentation. Please refer to the next slide to read the instructions for premium users.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000" b="1">
                <a:solidFill>
                  <a:srgbClr val="869FB2"/>
                </a:solidFill>
              </a:rPr>
              <a:t>As a Free user, you are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48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278" name="Google Shape;1278;p48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0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lang="en-GB" sz="900" b="1" u="sng">
                <a:solidFill>
                  <a:schemeClr val="hlink"/>
                </a:solidFill>
              </a:rPr>
              <a:t>S</a:t>
            </a:r>
            <a:r>
              <a:rPr lang="en-GB" sz="1000" b="1" u="sng">
                <a:solidFill>
                  <a:schemeClr val="hlink"/>
                </a:solidFill>
                <a:hlinkClick r:id="rId1"/>
              </a:rPr>
              <a:t>lidesgo</a:t>
            </a:r>
            <a:r>
              <a:rPr lang="en-GB" sz="900">
                <a:solidFill>
                  <a:schemeClr val="lt1"/>
                </a:solidFill>
              </a:rPr>
              <a:t>.</a:t>
            </a:r>
            <a:endParaRPr sz="9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20204"/>
              <a:buChar char="●"/>
            </a:pPr>
            <a:r>
              <a:rPr lang="en-GB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20204"/>
              <a:buChar char="●"/>
            </a:pPr>
            <a:r>
              <a:rPr lang="en-GB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20204"/>
              <a:buChar char="●"/>
            </a:pPr>
            <a:r>
              <a:rPr lang="en-GB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20204"/>
              <a:buChar char="●"/>
            </a:pPr>
            <a:r>
              <a:rPr lang="en-GB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20204"/>
              <a:buChar char="●"/>
            </a:pPr>
            <a:r>
              <a:rPr lang="en-GB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20204"/>
              <a:buChar char="●"/>
            </a:pPr>
            <a:r>
              <a:rPr lang="en-GB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20204"/>
              <a:buChar char="●"/>
            </a:pPr>
            <a:r>
              <a:rPr lang="en-GB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20204"/>
              <a:buChar char="●"/>
            </a:pPr>
            <a:r>
              <a:rPr lang="en-GB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</p:txBody>
      </p:sp>
      <p:sp>
        <p:nvSpPr>
          <p:cNvPr id="1279" name="Google Shape;1279;p48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-GB" sz="900">
                <a:solidFill>
                  <a:srgbClr val="FFFFFF"/>
                </a:solidFill>
              </a:rPr>
              <a:t> </a:t>
            </a:r>
            <a:r>
              <a:rPr lang="en-GB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rgbClr val="869FB2"/>
                </a:solidFill>
                <a:hlinkClick r:id="rId2"/>
              </a:rPr>
              <a:t>https://slidesgo.com/faqs</a:t>
            </a:r>
            <a:r>
              <a:rPr lang="en-GB" sz="1200">
                <a:solidFill>
                  <a:srgbClr val="FFFFFF"/>
                </a:solidFill>
              </a:rPr>
              <a:t> </a:t>
            </a:r>
            <a:r>
              <a:rPr lang="en-GB" sz="1000">
                <a:solidFill>
                  <a:srgbClr val="FFFFFF"/>
                </a:solidFill>
              </a:rPr>
              <a:t>and</a:t>
            </a:r>
            <a:r>
              <a:rPr lang="en-GB" sz="1200">
                <a:solidFill>
                  <a:srgbClr val="FFFFFF"/>
                </a:solidFill>
              </a:rPr>
              <a:t> </a:t>
            </a:r>
            <a:r>
              <a:rPr lang="en-GB" sz="1000" u="sng">
                <a:solidFill>
                  <a:srgbClr val="869FB2"/>
                </a:solidFill>
                <a:hlinkClick r:id="rId3"/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49"/>
          <p:cNvSpPr txBox="1"/>
          <p:nvPr>
            <p:ph type="title" idx="4294967295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Infographics</a:t>
            </a:r>
            <a:endParaRPr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85" name="Google Shape;1285;p49"/>
          <p:cNvSpPr txBox="1"/>
          <p:nvPr>
            <p:ph type="body" idx="4294967295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You can add and edit some </a:t>
            </a:r>
            <a:r>
              <a:rPr lang="en-GB" b="1">
                <a:solidFill>
                  <a:srgbClr val="869FB2"/>
                </a:solidFill>
                <a:uFill>
                  <a:noFill/>
                </a:u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1"/>
              </a:rPr>
              <a:t>i</a:t>
            </a:r>
            <a:r>
              <a:rPr lang="en-GB" b="1">
                <a:solidFill>
                  <a:srgbClr val="869FB2"/>
                </a:solidFill>
                <a:uFill>
                  <a:noFill/>
                </a:u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1"/>
              </a:rPr>
              <a:t>nfographics</a:t>
            </a:r>
            <a:r>
              <a:rPr lang="en-GB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GB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86" name="Google Shape;1286;p49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-GB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 panose="02000506030000020004"/>
              <a:buChar char="●"/>
            </a:pPr>
            <a:r>
              <a:rPr lang="en-GB" sz="1100">
                <a:solidFill>
                  <a:srgbClr val="FFFFFF"/>
                </a:solidFill>
              </a:rPr>
              <a:t>Select one of the parts and </a:t>
            </a:r>
            <a:r>
              <a:rPr lang="en-GB" sz="1100" b="1">
                <a:solidFill>
                  <a:srgbClr val="869FB2"/>
                </a:solidFill>
              </a:rPr>
              <a:t>ungroup</a:t>
            </a:r>
            <a:r>
              <a:rPr lang="en-GB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 panose="02000506030000020004"/>
              <a:buChar char="●"/>
            </a:pPr>
            <a:r>
              <a:rPr lang="en-GB" sz="1100" b="1">
                <a:solidFill>
                  <a:srgbClr val="869FB2"/>
                </a:solidFill>
              </a:rPr>
              <a:t>Change the color</a:t>
            </a:r>
            <a:r>
              <a:rPr lang="en-GB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 panose="02000506030000020004"/>
              <a:buChar char="●"/>
            </a:pPr>
            <a:r>
              <a:rPr lang="en-GB" sz="1100">
                <a:solidFill>
                  <a:srgbClr val="FFFFFF"/>
                </a:solidFill>
              </a:rPr>
              <a:t>Then </a:t>
            </a:r>
            <a:r>
              <a:rPr lang="en-GB" sz="1100" b="1">
                <a:solidFill>
                  <a:srgbClr val="869FB2"/>
                </a:solidFill>
              </a:rPr>
              <a:t>resize</a:t>
            </a:r>
            <a:r>
              <a:rPr lang="en-GB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 panose="02000506030000020004"/>
              <a:buChar char="●"/>
            </a:pPr>
            <a:r>
              <a:rPr lang="en-GB" sz="1100" b="1">
                <a:solidFill>
                  <a:srgbClr val="869FB2"/>
                </a:solidFill>
              </a:rPr>
              <a:t>Group</a:t>
            </a:r>
            <a:r>
              <a:rPr lang="en-GB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-GB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 panose="02000506030000020004"/>
              <a:buChar char="●"/>
            </a:pPr>
            <a:r>
              <a:rPr lang="en-GB" sz="1100">
                <a:solidFill>
                  <a:srgbClr val="FFFFFF"/>
                </a:solidFill>
              </a:rPr>
              <a:t>Remember to choose the</a:t>
            </a:r>
            <a:r>
              <a:rPr lang="en-GB" sz="1100">
                <a:solidFill>
                  <a:srgbClr val="78909C"/>
                </a:solidFill>
              </a:rPr>
              <a:t> </a:t>
            </a:r>
            <a:r>
              <a:rPr lang="en-GB" sz="1100">
                <a:solidFill>
                  <a:srgbClr val="869FB2"/>
                </a:solidFill>
              </a:rPr>
              <a:t>“</a:t>
            </a:r>
            <a:r>
              <a:rPr lang="en-GB" sz="1100" b="1">
                <a:solidFill>
                  <a:srgbClr val="869FB2"/>
                </a:solidFill>
              </a:rPr>
              <a:t>Keep source formatting</a:t>
            </a:r>
            <a:r>
              <a:rPr lang="en-GB" sz="1100">
                <a:solidFill>
                  <a:srgbClr val="869FB2"/>
                </a:solidFill>
              </a:rPr>
              <a:t>”</a:t>
            </a:r>
            <a:r>
              <a:rPr lang="en-GB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-GB" sz="1100" b="1">
                <a:solidFill>
                  <a:srgbClr val="869FB2"/>
                </a:solidFill>
                <a:uFill>
                  <a:noFill/>
                </a:uFill>
                <a:hlinkClick r:id="rId2"/>
              </a:rPr>
              <a:t>Slidesgo School</a:t>
            </a:r>
            <a:r>
              <a:rPr lang="en-GB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287" name="Google Shape;1287;p49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1288" name="Google Shape;1288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289" name="Google Shape;1289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290" name="Google Shape;1290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91" name="Google Shape;1291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292" name="Google Shape;1292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93" name="Google Shape;1293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294" name="Google Shape;1294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295" name="Google Shape;1295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96" name="Google Shape;1296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297" name="Google Shape;1297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298" name="Google Shape;1298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99" name="Google Shape;1299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00" name="Google Shape;1300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01" name="Google Shape;1301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302" name="Google Shape;1302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303" name="Google Shape;1303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304" name="Google Shape;1304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05" name="Google Shape;1305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306" name="Google Shape;1306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307" name="Google Shape;1307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08" name="Google Shape;1308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09" name="Google Shape;1309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10" name="Google Shape;1310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311" name="Google Shape;1311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312" name="Google Shape;1312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313" name="Google Shape;1313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14" name="Google Shape;1314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315" name="Google Shape;1315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316" name="Google Shape;1316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17" name="Google Shape;1317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318" name="Google Shape;1318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319" name="Google Shape;1319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320" name="Google Shape;1320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21" name="Google Shape;1321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322" name="Google Shape;1322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323" name="Google Shape;1323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24" name="Google Shape;1324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25" name="Google Shape;1325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26" name="Google Shape;1326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27" name="Google Shape;1327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Ultimate spreadsheet charts for business infographics</a:t>
            </a:r>
            <a:endParaRPr sz="2800"/>
          </a:p>
        </p:txBody>
      </p:sp>
      <p:sp>
        <p:nvSpPr>
          <p:cNvPr id="167" name="Google Shape;167;p18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Follow the link in the graph to modify its data and then paste the new one here. </a:t>
            </a:r>
            <a:r>
              <a:rPr lang="en-GB" sz="12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 more info,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1"/>
              </a:rPr>
              <a:t>click here</a:t>
            </a: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grpSp>
        <p:nvGrpSpPr>
          <p:cNvPr id="168" name="Google Shape;168;p18"/>
          <p:cNvGrpSpPr/>
          <p:nvPr/>
        </p:nvGrpSpPr>
        <p:grpSpPr>
          <a:xfrm>
            <a:off x="457178" y="3042738"/>
            <a:ext cx="1629258" cy="1381747"/>
            <a:chOff x="457178" y="3042738"/>
            <a:chExt cx="1629258" cy="1381747"/>
          </a:xfrm>
        </p:grpSpPr>
        <p:grpSp>
          <p:nvGrpSpPr>
            <p:cNvPr id="169" name="Google Shape;169;p18"/>
            <p:cNvGrpSpPr/>
            <p:nvPr/>
          </p:nvGrpSpPr>
          <p:grpSpPr>
            <a:xfrm>
              <a:off x="457178" y="3414685"/>
              <a:ext cx="1629258" cy="1009799"/>
              <a:chOff x="457200" y="3722275"/>
              <a:chExt cx="1485600" cy="1009799"/>
            </a:xfrm>
          </p:grpSpPr>
          <p:sp>
            <p:nvSpPr>
              <p:cNvPr id="170" name="Google Shape;170;p18"/>
              <p:cNvSpPr txBox="1"/>
              <p:nvPr/>
            </p:nvSpPr>
            <p:spPr>
              <a:xfrm>
                <a:off x="457200" y="3722275"/>
                <a:ext cx="14856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>
                    <a:solidFill>
                      <a:schemeClr val="dk1"/>
                    </a:solidFill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Jupiter</a:t>
                </a:r>
                <a:endParaRPr sz="1800" b="1">
                  <a:solidFill>
                    <a:schemeClr val="dk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171" name="Google Shape;171;p18"/>
              <p:cNvSpPr txBox="1"/>
              <p:nvPr/>
            </p:nvSpPr>
            <p:spPr>
              <a:xfrm>
                <a:off x="457200" y="3996174"/>
                <a:ext cx="1485600" cy="73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chemeClr val="dk1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Jupiter is a gas giant and the biggest planet</a:t>
                </a:r>
                <a:endParaRPr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172" name="Google Shape;172;p18"/>
            <p:cNvSpPr/>
            <p:nvPr/>
          </p:nvSpPr>
          <p:spPr>
            <a:xfrm>
              <a:off x="552450" y="3042738"/>
              <a:ext cx="904800" cy="31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8</a:t>
              </a: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0%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173" name="Google Shape;173;p18"/>
          <p:cNvGrpSpPr/>
          <p:nvPr/>
        </p:nvGrpSpPr>
        <p:grpSpPr>
          <a:xfrm>
            <a:off x="2107270" y="3042738"/>
            <a:ext cx="1629258" cy="1381747"/>
            <a:chOff x="2107270" y="3042738"/>
            <a:chExt cx="1629258" cy="1381747"/>
          </a:xfrm>
        </p:grpSpPr>
        <p:grpSp>
          <p:nvGrpSpPr>
            <p:cNvPr id="174" name="Google Shape;174;p18"/>
            <p:cNvGrpSpPr/>
            <p:nvPr/>
          </p:nvGrpSpPr>
          <p:grpSpPr>
            <a:xfrm>
              <a:off x="2107270" y="3414685"/>
              <a:ext cx="1629258" cy="1009799"/>
              <a:chOff x="457200" y="3722275"/>
              <a:chExt cx="1485600" cy="1009799"/>
            </a:xfrm>
          </p:grpSpPr>
          <p:sp>
            <p:nvSpPr>
              <p:cNvPr id="175" name="Google Shape;175;p18"/>
              <p:cNvSpPr txBox="1"/>
              <p:nvPr/>
            </p:nvSpPr>
            <p:spPr>
              <a:xfrm>
                <a:off x="457200" y="3722275"/>
                <a:ext cx="14856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>
                    <a:solidFill>
                      <a:schemeClr val="dk1"/>
                    </a:solidFill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Mercury</a:t>
                </a:r>
                <a:endParaRPr sz="1800" b="1">
                  <a:solidFill>
                    <a:schemeClr val="dk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176" name="Google Shape;176;p18"/>
              <p:cNvSpPr txBox="1"/>
              <p:nvPr/>
            </p:nvSpPr>
            <p:spPr>
              <a:xfrm>
                <a:off x="457200" y="3996174"/>
                <a:ext cx="1485600" cy="73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chemeClr val="dk1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Mercury is the closest planet to the Sun</a:t>
                </a:r>
                <a:endParaRPr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177" name="Google Shape;177;p18"/>
            <p:cNvSpPr/>
            <p:nvPr/>
          </p:nvSpPr>
          <p:spPr>
            <a:xfrm>
              <a:off x="2200275" y="3042738"/>
              <a:ext cx="904800" cy="31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6</a:t>
              </a: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0%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178" name="Google Shape;178;p18"/>
          <p:cNvGrpSpPr/>
          <p:nvPr/>
        </p:nvGrpSpPr>
        <p:grpSpPr>
          <a:xfrm>
            <a:off x="3757361" y="3042738"/>
            <a:ext cx="1629258" cy="1381747"/>
            <a:chOff x="3757361" y="3042738"/>
            <a:chExt cx="1629258" cy="1381747"/>
          </a:xfrm>
        </p:grpSpPr>
        <p:grpSp>
          <p:nvGrpSpPr>
            <p:cNvPr id="179" name="Google Shape;179;p18"/>
            <p:cNvGrpSpPr/>
            <p:nvPr/>
          </p:nvGrpSpPr>
          <p:grpSpPr>
            <a:xfrm>
              <a:off x="3757361" y="3414685"/>
              <a:ext cx="1629258" cy="1009799"/>
              <a:chOff x="457200" y="3722275"/>
              <a:chExt cx="1485600" cy="1009799"/>
            </a:xfrm>
          </p:grpSpPr>
          <p:sp>
            <p:nvSpPr>
              <p:cNvPr id="180" name="Google Shape;180;p18"/>
              <p:cNvSpPr txBox="1"/>
              <p:nvPr/>
            </p:nvSpPr>
            <p:spPr>
              <a:xfrm>
                <a:off x="457200" y="3722275"/>
                <a:ext cx="14856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>
                    <a:solidFill>
                      <a:schemeClr val="dk1"/>
                    </a:solidFill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Venus</a:t>
                </a:r>
                <a:endParaRPr sz="1800" b="1">
                  <a:solidFill>
                    <a:schemeClr val="dk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181" name="Google Shape;181;p18"/>
              <p:cNvSpPr txBox="1"/>
              <p:nvPr/>
            </p:nvSpPr>
            <p:spPr>
              <a:xfrm>
                <a:off x="457200" y="3996174"/>
                <a:ext cx="1485600" cy="73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chemeClr val="dk1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Venus has extremely hot temperatures</a:t>
                </a:r>
                <a:endParaRPr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182" name="Google Shape;182;p18"/>
            <p:cNvSpPr/>
            <p:nvPr/>
          </p:nvSpPr>
          <p:spPr>
            <a:xfrm>
              <a:off x="3848100" y="3042738"/>
              <a:ext cx="904800" cy="31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7</a:t>
              </a: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0%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183" name="Google Shape;183;p18"/>
          <p:cNvGrpSpPr/>
          <p:nvPr/>
        </p:nvGrpSpPr>
        <p:grpSpPr>
          <a:xfrm>
            <a:off x="5407453" y="3042738"/>
            <a:ext cx="1629258" cy="1381747"/>
            <a:chOff x="5407453" y="3042738"/>
            <a:chExt cx="1629258" cy="1381747"/>
          </a:xfrm>
        </p:grpSpPr>
        <p:grpSp>
          <p:nvGrpSpPr>
            <p:cNvPr id="184" name="Google Shape;184;p18"/>
            <p:cNvGrpSpPr/>
            <p:nvPr/>
          </p:nvGrpSpPr>
          <p:grpSpPr>
            <a:xfrm>
              <a:off x="5407453" y="3414685"/>
              <a:ext cx="1629258" cy="1009799"/>
              <a:chOff x="457200" y="3722275"/>
              <a:chExt cx="1485600" cy="1009799"/>
            </a:xfrm>
          </p:grpSpPr>
          <p:sp>
            <p:nvSpPr>
              <p:cNvPr id="185" name="Google Shape;185;p18"/>
              <p:cNvSpPr txBox="1"/>
              <p:nvPr/>
            </p:nvSpPr>
            <p:spPr>
              <a:xfrm>
                <a:off x="457200" y="3722275"/>
                <a:ext cx="14856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>
                    <a:solidFill>
                      <a:schemeClr val="dk1"/>
                    </a:solidFill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Pluto</a:t>
                </a:r>
                <a:endParaRPr sz="1800" b="1">
                  <a:solidFill>
                    <a:schemeClr val="dk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186" name="Google Shape;186;p18"/>
              <p:cNvSpPr txBox="1"/>
              <p:nvPr/>
            </p:nvSpPr>
            <p:spPr>
              <a:xfrm>
                <a:off x="457200" y="3996174"/>
                <a:ext cx="1485600" cy="73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chemeClr val="dk1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Pluto is considered a dwarf planet</a:t>
                </a:r>
                <a:endParaRPr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187" name="Google Shape;187;p18"/>
            <p:cNvSpPr/>
            <p:nvPr/>
          </p:nvSpPr>
          <p:spPr>
            <a:xfrm>
              <a:off x="5495925" y="3042738"/>
              <a:ext cx="904800" cy="31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90%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188" name="Google Shape;188;p18"/>
          <p:cNvGrpSpPr/>
          <p:nvPr/>
        </p:nvGrpSpPr>
        <p:grpSpPr>
          <a:xfrm>
            <a:off x="7057545" y="3042738"/>
            <a:ext cx="1629258" cy="1381747"/>
            <a:chOff x="7057545" y="3042738"/>
            <a:chExt cx="1629258" cy="1381747"/>
          </a:xfrm>
        </p:grpSpPr>
        <p:grpSp>
          <p:nvGrpSpPr>
            <p:cNvPr id="189" name="Google Shape;189;p18"/>
            <p:cNvGrpSpPr/>
            <p:nvPr/>
          </p:nvGrpSpPr>
          <p:grpSpPr>
            <a:xfrm>
              <a:off x="7057545" y="3414685"/>
              <a:ext cx="1629258" cy="1009799"/>
              <a:chOff x="457200" y="3722275"/>
              <a:chExt cx="1485600" cy="1009799"/>
            </a:xfrm>
          </p:grpSpPr>
          <p:sp>
            <p:nvSpPr>
              <p:cNvPr id="190" name="Google Shape;190;p18"/>
              <p:cNvSpPr txBox="1"/>
              <p:nvPr/>
            </p:nvSpPr>
            <p:spPr>
              <a:xfrm>
                <a:off x="457200" y="3722275"/>
                <a:ext cx="14856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>
                    <a:solidFill>
                      <a:schemeClr val="dk1"/>
                    </a:solidFill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Mars</a:t>
                </a:r>
                <a:endParaRPr sz="1800" b="1">
                  <a:solidFill>
                    <a:schemeClr val="dk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191" name="Google Shape;191;p18"/>
              <p:cNvSpPr txBox="1"/>
              <p:nvPr/>
            </p:nvSpPr>
            <p:spPr>
              <a:xfrm>
                <a:off x="457200" y="3996174"/>
                <a:ext cx="1485600" cy="73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chemeClr val="dk1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Despite being red, Mars is a very cold place</a:t>
                </a:r>
                <a:endParaRPr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192" name="Google Shape;192;p18"/>
            <p:cNvSpPr/>
            <p:nvPr/>
          </p:nvSpPr>
          <p:spPr>
            <a:xfrm>
              <a:off x="7143750" y="3042738"/>
              <a:ext cx="904800" cy="317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5</a:t>
              </a: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0%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pic>
        <p:nvPicPr>
          <p:cNvPr id="193" name="Google Shape;193;p18" title="Gráfico">
            <a:hlinkClick r:id="rId2"/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5439" y="963438"/>
            <a:ext cx="8233121" cy="20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9" title="Gráfico">
            <a:hlinkClick r:id="rId1"/>
          </p:cNvPr>
          <p:cNvPicPr preferRelativeResize="0"/>
          <p:nvPr/>
        </p:nvPicPr>
        <p:blipFill rotWithShape="1">
          <a:blip r:embed="rId2"/>
          <a:srcRect t="9820"/>
          <a:stretch>
            <a:fillRect/>
          </a:stretch>
        </p:blipFill>
        <p:spPr>
          <a:xfrm>
            <a:off x="2076925" y="1853250"/>
            <a:ext cx="4990149" cy="246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Ultimate spreadsheet charts for business infographics</a:t>
            </a:r>
            <a:endParaRPr sz="2800"/>
          </a:p>
        </p:txBody>
      </p:sp>
      <p:sp>
        <p:nvSpPr>
          <p:cNvPr id="200" name="Google Shape;200;p19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Follow the link in the graph to modify its data and then paste the new one here. </a:t>
            </a:r>
            <a:r>
              <a:rPr lang="en-GB" sz="12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 more info,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3"/>
              </a:rPr>
              <a:t>click here</a:t>
            </a: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grpSp>
        <p:nvGrpSpPr>
          <p:cNvPr id="201" name="Google Shape;201;p19"/>
          <p:cNvGrpSpPr/>
          <p:nvPr/>
        </p:nvGrpSpPr>
        <p:grpSpPr>
          <a:xfrm>
            <a:off x="457178" y="1094625"/>
            <a:ext cx="1629258" cy="1781997"/>
            <a:chOff x="457178" y="1094625"/>
            <a:chExt cx="1629258" cy="1781997"/>
          </a:xfrm>
        </p:grpSpPr>
        <p:grpSp>
          <p:nvGrpSpPr>
            <p:cNvPr id="202" name="Google Shape;202;p19"/>
            <p:cNvGrpSpPr/>
            <p:nvPr/>
          </p:nvGrpSpPr>
          <p:grpSpPr>
            <a:xfrm>
              <a:off x="457178" y="1866823"/>
              <a:ext cx="1629258" cy="1009799"/>
              <a:chOff x="457200" y="3722275"/>
              <a:chExt cx="1485600" cy="1009799"/>
            </a:xfrm>
          </p:grpSpPr>
          <p:sp>
            <p:nvSpPr>
              <p:cNvPr id="203" name="Google Shape;203;p19"/>
              <p:cNvSpPr txBox="1"/>
              <p:nvPr/>
            </p:nvSpPr>
            <p:spPr>
              <a:xfrm>
                <a:off x="457200" y="3722275"/>
                <a:ext cx="14856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Jupiter</a:t>
                </a:r>
                <a:endParaRPr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204" name="Google Shape;204;p19"/>
              <p:cNvSpPr txBox="1"/>
              <p:nvPr/>
            </p:nvSpPr>
            <p:spPr>
              <a:xfrm>
                <a:off x="457200" y="3996174"/>
                <a:ext cx="1485600" cy="73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205" name="Google Shape;205;p19"/>
            <p:cNvSpPr/>
            <p:nvPr/>
          </p:nvSpPr>
          <p:spPr>
            <a:xfrm>
              <a:off x="975700" y="1094625"/>
              <a:ext cx="592200" cy="592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FFFFFF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01</a:t>
              </a:r>
              <a:endParaRPr sz="1800" b="1">
                <a:solidFill>
                  <a:srgbClr val="FFFFFF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206" name="Google Shape;206;p19"/>
          <p:cNvGrpSpPr/>
          <p:nvPr/>
        </p:nvGrpSpPr>
        <p:grpSpPr>
          <a:xfrm>
            <a:off x="7057545" y="1094625"/>
            <a:ext cx="1629258" cy="1781997"/>
            <a:chOff x="7057545" y="1094625"/>
            <a:chExt cx="1629258" cy="1781997"/>
          </a:xfrm>
        </p:grpSpPr>
        <p:grpSp>
          <p:nvGrpSpPr>
            <p:cNvPr id="207" name="Google Shape;207;p19"/>
            <p:cNvGrpSpPr/>
            <p:nvPr/>
          </p:nvGrpSpPr>
          <p:grpSpPr>
            <a:xfrm>
              <a:off x="7057545" y="1866823"/>
              <a:ext cx="1629258" cy="1009799"/>
              <a:chOff x="457200" y="3722275"/>
              <a:chExt cx="1485600" cy="1009799"/>
            </a:xfrm>
          </p:grpSpPr>
          <p:sp>
            <p:nvSpPr>
              <p:cNvPr id="208" name="Google Shape;208;p19"/>
              <p:cNvSpPr txBox="1"/>
              <p:nvPr/>
            </p:nvSpPr>
            <p:spPr>
              <a:xfrm>
                <a:off x="457200" y="3722275"/>
                <a:ext cx="14856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Mercury</a:t>
                </a:r>
                <a:endParaRPr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209" name="Google Shape;209;p19"/>
              <p:cNvSpPr txBox="1"/>
              <p:nvPr/>
            </p:nvSpPr>
            <p:spPr>
              <a:xfrm>
                <a:off x="457200" y="3996174"/>
                <a:ext cx="1485600" cy="73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rgbClr val="000000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210" name="Google Shape;210;p19"/>
            <p:cNvSpPr/>
            <p:nvPr/>
          </p:nvSpPr>
          <p:spPr>
            <a:xfrm>
              <a:off x="7576100" y="1094625"/>
              <a:ext cx="592200" cy="592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FFFFFF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02</a:t>
              </a:r>
              <a:endParaRPr sz="1800" b="1">
                <a:solidFill>
                  <a:srgbClr val="FFFFFF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sp>
        <p:nvSpPr>
          <p:cNvPr id="211" name="Google Shape;211;p19"/>
          <p:cNvSpPr/>
          <p:nvPr/>
        </p:nvSpPr>
        <p:spPr>
          <a:xfrm>
            <a:off x="457175" y="2929050"/>
            <a:ext cx="1629300" cy="63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3</a:t>
            </a:r>
            <a:r>
              <a:rPr lang="en-GB" sz="24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0%</a:t>
            </a:r>
            <a:endParaRPr sz="2400" b="1">
              <a:solidFill>
                <a:schemeClr val="lt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619125" y="3036150"/>
            <a:ext cx="247800" cy="4191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3" name="Google Shape;213;p19"/>
          <p:cNvSpPr/>
          <p:nvPr/>
        </p:nvSpPr>
        <p:spPr>
          <a:xfrm>
            <a:off x="7057525" y="2929050"/>
            <a:ext cx="1629300" cy="633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7</a:t>
            </a:r>
            <a:r>
              <a:rPr lang="en-GB" sz="24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0%</a:t>
            </a:r>
            <a:endParaRPr sz="2400" b="1">
              <a:solidFill>
                <a:schemeClr val="lt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7219475" y="3036150"/>
            <a:ext cx="247800" cy="4191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19"/>
          <p:cNvSpPr/>
          <p:nvPr/>
        </p:nvSpPr>
        <p:spPr>
          <a:xfrm>
            <a:off x="3632963" y="1094613"/>
            <a:ext cx="592200" cy="59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216" name="Google Shape;216;p19"/>
          <p:cNvSpPr/>
          <p:nvPr/>
        </p:nvSpPr>
        <p:spPr>
          <a:xfrm>
            <a:off x="4918838" y="1094613"/>
            <a:ext cx="592200" cy="59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grpSp>
        <p:nvGrpSpPr>
          <p:cNvPr id="217" name="Google Shape;217;p19"/>
          <p:cNvGrpSpPr/>
          <p:nvPr/>
        </p:nvGrpSpPr>
        <p:grpSpPr>
          <a:xfrm>
            <a:off x="3747331" y="1230172"/>
            <a:ext cx="363485" cy="321120"/>
            <a:chOff x="1625681" y="2313184"/>
            <a:chExt cx="363485" cy="321120"/>
          </a:xfrm>
        </p:grpSpPr>
        <p:sp>
          <p:nvSpPr>
            <p:cNvPr id="218" name="Google Shape;218;p19"/>
            <p:cNvSpPr/>
            <p:nvPr/>
          </p:nvSpPr>
          <p:spPr>
            <a:xfrm>
              <a:off x="1668046" y="2396304"/>
              <a:ext cx="278722" cy="238000"/>
            </a:xfrm>
            <a:custGeom>
              <a:avLst/>
              <a:gdLst/>
              <a:ahLst/>
              <a:cxnLst/>
              <a:rect l="l" t="t" r="r" b="b"/>
              <a:pathLst>
                <a:path w="8145" h="6955" extrusionOk="0">
                  <a:moveTo>
                    <a:pt x="1251" y="578"/>
                  </a:moveTo>
                  <a:cubicBezTo>
                    <a:pt x="1322" y="578"/>
                    <a:pt x="1394" y="608"/>
                    <a:pt x="1453" y="667"/>
                  </a:cubicBezTo>
                  <a:lnTo>
                    <a:pt x="2834" y="2025"/>
                  </a:lnTo>
                  <a:lnTo>
                    <a:pt x="3549" y="1310"/>
                  </a:lnTo>
                  <a:cubicBezTo>
                    <a:pt x="3608" y="1251"/>
                    <a:pt x="3686" y="1221"/>
                    <a:pt x="3763" y="1221"/>
                  </a:cubicBezTo>
                  <a:cubicBezTo>
                    <a:pt x="3840" y="1221"/>
                    <a:pt x="3918" y="1251"/>
                    <a:pt x="3977" y="1310"/>
                  </a:cubicBezTo>
                  <a:lnTo>
                    <a:pt x="5335" y="2668"/>
                  </a:lnTo>
                  <a:lnTo>
                    <a:pt x="5764" y="2239"/>
                  </a:lnTo>
                  <a:cubicBezTo>
                    <a:pt x="5823" y="2180"/>
                    <a:pt x="5900" y="2150"/>
                    <a:pt x="5975" y="2150"/>
                  </a:cubicBezTo>
                  <a:cubicBezTo>
                    <a:pt x="6049" y="2150"/>
                    <a:pt x="6121" y="2180"/>
                    <a:pt x="6168" y="2239"/>
                  </a:cubicBezTo>
                  <a:lnTo>
                    <a:pt x="7097" y="3192"/>
                  </a:lnTo>
                  <a:cubicBezTo>
                    <a:pt x="7264" y="3382"/>
                    <a:pt x="7145" y="3692"/>
                    <a:pt x="6883" y="3692"/>
                  </a:cubicBezTo>
                  <a:cubicBezTo>
                    <a:pt x="6811" y="3692"/>
                    <a:pt x="6740" y="3668"/>
                    <a:pt x="6692" y="3596"/>
                  </a:cubicBezTo>
                  <a:lnTo>
                    <a:pt x="5954" y="2858"/>
                  </a:lnTo>
                  <a:lnTo>
                    <a:pt x="5549" y="3287"/>
                  </a:lnTo>
                  <a:cubicBezTo>
                    <a:pt x="5490" y="3334"/>
                    <a:pt x="5412" y="3358"/>
                    <a:pt x="5335" y="3358"/>
                  </a:cubicBezTo>
                  <a:cubicBezTo>
                    <a:pt x="5257" y="3358"/>
                    <a:pt x="5180" y="3334"/>
                    <a:pt x="5121" y="3287"/>
                  </a:cubicBezTo>
                  <a:lnTo>
                    <a:pt x="3763" y="1906"/>
                  </a:lnTo>
                  <a:lnTo>
                    <a:pt x="3025" y="2644"/>
                  </a:lnTo>
                  <a:cubicBezTo>
                    <a:pt x="2953" y="2715"/>
                    <a:pt x="2882" y="2739"/>
                    <a:pt x="2811" y="2739"/>
                  </a:cubicBezTo>
                  <a:cubicBezTo>
                    <a:pt x="2739" y="2739"/>
                    <a:pt x="2668" y="2715"/>
                    <a:pt x="2596" y="2644"/>
                  </a:cubicBezTo>
                  <a:lnTo>
                    <a:pt x="1024" y="1072"/>
                  </a:lnTo>
                  <a:cubicBezTo>
                    <a:pt x="929" y="953"/>
                    <a:pt x="929" y="786"/>
                    <a:pt x="1024" y="667"/>
                  </a:cubicBezTo>
                  <a:lnTo>
                    <a:pt x="1048" y="667"/>
                  </a:lnTo>
                  <a:cubicBezTo>
                    <a:pt x="1108" y="608"/>
                    <a:pt x="1179" y="578"/>
                    <a:pt x="1251" y="578"/>
                  </a:cubicBezTo>
                  <a:close/>
                  <a:moveTo>
                    <a:pt x="2525" y="3501"/>
                  </a:moveTo>
                  <a:cubicBezTo>
                    <a:pt x="2906" y="3501"/>
                    <a:pt x="2906" y="4097"/>
                    <a:pt x="2525" y="4097"/>
                  </a:cubicBezTo>
                  <a:lnTo>
                    <a:pt x="1263" y="4097"/>
                  </a:lnTo>
                  <a:cubicBezTo>
                    <a:pt x="1096" y="4097"/>
                    <a:pt x="953" y="3954"/>
                    <a:pt x="953" y="3787"/>
                  </a:cubicBezTo>
                  <a:cubicBezTo>
                    <a:pt x="953" y="3620"/>
                    <a:pt x="1096" y="3501"/>
                    <a:pt x="1263" y="3501"/>
                  </a:cubicBezTo>
                  <a:close/>
                  <a:moveTo>
                    <a:pt x="4085" y="5722"/>
                  </a:moveTo>
                  <a:cubicBezTo>
                    <a:pt x="4245" y="5722"/>
                    <a:pt x="4406" y="5823"/>
                    <a:pt x="4430" y="6026"/>
                  </a:cubicBezTo>
                  <a:cubicBezTo>
                    <a:pt x="4442" y="6276"/>
                    <a:pt x="4257" y="6401"/>
                    <a:pt x="4076" y="6401"/>
                  </a:cubicBezTo>
                  <a:cubicBezTo>
                    <a:pt x="3894" y="6401"/>
                    <a:pt x="3715" y="6276"/>
                    <a:pt x="3739" y="6026"/>
                  </a:cubicBezTo>
                  <a:cubicBezTo>
                    <a:pt x="3763" y="5823"/>
                    <a:pt x="3924" y="5722"/>
                    <a:pt x="4085" y="5722"/>
                  </a:cubicBezTo>
                  <a:close/>
                  <a:moveTo>
                    <a:pt x="0" y="0"/>
                  </a:moveTo>
                  <a:lnTo>
                    <a:pt x="0" y="4454"/>
                  </a:lnTo>
                  <a:cubicBezTo>
                    <a:pt x="0" y="4620"/>
                    <a:pt x="143" y="4763"/>
                    <a:pt x="310" y="4763"/>
                  </a:cubicBezTo>
                  <a:lnTo>
                    <a:pt x="3787" y="4763"/>
                  </a:lnTo>
                  <a:lnTo>
                    <a:pt x="3787" y="5168"/>
                  </a:lnTo>
                  <a:cubicBezTo>
                    <a:pt x="2787" y="5502"/>
                    <a:pt x="3025" y="6954"/>
                    <a:pt x="4073" y="6954"/>
                  </a:cubicBezTo>
                  <a:cubicBezTo>
                    <a:pt x="5121" y="6954"/>
                    <a:pt x="5359" y="5502"/>
                    <a:pt x="4382" y="5168"/>
                  </a:cubicBezTo>
                  <a:lnTo>
                    <a:pt x="4382" y="4763"/>
                  </a:lnTo>
                  <a:lnTo>
                    <a:pt x="7859" y="4763"/>
                  </a:lnTo>
                  <a:cubicBezTo>
                    <a:pt x="8026" y="4763"/>
                    <a:pt x="8145" y="4620"/>
                    <a:pt x="8145" y="4454"/>
                  </a:cubicBezTo>
                  <a:lnTo>
                    <a:pt x="81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1625681" y="2313184"/>
              <a:ext cx="363485" cy="62794"/>
            </a:xfrm>
            <a:custGeom>
              <a:avLst/>
              <a:gdLst/>
              <a:ahLst/>
              <a:cxnLst/>
              <a:rect l="l" t="t" r="r" b="b"/>
              <a:pathLst>
                <a:path w="10622" h="1835" extrusionOk="0">
                  <a:moveTo>
                    <a:pt x="1215" y="0"/>
                  </a:moveTo>
                  <a:cubicBezTo>
                    <a:pt x="0" y="0"/>
                    <a:pt x="0" y="1834"/>
                    <a:pt x="1215" y="1834"/>
                  </a:cubicBezTo>
                  <a:lnTo>
                    <a:pt x="9407" y="1834"/>
                  </a:lnTo>
                  <a:cubicBezTo>
                    <a:pt x="10621" y="1834"/>
                    <a:pt x="10621" y="0"/>
                    <a:pt x="9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0" name="Google Shape;220;p19"/>
          <p:cNvGrpSpPr/>
          <p:nvPr/>
        </p:nvGrpSpPr>
        <p:grpSpPr>
          <a:xfrm>
            <a:off x="5030356" y="1207314"/>
            <a:ext cx="369200" cy="366838"/>
            <a:chOff x="3996306" y="3462223"/>
            <a:chExt cx="369200" cy="366838"/>
          </a:xfrm>
        </p:grpSpPr>
        <p:sp>
          <p:nvSpPr>
            <p:cNvPr id="221" name="Google Shape;221;p19"/>
            <p:cNvSpPr/>
            <p:nvPr/>
          </p:nvSpPr>
          <p:spPr>
            <a:xfrm>
              <a:off x="4129148" y="3759663"/>
              <a:ext cx="101873" cy="69330"/>
            </a:xfrm>
            <a:custGeom>
              <a:avLst/>
              <a:gdLst/>
              <a:ahLst/>
              <a:cxnLst/>
              <a:rect l="l" t="t" r="r" b="b"/>
              <a:pathLst>
                <a:path w="2977" h="2026" extrusionOk="0">
                  <a:moveTo>
                    <a:pt x="1477" y="1"/>
                  </a:moveTo>
                  <a:cubicBezTo>
                    <a:pt x="667" y="1"/>
                    <a:pt x="0" y="668"/>
                    <a:pt x="0" y="1477"/>
                  </a:cubicBezTo>
                  <a:lnTo>
                    <a:pt x="0" y="1716"/>
                  </a:lnTo>
                  <a:cubicBezTo>
                    <a:pt x="0" y="1882"/>
                    <a:pt x="143" y="2025"/>
                    <a:pt x="310" y="2025"/>
                  </a:cubicBezTo>
                  <a:lnTo>
                    <a:pt x="2667" y="2025"/>
                  </a:lnTo>
                  <a:cubicBezTo>
                    <a:pt x="2834" y="2025"/>
                    <a:pt x="2977" y="1882"/>
                    <a:pt x="2977" y="1692"/>
                  </a:cubicBezTo>
                  <a:lnTo>
                    <a:pt x="2977" y="1477"/>
                  </a:lnTo>
                  <a:cubicBezTo>
                    <a:pt x="2977" y="668"/>
                    <a:pt x="2310" y="1"/>
                    <a:pt x="1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4140543" y="3680615"/>
              <a:ext cx="92120" cy="78980"/>
            </a:xfrm>
            <a:custGeom>
              <a:avLst/>
              <a:gdLst/>
              <a:ahLst/>
              <a:cxnLst/>
              <a:rect l="l" t="t" r="r" b="b"/>
              <a:pathLst>
                <a:path w="2692" h="2308" extrusionOk="0">
                  <a:moveTo>
                    <a:pt x="1144" y="1"/>
                  </a:moveTo>
                  <a:cubicBezTo>
                    <a:pt x="524" y="1"/>
                    <a:pt x="1" y="501"/>
                    <a:pt x="1" y="1144"/>
                  </a:cubicBezTo>
                  <a:cubicBezTo>
                    <a:pt x="1" y="1842"/>
                    <a:pt x="575" y="2307"/>
                    <a:pt x="1175" y="2307"/>
                  </a:cubicBezTo>
                  <a:cubicBezTo>
                    <a:pt x="1456" y="2307"/>
                    <a:pt x="1742" y="2205"/>
                    <a:pt x="1977" y="1978"/>
                  </a:cubicBezTo>
                  <a:cubicBezTo>
                    <a:pt x="2692" y="1239"/>
                    <a:pt x="2191" y="1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3996306" y="3759663"/>
              <a:ext cx="102694" cy="69330"/>
            </a:xfrm>
            <a:custGeom>
              <a:avLst/>
              <a:gdLst/>
              <a:ahLst/>
              <a:cxnLst/>
              <a:rect l="l" t="t" r="r" b="b"/>
              <a:pathLst>
                <a:path w="3001" h="2026" extrusionOk="0">
                  <a:moveTo>
                    <a:pt x="1501" y="1"/>
                  </a:moveTo>
                  <a:cubicBezTo>
                    <a:pt x="667" y="1"/>
                    <a:pt x="24" y="668"/>
                    <a:pt x="24" y="1477"/>
                  </a:cubicBezTo>
                  <a:lnTo>
                    <a:pt x="24" y="1716"/>
                  </a:lnTo>
                  <a:cubicBezTo>
                    <a:pt x="0" y="1882"/>
                    <a:pt x="143" y="2025"/>
                    <a:pt x="334" y="2025"/>
                  </a:cubicBezTo>
                  <a:lnTo>
                    <a:pt x="2668" y="2025"/>
                  </a:lnTo>
                  <a:cubicBezTo>
                    <a:pt x="2858" y="2025"/>
                    <a:pt x="3001" y="1882"/>
                    <a:pt x="3001" y="1692"/>
                  </a:cubicBezTo>
                  <a:lnTo>
                    <a:pt x="3001" y="1477"/>
                  </a:lnTo>
                  <a:cubicBezTo>
                    <a:pt x="3001" y="668"/>
                    <a:pt x="2334" y="1"/>
                    <a:pt x="1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4008523" y="3680615"/>
              <a:ext cx="92120" cy="78980"/>
            </a:xfrm>
            <a:custGeom>
              <a:avLst/>
              <a:gdLst/>
              <a:ahLst/>
              <a:cxnLst/>
              <a:rect l="l" t="t" r="r" b="b"/>
              <a:pathLst>
                <a:path w="2692" h="2308" extrusionOk="0">
                  <a:moveTo>
                    <a:pt x="1144" y="1"/>
                  </a:moveTo>
                  <a:cubicBezTo>
                    <a:pt x="501" y="1"/>
                    <a:pt x="1" y="501"/>
                    <a:pt x="1" y="1144"/>
                  </a:cubicBezTo>
                  <a:cubicBezTo>
                    <a:pt x="1" y="1842"/>
                    <a:pt x="575" y="2307"/>
                    <a:pt x="1168" y="2307"/>
                  </a:cubicBezTo>
                  <a:cubicBezTo>
                    <a:pt x="1445" y="2307"/>
                    <a:pt x="1726" y="2205"/>
                    <a:pt x="1953" y="1978"/>
                  </a:cubicBezTo>
                  <a:cubicBezTo>
                    <a:pt x="2692" y="1239"/>
                    <a:pt x="2168" y="1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4261169" y="3759663"/>
              <a:ext cx="102694" cy="69398"/>
            </a:xfrm>
            <a:custGeom>
              <a:avLst/>
              <a:gdLst/>
              <a:ahLst/>
              <a:cxnLst/>
              <a:rect l="l" t="t" r="r" b="b"/>
              <a:pathLst>
                <a:path w="3001" h="2028" extrusionOk="0">
                  <a:moveTo>
                    <a:pt x="1500" y="1"/>
                  </a:moveTo>
                  <a:cubicBezTo>
                    <a:pt x="667" y="1"/>
                    <a:pt x="0" y="668"/>
                    <a:pt x="0" y="1477"/>
                  </a:cubicBezTo>
                  <a:lnTo>
                    <a:pt x="0" y="1716"/>
                  </a:lnTo>
                  <a:cubicBezTo>
                    <a:pt x="0" y="1882"/>
                    <a:pt x="143" y="2025"/>
                    <a:pt x="333" y="2025"/>
                  </a:cubicBezTo>
                  <a:lnTo>
                    <a:pt x="2667" y="2025"/>
                  </a:lnTo>
                  <a:cubicBezTo>
                    <a:pt x="2680" y="2027"/>
                    <a:pt x="2692" y="2027"/>
                    <a:pt x="2704" y="2027"/>
                  </a:cubicBezTo>
                  <a:cubicBezTo>
                    <a:pt x="2876" y="2027"/>
                    <a:pt x="3001" y="1871"/>
                    <a:pt x="3001" y="1716"/>
                  </a:cubicBezTo>
                  <a:lnTo>
                    <a:pt x="3001" y="1501"/>
                  </a:lnTo>
                  <a:cubicBezTo>
                    <a:pt x="3001" y="668"/>
                    <a:pt x="2334" y="25"/>
                    <a:pt x="1500" y="25"/>
                  </a:cubicBezTo>
                  <a:lnTo>
                    <a:pt x="15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4272564" y="3680615"/>
              <a:ext cx="92942" cy="78980"/>
            </a:xfrm>
            <a:custGeom>
              <a:avLst/>
              <a:gdLst/>
              <a:ahLst/>
              <a:cxnLst/>
              <a:rect l="l" t="t" r="r" b="b"/>
              <a:pathLst>
                <a:path w="2716" h="2308" extrusionOk="0">
                  <a:moveTo>
                    <a:pt x="1167" y="1"/>
                  </a:moveTo>
                  <a:cubicBezTo>
                    <a:pt x="524" y="1"/>
                    <a:pt x="0" y="501"/>
                    <a:pt x="0" y="1144"/>
                  </a:cubicBezTo>
                  <a:cubicBezTo>
                    <a:pt x="0" y="1842"/>
                    <a:pt x="575" y="2307"/>
                    <a:pt x="1175" y="2307"/>
                  </a:cubicBezTo>
                  <a:cubicBezTo>
                    <a:pt x="1456" y="2307"/>
                    <a:pt x="1742" y="2205"/>
                    <a:pt x="1977" y="1978"/>
                  </a:cubicBezTo>
                  <a:cubicBezTo>
                    <a:pt x="2715" y="1239"/>
                    <a:pt x="2191" y="1"/>
                    <a:pt x="1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4031347" y="3462223"/>
              <a:ext cx="298296" cy="193993"/>
            </a:xfrm>
            <a:custGeom>
              <a:avLst/>
              <a:gdLst/>
              <a:ahLst/>
              <a:cxnLst/>
              <a:rect l="l" t="t" r="r" b="b"/>
              <a:pathLst>
                <a:path w="8717" h="5669" extrusionOk="0">
                  <a:moveTo>
                    <a:pt x="3711" y="1332"/>
                  </a:moveTo>
                  <a:cubicBezTo>
                    <a:pt x="4130" y="1332"/>
                    <a:pt x="4130" y="1979"/>
                    <a:pt x="3711" y="1979"/>
                  </a:cubicBezTo>
                  <a:cubicBezTo>
                    <a:pt x="3697" y="1979"/>
                    <a:pt x="3683" y="1979"/>
                    <a:pt x="3668" y="1977"/>
                  </a:cubicBezTo>
                  <a:lnTo>
                    <a:pt x="1644" y="1977"/>
                  </a:lnTo>
                  <a:cubicBezTo>
                    <a:pt x="1263" y="1930"/>
                    <a:pt x="1263" y="1382"/>
                    <a:pt x="1644" y="1334"/>
                  </a:cubicBezTo>
                  <a:lnTo>
                    <a:pt x="3668" y="1334"/>
                  </a:lnTo>
                  <a:cubicBezTo>
                    <a:pt x="3683" y="1333"/>
                    <a:pt x="3697" y="1332"/>
                    <a:pt x="3711" y="1332"/>
                  </a:cubicBezTo>
                  <a:close/>
                  <a:moveTo>
                    <a:pt x="7029" y="1340"/>
                  </a:moveTo>
                  <a:cubicBezTo>
                    <a:pt x="7109" y="1340"/>
                    <a:pt x="7192" y="1370"/>
                    <a:pt x="7264" y="1430"/>
                  </a:cubicBezTo>
                  <a:cubicBezTo>
                    <a:pt x="7383" y="1549"/>
                    <a:pt x="7383" y="1763"/>
                    <a:pt x="7264" y="1882"/>
                  </a:cubicBezTo>
                  <a:lnTo>
                    <a:pt x="5906" y="3216"/>
                  </a:lnTo>
                  <a:cubicBezTo>
                    <a:pt x="5859" y="3287"/>
                    <a:pt x="5764" y="3311"/>
                    <a:pt x="5692" y="3311"/>
                  </a:cubicBezTo>
                  <a:lnTo>
                    <a:pt x="2787" y="3311"/>
                  </a:lnTo>
                  <a:lnTo>
                    <a:pt x="1882" y="4216"/>
                  </a:lnTo>
                  <a:cubicBezTo>
                    <a:pt x="1810" y="4287"/>
                    <a:pt x="1739" y="4311"/>
                    <a:pt x="1644" y="4311"/>
                  </a:cubicBezTo>
                  <a:cubicBezTo>
                    <a:pt x="1572" y="4311"/>
                    <a:pt x="1477" y="4287"/>
                    <a:pt x="1429" y="4216"/>
                  </a:cubicBezTo>
                  <a:cubicBezTo>
                    <a:pt x="1286" y="4097"/>
                    <a:pt x="1286" y="3906"/>
                    <a:pt x="1429" y="3787"/>
                  </a:cubicBezTo>
                  <a:lnTo>
                    <a:pt x="2429" y="2763"/>
                  </a:lnTo>
                  <a:cubicBezTo>
                    <a:pt x="2488" y="2724"/>
                    <a:pt x="2546" y="2685"/>
                    <a:pt x="2617" y="2685"/>
                  </a:cubicBezTo>
                  <a:cubicBezTo>
                    <a:pt x="2633" y="2685"/>
                    <a:pt x="2650" y="2687"/>
                    <a:pt x="2668" y="2692"/>
                  </a:cubicBezTo>
                  <a:lnTo>
                    <a:pt x="5549" y="2692"/>
                  </a:lnTo>
                  <a:lnTo>
                    <a:pt x="6811" y="1430"/>
                  </a:lnTo>
                  <a:cubicBezTo>
                    <a:pt x="6871" y="1370"/>
                    <a:pt x="6948" y="1340"/>
                    <a:pt x="7029" y="1340"/>
                  </a:cubicBezTo>
                  <a:close/>
                  <a:moveTo>
                    <a:pt x="977" y="1"/>
                  </a:moveTo>
                  <a:cubicBezTo>
                    <a:pt x="429" y="1"/>
                    <a:pt x="0" y="429"/>
                    <a:pt x="0" y="977"/>
                  </a:cubicBezTo>
                  <a:lnTo>
                    <a:pt x="0" y="4668"/>
                  </a:lnTo>
                  <a:cubicBezTo>
                    <a:pt x="0" y="4930"/>
                    <a:pt x="96" y="5192"/>
                    <a:pt x="286" y="5383"/>
                  </a:cubicBezTo>
                  <a:cubicBezTo>
                    <a:pt x="477" y="5549"/>
                    <a:pt x="715" y="5668"/>
                    <a:pt x="977" y="5668"/>
                  </a:cubicBezTo>
                  <a:lnTo>
                    <a:pt x="7716" y="5668"/>
                  </a:lnTo>
                  <a:cubicBezTo>
                    <a:pt x="7978" y="5668"/>
                    <a:pt x="8240" y="5549"/>
                    <a:pt x="8407" y="5383"/>
                  </a:cubicBezTo>
                  <a:cubicBezTo>
                    <a:pt x="8597" y="5192"/>
                    <a:pt x="8717" y="4930"/>
                    <a:pt x="8717" y="4668"/>
                  </a:cubicBezTo>
                  <a:lnTo>
                    <a:pt x="8717" y="977"/>
                  </a:lnTo>
                  <a:cubicBezTo>
                    <a:pt x="8717" y="715"/>
                    <a:pt x="8597" y="453"/>
                    <a:pt x="8407" y="286"/>
                  </a:cubicBezTo>
                  <a:cubicBezTo>
                    <a:pt x="8216" y="96"/>
                    <a:pt x="7978" y="1"/>
                    <a:pt x="7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Ultimate spreadsheet charts for business infographics</a:t>
            </a:r>
            <a:endParaRPr sz="2800"/>
          </a:p>
        </p:txBody>
      </p:sp>
      <p:sp>
        <p:nvSpPr>
          <p:cNvPr id="233" name="Google Shape;233;p20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Follow the link in the graph to modify its data and then paste the new one here. </a:t>
            </a:r>
            <a:r>
              <a:rPr lang="en-GB" sz="12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 more info,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1"/>
              </a:rPr>
              <a:t>click here</a:t>
            </a: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234" name="Google Shape;234;p20" title="Gráfico">
            <a:hlinkClick r:id="rId2"/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083125" y="1039325"/>
            <a:ext cx="5603676" cy="31926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20"/>
          <p:cNvGrpSpPr/>
          <p:nvPr/>
        </p:nvGrpSpPr>
        <p:grpSpPr>
          <a:xfrm>
            <a:off x="457200" y="1008900"/>
            <a:ext cx="2331900" cy="680664"/>
            <a:chOff x="457200" y="1008900"/>
            <a:chExt cx="2331900" cy="680664"/>
          </a:xfrm>
        </p:grpSpPr>
        <p:sp>
          <p:nvSpPr>
            <p:cNvPr id="236" name="Google Shape;236;p20"/>
            <p:cNvSpPr txBox="1"/>
            <p:nvPr/>
          </p:nvSpPr>
          <p:spPr>
            <a:xfrm>
              <a:off x="728100" y="100890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Neptune</a:t>
              </a: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37" name="Google Shape;237;p20"/>
            <p:cNvSpPr txBox="1"/>
            <p:nvPr/>
          </p:nvSpPr>
          <p:spPr>
            <a:xfrm>
              <a:off x="728100" y="1290864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Neptune is the farthest planet from the Sun</a:t>
              </a:r>
              <a:endParaRPr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457200" y="1064563"/>
              <a:ext cx="194700" cy="194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9" name="Google Shape;239;p20"/>
          <p:cNvGrpSpPr/>
          <p:nvPr/>
        </p:nvGrpSpPr>
        <p:grpSpPr>
          <a:xfrm>
            <a:off x="457200" y="1823890"/>
            <a:ext cx="2331900" cy="680679"/>
            <a:chOff x="457200" y="1823890"/>
            <a:chExt cx="2331900" cy="680679"/>
          </a:xfrm>
        </p:grpSpPr>
        <p:sp>
          <p:nvSpPr>
            <p:cNvPr id="240" name="Google Shape;240;p20"/>
            <p:cNvSpPr txBox="1"/>
            <p:nvPr/>
          </p:nvSpPr>
          <p:spPr>
            <a:xfrm>
              <a:off x="728100" y="1823890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Mars</a:t>
              </a: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41" name="Google Shape;241;p20"/>
            <p:cNvSpPr txBox="1"/>
            <p:nvPr/>
          </p:nvSpPr>
          <p:spPr>
            <a:xfrm>
              <a:off x="728100" y="2101069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Despite being red, Mars is a cold place</a:t>
              </a:r>
              <a:endParaRPr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457200" y="1864813"/>
              <a:ext cx="194700" cy="194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3" name="Google Shape;243;p20"/>
          <p:cNvGrpSpPr/>
          <p:nvPr/>
        </p:nvGrpSpPr>
        <p:grpSpPr>
          <a:xfrm>
            <a:off x="457200" y="2638896"/>
            <a:ext cx="2331900" cy="680677"/>
            <a:chOff x="457200" y="2638896"/>
            <a:chExt cx="2331900" cy="680677"/>
          </a:xfrm>
        </p:grpSpPr>
        <p:sp>
          <p:nvSpPr>
            <p:cNvPr id="244" name="Google Shape;244;p20"/>
            <p:cNvSpPr txBox="1"/>
            <p:nvPr/>
          </p:nvSpPr>
          <p:spPr>
            <a:xfrm>
              <a:off x="728100" y="2638896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Pluto</a:t>
              </a: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45" name="Google Shape;245;p20"/>
            <p:cNvSpPr txBox="1"/>
            <p:nvPr/>
          </p:nvSpPr>
          <p:spPr>
            <a:xfrm>
              <a:off x="728100" y="2920873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Pluto is considered a dwarf planet</a:t>
              </a:r>
              <a:endParaRPr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457200" y="2675513"/>
              <a:ext cx="194700" cy="194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7" name="Google Shape;247;p20"/>
          <p:cNvGrpSpPr/>
          <p:nvPr/>
        </p:nvGrpSpPr>
        <p:grpSpPr>
          <a:xfrm>
            <a:off x="457200" y="3453900"/>
            <a:ext cx="2331900" cy="680677"/>
            <a:chOff x="457200" y="3453900"/>
            <a:chExt cx="2331900" cy="680677"/>
          </a:xfrm>
        </p:grpSpPr>
        <p:sp>
          <p:nvSpPr>
            <p:cNvPr id="248" name="Google Shape;248;p20"/>
            <p:cNvSpPr txBox="1"/>
            <p:nvPr/>
          </p:nvSpPr>
          <p:spPr>
            <a:xfrm>
              <a:off x="728100" y="345390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Ceres</a:t>
              </a: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49" name="Google Shape;249;p20"/>
            <p:cNvSpPr txBox="1"/>
            <p:nvPr/>
          </p:nvSpPr>
          <p:spPr>
            <a:xfrm>
              <a:off x="728100" y="3735877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Ceres is located in the main asteroid belt</a:t>
              </a:r>
              <a:endParaRPr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457200" y="3518938"/>
              <a:ext cx="194700" cy="194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Ultimate spreadsheet charts for business infographics</a:t>
            </a:r>
            <a:endParaRPr sz="2800"/>
          </a:p>
        </p:txBody>
      </p:sp>
      <p:sp>
        <p:nvSpPr>
          <p:cNvPr id="256" name="Google Shape;256;p21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Follow the link in the graph to modify its data and then paste the new one here. </a:t>
            </a:r>
            <a:r>
              <a:rPr lang="en-GB" sz="12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 more info,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1"/>
              </a:rPr>
              <a:t>click here</a:t>
            </a: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257" name="Google Shape;257;p21" title="Gráfico">
            <a:hlinkClick r:id="rId2"/>
          </p:cNvPr>
          <p:cNvPicPr preferRelativeResize="0"/>
          <p:nvPr/>
        </p:nvPicPr>
        <p:blipFill rotWithShape="1">
          <a:blip r:embed="rId3"/>
          <a:srcRect l="14980" r="14987"/>
          <a:stretch>
            <a:fillRect/>
          </a:stretch>
        </p:blipFill>
        <p:spPr>
          <a:xfrm>
            <a:off x="1068388" y="935275"/>
            <a:ext cx="3211324" cy="3400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8" name="Google Shape;258;p21"/>
          <p:cNvGrpSpPr/>
          <p:nvPr/>
        </p:nvGrpSpPr>
        <p:grpSpPr>
          <a:xfrm>
            <a:off x="4918824" y="1113062"/>
            <a:ext cx="1330503" cy="1403109"/>
            <a:chOff x="4850587" y="1113063"/>
            <a:chExt cx="1330503" cy="1403109"/>
          </a:xfrm>
        </p:grpSpPr>
        <p:grpSp>
          <p:nvGrpSpPr>
            <p:cNvPr id="259" name="Google Shape;259;p21"/>
            <p:cNvGrpSpPr/>
            <p:nvPr/>
          </p:nvGrpSpPr>
          <p:grpSpPr>
            <a:xfrm>
              <a:off x="4850587" y="1506373"/>
              <a:ext cx="1330503" cy="1009799"/>
              <a:chOff x="457200" y="3722275"/>
              <a:chExt cx="1485600" cy="1009799"/>
            </a:xfrm>
          </p:grpSpPr>
          <p:sp>
            <p:nvSpPr>
              <p:cNvPr id="260" name="Google Shape;260;p21"/>
              <p:cNvSpPr txBox="1"/>
              <p:nvPr/>
            </p:nvSpPr>
            <p:spPr>
              <a:xfrm>
                <a:off x="457200" y="3722275"/>
                <a:ext cx="14856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>
                    <a:solidFill>
                      <a:srgbClr val="000000"/>
                    </a:solidFill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Jupiter</a:t>
                </a:r>
                <a:endParaRPr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261" name="Google Shape;261;p21"/>
              <p:cNvSpPr txBox="1"/>
              <p:nvPr/>
            </p:nvSpPr>
            <p:spPr>
              <a:xfrm>
                <a:off x="457200" y="3996174"/>
                <a:ext cx="1485600" cy="73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Jupiter is the biggest planet of them all</a:t>
                </a:r>
                <a:endParaRPr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262" name="Google Shape;262;p21"/>
            <p:cNvSpPr/>
            <p:nvPr/>
          </p:nvSpPr>
          <p:spPr>
            <a:xfrm>
              <a:off x="4947125" y="1113063"/>
              <a:ext cx="904800" cy="31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4</a:t>
              </a: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0%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263" name="Google Shape;263;p21"/>
          <p:cNvGrpSpPr/>
          <p:nvPr/>
        </p:nvGrpSpPr>
        <p:grpSpPr>
          <a:xfrm>
            <a:off x="6745110" y="1113062"/>
            <a:ext cx="1330503" cy="1403109"/>
            <a:chOff x="6587572" y="1113063"/>
            <a:chExt cx="1330503" cy="1403109"/>
          </a:xfrm>
        </p:grpSpPr>
        <p:grpSp>
          <p:nvGrpSpPr>
            <p:cNvPr id="264" name="Google Shape;264;p21"/>
            <p:cNvGrpSpPr/>
            <p:nvPr/>
          </p:nvGrpSpPr>
          <p:grpSpPr>
            <a:xfrm>
              <a:off x="6587572" y="1506373"/>
              <a:ext cx="1330503" cy="1009799"/>
              <a:chOff x="457200" y="3722275"/>
              <a:chExt cx="1485600" cy="1009799"/>
            </a:xfrm>
          </p:grpSpPr>
          <p:sp>
            <p:nvSpPr>
              <p:cNvPr id="265" name="Google Shape;265;p21"/>
              <p:cNvSpPr txBox="1"/>
              <p:nvPr/>
            </p:nvSpPr>
            <p:spPr>
              <a:xfrm>
                <a:off x="457200" y="3722275"/>
                <a:ext cx="14856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>
                    <a:solidFill>
                      <a:srgbClr val="000000"/>
                    </a:solidFill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Mercury</a:t>
                </a:r>
                <a:endParaRPr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266" name="Google Shape;266;p21"/>
              <p:cNvSpPr txBox="1"/>
              <p:nvPr/>
            </p:nvSpPr>
            <p:spPr>
              <a:xfrm>
                <a:off x="457200" y="3996174"/>
                <a:ext cx="1485600" cy="73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rgbClr val="000000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267" name="Google Shape;267;p21"/>
            <p:cNvSpPr/>
            <p:nvPr/>
          </p:nvSpPr>
          <p:spPr>
            <a:xfrm>
              <a:off x="6688409" y="1113063"/>
              <a:ext cx="904800" cy="31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3</a:t>
              </a: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0%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268" name="Google Shape;268;p21"/>
          <p:cNvGrpSpPr/>
          <p:nvPr/>
        </p:nvGrpSpPr>
        <p:grpSpPr>
          <a:xfrm>
            <a:off x="4918821" y="2755063"/>
            <a:ext cx="1330503" cy="1403122"/>
            <a:chOff x="4850583" y="2846363"/>
            <a:chExt cx="1330503" cy="1403122"/>
          </a:xfrm>
        </p:grpSpPr>
        <p:grpSp>
          <p:nvGrpSpPr>
            <p:cNvPr id="269" name="Google Shape;269;p21"/>
            <p:cNvGrpSpPr/>
            <p:nvPr/>
          </p:nvGrpSpPr>
          <p:grpSpPr>
            <a:xfrm>
              <a:off x="4850583" y="3239685"/>
              <a:ext cx="1330503" cy="1009799"/>
              <a:chOff x="457200" y="3722275"/>
              <a:chExt cx="1485600" cy="1009799"/>
            </a:xfrm>
          </p:grpSpPr>
          <p:sp>
            <p:nvSpPr>
              <p:cNvPr id="270" name="Google Shape;270;p21"/>
              <p:cNvSpPr txBox="1"/>
              <p:nvPr/>
            </p:nvSpPr>
            <p:spPr>
              <a:xfrm>
                <a:off x="457200" y="3722275"/>
                <a:ext cx="14856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>
                    <a:solidFill>
                      <a:srgbClr val="000000"/>
                    </a:solidFill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Venus</a:t>
                </a:r>
                <a:endParaRPr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271" name="Google Shape;271;p21"/>
              <p:cNvSpPr txBox="1"/>
              <p:nvPr/>
            </p:nvSpPr>
            <p:spPr>
              <a:xfrm>
                <a:off x="457200" y="3996174"/>
                <a:ext cx="1485600" cy="73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Venus has very high temperatures</a:t>
                </a:r>
                <a:endParaRPr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272" name="Google Shape;272;p21"/>
            <p:cNvSpPr/>
            <p:nvPr/>
          </p:nvSpPr>
          <p:spPr>
            <a:xfrm>
              <a:off x="4947125" y="2846363"/>
              <a:ext cx="904800" cy="31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1</a:t>
              </a: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0%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273" name="Google Shape;273;p21"/>
          <p:cNvGrpSpPr/>
          <p:nvPr/>
        </p:nvGrpSpPr>
        <p:grpSpPr>
          <a:xfrm>
            <a:off x="6745106" y="2755063"/>
            <a:ext cx="1330503" cy="1403122"/>
            <a:chOff x="6587569" y="2846363"/>
            <a:chExt cx="1330503" cy="1403122"/>
          </a:xfrm>
        </p:grpSpPr>
        <p:grpSp>
          <p:nvGrpSpPr>
            <p:cNvPr id="274" name="Google Shape;274;p21"/>
            <p:cNvGrpSpPr/>
            <p:nvPr/>
          </p:nvGrpSpPr>
          <p:grpSpPr>
            <a:xfrm>
              <a:off x="6587569" y="3239685"/>
              <a:ext cx="1330503" cy="1009799"/>
              <a:chOff x="457200" y="3722275"/>
              <a:chExt cx="1485600" cy="1009799"/>
            </a:xfrm>
          </p:grpSpPr>
          <p:sp>
            <p:nvSpPr>
              <p:cNvPr id="275" name="Google Shape;275;p21"/>
              <p:cNvSpPr txBox="1"/>
              <p:nvPr/>
            </p:nvSpPr>
            <p:spPr>
              <a:xfrm>
                <a:off x="457200" y="3722275"/>
                <a:ext cx="14856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>
                    <a:solidFill>
                      <a:srgbClr val="000000"/>
                    </a:solidFill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Pluto</a:t>
                </a:r>
                <a:endParaRPr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276" name="Google Shape;276;p21"/>
              <p:cNvSpPr txBox="1"/>
              <p:nvPr/>
            </p:nvSpPr>
            <p:spPr>
              <a:xfrm>
                <a:off x="457200" y="3996174"/>
                <a:ext cx="1485600" cy="73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rgbClr val="000000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Pluto is considered a dwarf planet</a:t>
                </a:r>
                <a:endParaRPr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277" name="Google Shape;277;p21"/>
            <p:cNvSpPr/>
            <p:nvPr/>
          </p:nvSpPr>
          <p:spPr>
            <a:xfrm>
              <a:off x="6688409" y="2846363"/>
              <a:ext cx="904800" cy="31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2</a:t>
              </a: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0%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278" name="Google Shape;278;p21"/>
          <p:cNvGrpSpPr/>
          <p:nvPr/>
        </p:nvGrpSpPr>
        <p:grpSpPr>
          <a:xfrm>
            <a:off x="4554801" y="1128969"/>
            <a:ext cx="364013" cy="335086"/>
            <a:chOff x="1623563" y="3474119"/>
            <a:chExt cx="364013" cy="335086"/>
          </a:xfrm>
        </p:grpSpPr>
        <p:sp>
          <p:nvSpPr>
            <p:cNvPr id="279" name="Google Shape;279;p21"/>
            <p:cNvSpPr/>
            <p:nvPr/>
          </p:nvSpPr>
          <p:spPr>
            <a:xfrm>
              <a:off x="1623563" y="3474119"/>
              <a:ext cx="364013" cy="163201"/>
            </a:xfrm>
            <a:custGeom>
              <a:avLst/>
              <a:gdLst/>
              <a:ahLst/>
              <a:cxnLst/>
              <a:rect l="l" t="t" r="r" b="b"/>
              <a:pathLst>
                <a:path w="10646" h="4773" extrusionOk="0">
                  <a:moveTo>
                    <a:pt x="2352" y="1550"/>
                  </a:moveTo>
                  <a:cubicBezTo>
                    <a:pt x="2781" y="1550"/>
                    <a:pt x="3192" y="1880"/>
                    <a:pt x="3192" y="2393"/>
                  </a:cubicBezTo>
                  <a:cubicBezTo>
                    <a:pt x="3192" y="2846"/>
                    <a:pt x="2811" y="3227"/>
                    <a:pt x="2358" y="3227"/>
                  </a:cubicBezTo>
                  <a:cubicBezTo>
                    <a:pt x="1620" y="3227"/>
                    <a:pt x="1239" y="2322"/>
                    <a:pt x="1763" y="1798"/>
                  </a:cubicBezTo>
                  <a:cubicBezTo>
                    <a:pt x="1934" y="1627"/>
                    <a:pt x="2145" y="1550"/>
                    <a:pt x="2352" y="1550"/>
                  </a:cubicBezTo>
                  <a:close/>
                  <a:moveTo>
                    <a:pt x="2427" y="1"/>
                  </a:moveTo>
                  <a:cubicBezTo>
                    <a:pt x="1216" y="1"/>
                    <a:pt x="1" y="865"/>
                    <a:pt x="1" y="2393"/>
                  </a:cubicBezTo>
                  <a:cubicBezTo>
                    <a:pt x="1" y="3916"/>
                    <a:pt x="1207" y="4772"/>
                    <a:pt x="2414" y="4772"/>
                  </a:cubicBezTo>
                  <a:cubicBezTo>
                    <a:pt x="3358" y="4772"/>
                    <a:pt x="4303" y="4248"/>
                    <a:pt x="4668" y="3108"/>
                  </a:cubicBezTo>
                  <a:lnTo>
                    <a:pt x="6859" y="3108"/>
                  </a:lnTo>
                  <a:lnTo>
                    <a:pt x="6859" y="4060"/>
                  </a:lnTo>
                  <a:cubicBezTo>
                    <a:pt x="6859" y="4263"/>
                    <a:pt x="7014" y="4364"/>
                    <a:pt x="7169" y="4364"/>
                  </a:cubicBezTo>
                  <a:cubicBezTo>
                    <a:pt x="7324" y="4364"/>
                    <a:pt x="7479" y="4263"/>
                    <a:pt x="7479" y="4060"/>
                  </a:cubicBezTo>
                  <a:lnTo>
                    <a:pt x="7479" y="3108"/>
                  </a:lnTo>
                  <a:lnTo>
                    <a:pt x="8098" y="3108"/>
                  </a:lnTo>
                  <a:lnTo>
                    <a:pt x="8098" y="3632"/>
                  </a:lnTo>
                  <a:cubicBezTo>
                    <a:pt x="8098" y="3846"/>
                    <a:pt x="8253" y="3953"/>
                    <a:pt x="8407" y="3953"/>
                  </a:cubicBezTo>
                  <a:cubicBezTo>
                    <a:pt x="8562" y="3953"/>
                    <a:pt x="8717" y="3846"/>
                    <a:pt x="8717" y="3632"/>
                  </a:cubicBezTo>
                  <a:lnTo>
                    <a:pt x="8717" y="3108"/>
                  </a:lnTo>
                  <a:lnTo>
                    <a:pt x="9360" y="3108"/>
                  </a:lnTo>
                  <a:lnTo>
                    <a:pt x="9360" y="4060"/>
                  </a:lnTo>
                  <a:cubicBezTo>
                    <a:pt x="9360" y="4263"/>
                    <a:pt x="9515" y="4364"/>
                    <a:pt x="9670" y="4364"/>
                  </a:cubicBezTo>
                  <a:cubicBezTo>
                    <a:pt x="9824" y="4364"/>
                    <a:pt x="9979" y="4263"/>
                    <a:pt x="9979" y="4060"/>
                  </a:cubicBezTo>
                  <a:lnTo>
                    <a:pt x="9979" y="3108"/>
                  </a:lnTo>
                  <a:lnTo>
                    <a:pt x="10336" y="3108"/>
                  </a:lnTo>
                  <a:cubicBezTo>
                    <a:pt x="10349" y="3110"/>
                    <a:pt x="10361" y="3110"/>
                    <a:pt x="10373" y="3110"/>
                  </a:cubicBezTo>
                  <a:cubicBezTo>
                    <a:pt x="10523" y="3110"/>
                    <a:pt x="10646" y="2975"/>
                    <a:pt x="10646" y="2798"/>
                  </a:cubicBezTo>
                  <a:lnTo>
                    <a:pt x="10646" y="1965"/>
                  </a:lnTo>
                  <a:cubicBezTo>
                    <a:pt x="10646" y="1798"/>
                    <a:pt x="10503" y="1655"/>
                    <a:pt x="10336" y="1655"/>
                  </a:cubicBezTo>
                  <a:lnTo>
                    <a:pt x="4668" y="1655"/>
                  </a:lnTo>
                  <a:cubicBezTo>
                    <a:pt x="4304" y="521"/>
                    <a:pt x="3367" y="1"/>
                    <a:pt x="2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1641480" y="3674009"/>
              <a:ext cx="325649" cy="135197"/>
            </a:xfrm>
            <a:custGeom>
              <a:avLst/>
              <a:gdLst/>
              <a:ahLst/>
              <a:cxnLst/>
              <a:rect l="l" t="t" r="r" b="b"/>
              <a:pathLst>
                <a:path w="9524" h="3954" extrusionOk="0">
                  <a:moveTo>
                    <a:pt x="3168" y="0"/>
                  </a:moveTo>
                  <a:cubicBezTo>
                    <a:pt x="2644" y="0"/>
                    <a:pt x="2120" y="215"/>
                    <a:pt x="1763" y="596"/>
                  </a:cubicBezTo>
                  <a:lnTo>
                    <a:pt x="167" y="2191"/>
                  </a:lnTo>
                  <a:cubicBezTo>
                    <a:pt x="1" y="2334"/>
                    <a:pt x="48" y="2596"/>
                    <a:pt x="239" y="2668"/>
                  </a:cubicBezTo>
                  <a:lnTo>
                    <a:pt x="2549" y="3906"/>
                  </a:lnTo>
                  <a:cubicBezTo>
                    <a:pt x="2597" y="3930"/>
                    <a:pt x="2644" y="3954"/>
                    <a:pt x="2692" y="3954"/>
                  </a:cubicBezTo>
                  <a:cubicBezTo>
                    <a:pt x="2787" y="3954"/>
                    <a:pt x="2859" y="3906"/>
                    <a:pt x="2906" y="3858"/>
                  </a:cubicBezTo>
                  <a:lnTo>
                    <a:pt x="3478" y="3287"/>
                  </a:lnTo>
                  <a:cubicBezTo>
                    <a:pt x="3573" y="3192"/>
                    <a:pt x="3716" y="3144"/>
                    <a:pt x="3859" y="3144"/>
                  </a:cubicBezTo>
                  <a:lnTo>
                    <a:pt x="6169" y="3144"/>
                  </a:lnTo>
                  <a:cubicBezTo>
                    <a:pt x="6431" y="3144"/>
                    <a:pt x="6716" y="3073"/>
                    <a:pt x="6955" y="2930"/>
                  </a:cubicBezTo>
                  <a:lnTo>
                    <a:pt x="9050" y="1715"/>
                  </a:lnTo>
                  <a:cubicBezTo>
                    <a:pt x="9241" y="1596"/>
                    <a:pt x="9384" y="1406"/>
                    <a:pt x="9431" y="1167"/>
                  </a:cubicBezTo>
                  <a:cubicBezTo>
                    <a:pt x="9524" y="650"/>
                    <a:pt x="9114" y="218"/>
                    <a:pt x="8647" y="218"/>
                  </a:cubicBezTo>
                  <a:cubicBezTo>
                    <a:pt x="8513" y="218"/>
                    <a:pt x="8374" y="254"/>
                    <a:pt x="8241" y="334"/>
                  </a:cubicBezTo>
                  <a:lnTo>
                    <a:pt x="8264" y="310"/>
                  </a:lnTo>
                  <a:lnTo>
                    <a:pt x="6550" y="1286"/>
                  </a:lnTo>
                  <a:cubicBezTo>
                    <a:pt x="6335" y="1834"/>
                    <a:pt x="5812" y="2191"/>
                    <a:pt x="5240" y="2191"/>
                  </a:cubicBezTo>
                  <a:lnTo>
                    <a:pt x="4025" y="2191"/>
                  </a:lnTo>
                  <a:cubicBezTo>
                    <a:pt x="3621" y="2191"/>
                    <a:pt x="3621" y="1548"/>
                    <a:pt x="4025" y="1548"/>
                  </a:cubicBezTo>
                  <a:lnTo>
                    <a:pt x="5240" y="1548"/>
                  </a:lnTo>
                  <a:cubicBezTo>
                    <a:pt x="6288" y="1548"/>
                    <a:pt x="6288" y="0"/>
                    <a:pt x="5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1" name="Google Shape;281;p21"/>
          <p:cNvGrpSpPr/>
          <p:nvPr/>
        </p:nvGrpSpPr>
        <p:grpSpPr>
          <a:xfrm>
            <a:off x="6376609" y="2755074"/>
            <a:ext cx="368082" cy="361551"/>
            <a:chOff x="2415872" y="3459861"/>
            <a:chExt cx="368082" cy="361551"/>
          </a:xfrm>
        </p:grpSpPr>
        <p:sp>
          <p:nvSpPr>
            <p:cNvPr id="282" name="Google Shape;282;p21"/>
            <p:cNvSpPr/>
            <p:nvPr/>
          </p:nvSpPr>
          <p:spPr>
            <a:xfrm>
              <a:off x="2415872" y="3643885"/>
              <a:ext cx="368082" cy="177527"/>
            </a:xfrm>
            <a:custGeom>
              <a:avLst/>
              <a:gdLst/>
              <a:ahLst/>
              <a:cxnLst/>
              <a:rect l="l" t="t" r="r" b="b"/>
              <a:pathLst>
                <a:path w="10765" h="5192" extrusionOk="0">
                  <a:moveTo>
                    <a:pt x="5097" y="0"/>
                  </a:moveTo>
                  <a:lnTo>
                    <a:pt x="5097" y="881"/>
                  </a:lnTo>
                  <a:cubicBezTo>
                    <a:pt x="5049" y="834"/>
                    <a:pt x="4978" y="762"/>
                    <a:pt x="4930" y="715"/>
                  </a:cubicBezTo>
                  <a:cubicBezTo>
                    <a:pt x="4573" y="381"/>
                    <a:pt x="4120" y="191"/>
                    <a:pt x="3620" y="167"/>
                  </a:cubicBezTo>
                  <a:cubicBezTo>
                    <a:pt x="3608" y="166"/>
                    <a:pt x="3596" y="165"/>
                    <a:pt x="3584" y="165"/>
                  </a:cubicBezTo>
                  <a:cubicBezTo>
                    <a:pt x="3409" y="165"/>
                    <a:pt x="3264" y="322"/>
                    <a:pt x="3287" y="500"/>
                  </a:cubicBezTo>
                  <a:cubicBezTo>
                    <a:pt x="3287" y="1501"/>
                    <a:pt x="4096" y="2310"/>
                    <a:pt x="5073" y="2334"/>
                  </a:cubicBezTo>
                  <a:lnTo>
                    <a:pt x="5073" y="3334"/>
                  </a:lnTo>
                  <a:cubicBezTo>
                    <a:pt x="3739" y="3382"/>
                    <a:pt x="2453" y="3811"/>
                    <a:pt x="1358" y="4573"/>
                  </a:cubicBezTo>
                  <a:lnTo>
                    <a:pt x="405" y="4573"/>
                  </a:lnTo>
                  <a:cubicBezTo>
                    <a:pt x="0" y="4573"/>
                    <a:pt x="0" y="5192"/>
                    <a:pt x="405" y="5192"/>
                  </a:cubicBezTo>
                  <a:lnTo>
                    <a:pt x="10360" y="5192"/>
                  </a:lnTo>
                  <a:cubicBezTo>
                    <a:pt x="10764" y="5192"/>
                    <a:pt x="10764" y="4573"/>
                    <a:pt x="10360" y="4573"/>
                  </a:cubicBezTo>
                  <a:lnTo>
                    <a:pt x="9407" y="4573"/>
                  </a:lnTo>
                  <a:cubicBezTo>
                    <a:pt x="8312" y="3811"/>
                    <a:pt x="7026" y="3382"/>
                    <a:pt x="5692" y="3358"/>
                  </a:cubicBezTo>
                  <a:lnTo>
                    <a:pt x="5692" y="2763"/>
                  </a:lnTo>
                  <a:cubicBezTo>
                    <a:pt x="6668" y="2715"/>
                    <a:pt x="7454" y="1905"/>
                    <a:pt x="7478" y="905"/>
                  </a:cubicBezTo>
                  <a:cubicBezTo>
                    <a:pt x="7500" y="727"/>
                    <a:pt x="7356" y="570"/>
                    <a:pt x="7162" y="570"/>
                  </a:cubicBezTo>
                  <a:cubicBezTo>
                    <a:pt x="7148" y="570"/>
                    <a:pt x="7135" y="570"/>
                    <a:pt x="7121" y="572"/>
                  </a:cubicBezTo>
                  <a:cubicBezTo>
                    <a:pt x="6645" y="596"/>
                    <a:pt x="6192" y="786"/>
                    <a:pt x="5835" y="1120"/>
                  </a:cubicBezTo>
                  <a:cubicBezTo>
                    <a:pt x="5763" y="1167"/>
                    <a:pt x="5716" y="1239"/>
                    <a:pt x="5668" y="1286"/>
                  </a:cubicBezTo>
                  <a:lnTo>
                    <a:pt x="56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2568131" y="3481847"/>
              <a:ext cx="63564" cy="119708"/>
            </a:xfrm>
            <a:custGeom>
              <a:avLst/>
              <a:gdLst/>
              <a:ahLst/>
              <a:cxnLst/>
              <a:rect l="l" t="t" r="r" b="b"/>
              <a:pathLst>
                <a:path w="1859" h="3501" extrusionOk="0">
                  <a:moveTo>
                    <a:pt x="929" y="0"/>
                  </a:moveTo>
                  <a:cubicBezTo>
                    <a:pt x="406" y="0"/>
                    <a:pt x="1" y="786"/>
                    <a:pt x="1" y="1739"/>
                  </a:cubicBezTo>
                  <a:cubicBezTo>
                    <a:pt x="1" y="2715"/>
                    <a:pt x="406" y="3501"/>
                    <a:pt x="929" y="3501"/>
                  </a:cubicBezTo>
                  <a:cubicBezTo>
                    <a:pt x="1453" y="3501"/>
                    <a:pt x="1858" y="2715"/>
                    <a:pt x="1858" y="1739"/>
                  </a:cubicBezTo>
                  <a:cubicBezTo>
                    <a:pt x="1858" y="786"/>
                    <a:pt x="1453" y="0"/>
                    <a:pt x="9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2455774" y="3459861"/>
              <a:ext cx="144156" cy="162893"/>
            </a:xfrm>
            <a:custGeom>
              <a:avLst/>
              <a:gdLst/>
              <a:ahLst/>
              <a:cxnLst/>
              <a:rect l="l" t="t" r="r" b="b"/>
              <a:pathLst>
                <a:path w="4216" h="4764" extrusionOk="0">
                  <a:moveTo>
                    <a:pt x="1739" y="2096"/>
                  </a:moveTo>
                  <a:cubicBezTo>
                    <a:pt x="2001" y="2096"/>
                    <a:pt x="2144" y="2406"/>
                    <a:pt x="1953" y="2596"/>
                  </a:cubicBezTo>
                  <a:cubicBezTo>
                    <a:pt x="1892" y="2657"/>
                    <a:pt x="1820" y="2684"/>
                    <a:pt x="1749" y="2684"/>
                  </a:cubicBezTo>
                  <a:cubicBezTo>
                    <a:pt x="1597" y="2684"/>
                    <a:pt x="1453" y="2560"/>
                    <a:pt x="1453" y="2382"/>
                  </a:cubicBezTo>
                  <a:cubicBezTo>
                    <a:pt x="1453" y="2215"/>
                    <a:pt x="1572" y="2096"/>
                    <a:pt x="1739" y="2096"/>
                  </a:cubicBezTo>
                  <a:close/>
                  <a:moveTo>
                    <a:pt x="1548" y="0"/>
                  </a:moveTo>
                  <a:cubicBezTo>
                    <a:pt x="1524" y="858"/>
                    <a:pt x="834" y="1548"/>
                    <a:pt x="0" y="1548"/>
                  </a:cubicBezTo>
                  <a:lnTo>
                    <a:pt x="0" y="3215"/>
                  </a:lnTo>
                  <a:cubicBezTo>
                    <a:pt x="834" y="3215"/>
                    <a:pt x="1524" y="3906"/>
                    <a:pt x="1548" y="4763"/>
                  </a:cubicBezTo>
                  <a:lnTo>
                    <a:pt x="4215" y="4763"/>
                  </a:lnTo>
                  <a:cubicBezTo>
                    <a:pt x="3358" y="4763"/>
                    <a:pt x="2667" y="3715"/>
                    <a:pt x="2667" y="2382"/>
                  </a:cubicBezTo>
                  <a:cubicBezTo>
                    <a:pt x="2667" y="1048"/>
                    <a:pt x="3358" y="0"/>
                    <a:pt x="42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2455774" y="3459861"/>
              <a:ext cx="31799" cy="31799"/>
            </a:xfrm>
            <a:custGeom>
              <a:avLst/>
              <a:gdLst/>
              <a:ahLst/>
              <a:cxnLst/>
              <a:rect l="l" t="t" r="r" b="b"/>
              <a:pathLst>
                <a:path w="930" h="930" extrusionOk="0">
                  <a:moveTo>
                    <a:pt x="929" y="0"/>
                  </a:moveTo>
                  <a:lnTo>
                    <a:pt x="905" y="24"/>
                  </a:lnTo>
                  <a:lnTo>
                    <a:pt x="286" y="24"/>
                  </a:lnTo>
                  <a:cubicBezTo>
                    <a:pt x="119" y="24"/>
                    <a:pt x="0" y="143"/>
                    <a:pt x="0" y="310"/>
                  </a:cubicBezTo>
                  <a:lnTo>
                    <a:pt x="0" y="929"/>
                  </a:lnTo>
                  <a:cubicBezTo>
                    <a:pt x="500" y="929"/>
                    <a:pt x="929" y="524"/>
                    <a:pt x="9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2454954" y="3590955"/>
              <a:ext cx="31799" cy="31799"/>
            </a:xfrm>
            <a:custGeom>
              <a:avLst/>
              <a:gdLst/>
              <a:ahLst/>
              <a:cxnLst/>
              <a:rect l="l" t="t" r="r" b="b"/>
              <a:pathLst>
                <a:path w="930" h="930" extrusionOk="0">
                  <a:moveTo>
                    <a:pt x="0" y="0"/>
                  </a:moveTo>
                  <a:lnTo>
                    <a:pt x="0" y="620"/>
                  </a:lnTo>
                  <a:cubicBezTo>
                    <a:pt x="0" y="786"/>
                    <a:pt x="143" y="929"/>
                    <a:pt x="310" y="929"/>
                  </a:cubicBezTo>
                  <a:lnTo>
                    <a:pt x="929" y="929"/>
                  </a:lnTo>
                  <a:cubicBezTo>
                    <a:pt x="929" y="405"/>
                    <a:pt x="524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2713073" y="3460682"/>
              <a:ext cx="31799" cy="31765"/>
            </a:xfrm>
            <a:custGeom>
              <a:avLst/>
              <a:gdLst/>
              <a:ahLst/>
              <a:cxnLst/>
              <a:rect l="l" t="t" r="r" b="b"/>
              <a:pathLst>
                <a:path w="930" h="929" extrusionOk="0">
                  <a:moveTo>
                    <a:pt x="1" y="0"/>
                  </a:moveTo>
                  <a:cubicBezTo>
                    <a:pt x="1" y="524"/>
                    <a:pt x="429" y="929"/>
                    <a:pt x="929" y="929"/>
                  </a:cubicBezTo>
                  <a:lnTo>
                    <a:pt x="929" y="310"/>
                  </a:lnTo>
                  <a:cubicBezTo>
                    <a:pt x="929" y="143"/>
                    <a:pt x="787" y="0"/>
                    <a:pt x="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2599896" y="3460682"/>
              <a:ext cx="144976" cy="162072"/>
            </a:xfrm>
            <a:custGeom>
              <a:avLst/>
              <a:gdLst/>
              <a:ahLst/>
              <a:cxnLst/>
              <a:rect l="l" t="t" r="r" b="b"/>
              <a:pathLst>
                <a:path w="4240" h="4740" extrusionOk="0">
                  <a:moveTo>
                    <a:pt x="2477" y="2072"/>
                  </a:moveTo>
                  <a:cubicBezTo>
                    <a:pt x="2739" y="2072"/>
                    <a:pt x="2882" y="2382"/>
                    <a:pt x="2691" y="2572"/>
                  </a:cubicBezTo>
                  <a:cubicBezTo>
                    <a:pt x="2631" y="2633"/>
                    <a:pt x="2558" y="2660"/>
                    <a:pt x="2487" y="2660"/>
                  </a:cubicBezTo>
                  <a:cubicBezTo>
                    <a:pt x="2335" y="2660"/>
                    <a:pt x="2191" y="2536"/>
                    <a:pt x="2191" y="2358"/>
                  </a:cubicBezTo>
                  <a:cubicBezTo>
                    <a:pt x="2191" y="2191"/>
                    <a:pt x="2310" y="2072"/>
                    <a:pt x="2477" y="2072"/>
                  </a:cubicBezTo>
                  <a:close/>
                  <a:moveTo>
                    <a:pt x="0" y="0"/>
                  </a:moveTo>
                  <a:cubicBezTo>
                    <a:pt x="879" y="0"/>
                    <a:pt x="1544" y="1042"/>
                    <a:pt x="1548" y="2370"/>
                  </a:cubicBezTo>
                  <a:lnTo>
                    <a:pt x="1548" y="2370"/>
                  </a:lnTo>
                  <a:cubicBezTo>
                    <a:pt x="1544" y="3698"/>
                    <a:pt x="879" y="4739"/>
                    <a:pt x="0" y="4739"/>
                  </a:cubicBezTo>
                  <a:lnTo>
                    <a:pt x="2691" y="4739"/>
                  </a:lnTo>
                  <a:cubicBezTo>
                    <a:pt x="2691" y="3882"/>
                    <a:pt x="3382" y="3191"/>
                    <a:pt x="4239" y="3191"/>
                  </a:cubicBezTo>
                  <a:lnTo>
                    <a:pt x="4239" y="1548"/>
                  </a:lnTo>
                  <a:cubicBezTo>
                    <a:pt x="3382" y="1548"/>
                    <a:pt x="2691" y="857"/>
                    <a:pt x="26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2712252" y="3591776"/>
              <a:ext cx="31799" cy="31765"/>
            </a:xfrm>
            <a:custGeom>
              <a:avLst/>
              <a:gdLst/>
              <a:ahLst/>
              <a:cxnLst/>
              <a:rect l="l" t="t" r="r" b="b"/>
              <a:pathLst>
                <a:path w="930" h="929" extrusionOk="0">
                  <a:moveTo>
                    <a:pt x="930" y="0"/>
                  </a:moveTo>
                  <a:cubicBezTo>
                    <a:pt x="429" y="0"/>
                    <a:pt x="1" y="405"/>
                    <a:pt x="1" y="929"/>
                  </a:cubicBezTo>
                  <a:lnTo>
                    <a:pt x="644" y="905"/>
                  </a:lnTo>
                  <a:cubicBezTo>
                    <a:pt x="811" y="905"/>
                    <a:pt x="930" y="762"/>
                    <a:pt x="930" y="619"/>
                  </a:cubicBezTo>
                  <a:lnTo>
                    <a:pt x="9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0" name="Google Shape;290;p21"/>
          <p:cNvGrpSpPr/>
          <p:nvPr/>
        </p:nvGrpSpPr>
        <p:grpSpPr>
          <a:xfrm>
            <a:off x="6376203" y="1113067"/>
            <a:ext cx="368903" cy="366886"/>
            <a:chOff x="4787053" y="3457604"/>
            <a:chExt cx="368903" cy="366886"/>
          </a:xfrm>
        </p:grpSpPr>
        <p:sp>
          <p:nvSpPr>
            <p:cNvPr id="291" name="Google Shape;291;p21"/>
            <p:cNvSpPr/>
            <p:nvPr/>
          </p:nvSpPr>
          <p:spPr>
            <a:xfrm>
              <a:off x="5032966" y="3580355"/>
              <a:ext cx="49682" cy="58674"/>
            </a:xfrm>
            <a:custGeom>
              <a:avLst/>
              <a:gdLst/>
              <a:ahLst/>
              <a:cxnLst/>
              <a:rect l="l" t="t" r="r" b="b"/>
              <a:pathLst>
                <a:path w="1453" h="1716" extrusionOk="0">
                  <a:moveTo>
                    <a:pt x="0" y="1"/>
                  </a:moveTo>
                  <a:lnTo>
                    <a:pt x="0" y="1715"/>
                  </a:lnTo>
                  <a:cubicBezTo>
                    <a:pt x="238" y="1692"/>
                    <a:pt x="476" y="1644"/>
                    <a:pt x="738" y="1573"/>
                  </a:cubicBezTo>
                  <a:cubicBezTo>
                    <a:pt x="1167" y="1477"/>
                    <a:pt x="1453" y="1096"/>
                    <a:pt x="1453" y="668"/>
                  </a:cubicBezTo>
                  <a:lnTo>
                    <a:pt x="1453" y="406"/>
                  </a:lnTo>
                  <a:cubicBezTo>
                    <a:pt x="1453" y="168"/>
                    <a:pt x="1262" y="1"/>
                    <a:pt x="1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4860328" y="3580355"/>
              <a:ext cx="50502" cy="59495"/>
            </a:xfrm>
            <a:custGeom>
              <a:avLst/>
              <a:gdLst/>
              <a:ahLst/>
              <a:cxnLst/>
              <a:rect l="l" t="t" r="r" b="b"/>
              <a:pathLst>
                <a:path w="1477" h="1740" extrusionOk="0">
                  <a:moveTo>
                    <a:pt x="429" y="1"/>
                  </a:moveTo>
                  <a:cubicBezTo>
                    <a:pt x="191" y="1"/>
                    <a:pt x="0" y="168"/>
                    <a:pt x="0" y="406"/>
                  </a:cubicBezTo>
                  <a:lnTo>
                    <a:pt x="0" y="668"/>
                  </a:lnTo>
                  <a:cubicBezTo>
                    <a:pt x="0" y="1096"/>
                    <a:pt x="310" y="1477"/>
                    <a:pt x="739" y="1573"/>
                  </a:cubicBezTo>
                  <a:cubicBezTo>
                    <a:pt x="977" y="1644"/>
                    <a:pt x="1215" y="1692"/>
                    <a:pt x="1477" y="1739"/>
                  </a:cubicBezTo>
                  <a:lnTo>
                    <a:pt x="14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4924644" y="3537204"/>
              <a:ext cx="93687" cy="107535"/>
            </a:xfrm>
            <a:custGeom>
              <a:avLst/>
              <a:gdLst/>
              <a:ahLst/>
              <a:cxnLst/>
              <a:rect l="l" t="t" r="r" b="b"/>
              <a:pathLst>
                <a:path w="2740" h="3145" extrusionOk="0">
                  <a:moveTo>
                    <a:pt x="2001" y="620"/>
                  </a:moveTo>
                  <a:cubicBezTo>
                    <a:pt x="2049" y="620"/>
                    <a:pt x="2096" y="667"/>
                    <a:pt x="2096" y="739"/>
                  </a:cubicBezTo>
                  <a:lnTo>
                    <a:pt x="2096" y="1263"/>
                  </a:lnTo>
                  <a:lnTo>
                    <a:pt x="644" y="1263"/>
                  </a:lnTo>
                  <a:lnTo>
                    <a:pt x="644" y="739"/>
                  </a:lnTo>
                  <a:cubicBezTo>
                    <a:pt x="644" y="667"/>
                    <a:pt x="691" y="620"/>
                    <a:pt x="739" y="620"/>
                  </a:cubicBezTo>
                  <a:close/>
                  <a:moveTo>
                    <a:pt x="739" y="1"/>
                  </a:moveTo>
                  <a:cubicBezTo>
                    <a:pt x="334" y="1"/>
                    <a:pt x="1" y="334"/>
                    <a:pt x="1" y="739"/>
                  </a:cubicBezTo>
                  <a:lnTo>
                    <a:pt x="1" y="1263"/>
                  </a:lnTo>
                  <a:lnTo>
                    <a:pt x="215" y="1263"/>
                  </a:lnTo>
                  <a:lnTo>
                    <a:pt x="215" y="3073"/>
                  </a:lnTo>
                  <a:cubicBezTo>
                    <a:pt x="596" y="3120"/>
                    <a:pt x="983" y="3144"/>
                    <a:pt x="1370" y="3144"/>
                  </a:cubicBezTo>
                  <a:cubicBezTo>
                    <a:pt x="1757" y="3144"/>
                    <a:pt x="2144" y="3120"/>
                    <a:pt x="2525" y="3073"/>
                  </a:cubicBezTo>
                  <a:lnTo>
                    <a:pt x="2525" y="1263"/>
                  </a:lnTo>
                  <a:lnTo>
                    <a:pt x="2739" y="1263"/>
                  </a:lnTo>
                  <a:lnTo>
                    <a:pt x="2739" y="739"/>
                  </a:lnTo>
                  <a:cubicBezTo>
                    <a:pt x="2739" y="334"/>
                    <a:pt x="2406" y="1"/>
                    <a:pt x="20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4867645" y="3650382"/>
              <a:ext cx="207685" cy="79874"/>
            </a:xfrm>
            <a:custGeom>
              <a:avLst/>
              <a:gdLst/>
              <a:ahLst/>
              <a:cxnLst/>
              <a:rect l="l" t="t" r="r" b="b"/>
              <a:pathLst>
                <a:path w="6074" h="2336" extrusionOk="0">
                  <a:moveTo>
                    <a:pt x="1" y="1"/>
                  </a:moveTo>
                  <a:lnTo>
                    <a:pt x="1" y="1620"/>
                  </a:lnTo>
                  <a:cubicBezTo>
                    <a:pt x="1" y="2011"/>
                    <a:pt x="312" y="2336"/>
                    <a:pt x="698" y="2336"/>
                  </a:cubicBezTo>
                  <a:cubicBezTo>
                    <a:pt x="712" y="2336"/>
                    <a:pt x="725" y="2335"/>
                    <a:pt x="739" y="2335"/>
                  </a:cubicBezTo>
                  <a:lnTo>
                    <a:pt x="5335" y="2335"/>
                  </a:lnTo>
                  <a:cubicBezTo>
                    <a:pt x="5349" y="2335"/>
                    <a:pt x="5362" y="2336"/>
                    <a:pt x="5376" y="2336"/>
                  </a:cubicBezTo>
                  <a:cubicBezTo>
                    <a:pt x="5762" y="2336"/>
                    <a:pt x="6073" y="2011"/>
                    <a:pt x="6073" y="1620"/>
                  </a:cubicBezTo>
                  <a:lnTo>
                    <a:pt x="6073" y="1"/>
                  </a:lnTo>
                  <a:cubicBezTo>
                    <a:pt x="5954" y="72"/>
                    <a:pt x="5835" y="120"/>
                    <a:pt x="5716" y="144"/>
                  </a:cubicBezTo>
                  <a:cubicBezTo>
                    <a:pt x="5407" y="215"/>
                    <a:pt x="5121" y="287"/>
                    <a:pt x="4811" y="310"/>
                  </a:cubicBezTo>
                  <a:lnTo>
                    <a:pt x="4835" y="334"/>
                  </a:lnTo>
                  <a:lnTo>
                    <a:pt x="4835" y="572"/>
                  </a:lnTo>
                  <a:cubicBezTo>
                    <a:pt x="4847" y="799"/>
                    <a:pt x="4674" y="912"/>
                    <a:pt x="4505" y="912"/>
                  </a:cubicBezTo>
                  <a:cubicBezTo>
                    <a:pt x="4335" y="912"/>
                    <a:pt x="4168" y="799"/>
                    <a:pt x="4192" y="572"/>
                  </a:cubicBezTo>
                  <a:lnTo>
                    <a:pt x="4192" y="406"/>
                  </a:lnTo>
                  <a:cubicBezTo>
                    <a:pt x="3811" y="453"/>
                    <a:pt x="3430" y="453"/>
                    <a:pt x="3049" y="453"/>
                  </a:cubicBezTo>
                  <a:cubicBezTo>
                    <a:pt x="2668" y="453"/>
                    <a:pt x="2263" y="453"/>
                    <a:pt x="1882" y="406"/>
                  </a:cubicBezTo>
                  <a:lnTo>
                    <a:pt x="1882" y="572"/>
                  </a:lnTo>
                  <a:cubicBezTo>
                    <a:pt x="1906" y="799"/>
                    <a:pt x="1739" y="912"/>
                    <a:pt x="1573" y="912"/>
                  </a:cubicBezTo>
                  <a:cubicBezTo>
                    <a:pt x="1406" y="912"/>
                    <a:pt x="1239" y="799"/>
                    <a:pt x="1263" y="572"/>
                  </a:cubicBezTo>
                  <a:lnTo>
                    <a:pt x="1263" y="334"/>
                  </a:lnTo>
                  <a:cubicBezTo>
                    <a:pt x="977" y="287"/>
                    <a:pt x="668" y="215"/>
                    <a:pt x="382" y="144"/>
                  </a:cubicBezTo>
                  <a:cubicBezTo>
                    <a:pt x="239" y="120"/>
                    <a:pt x="120" y="72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5096461" y="3615881"/>
              <a:ext cx="59495" cy="78916"/>
            </a:xfrm>
            <a:custGeom>
              <a:avLst/>
              <a:gdLst/>
              <a:ahLst/>
              <a:cxnLst/>
              <a:rect l="l" t="t" r="r" b="b"/>
              <a:pathLst>
                <a:path w="1740" h="2308" extrusionOk="0">
                  <a:moveTo>
                    <a:pt x="554" y="1"/>
                  </a:moveTo>
                  <a:cubicBezTo>
                    <a:pt x="305" y="1"/>
                    <a:pt x="98" y="316"/>
                    <a:pt x="334" y="534"/>
                  </a:cubicBezTo>
                  <a:lnTo>
                    <a:pt x="620" y="843"/>
                  </a:lnTo>
                  <a:lnTo>
                    <a:pt x="1" y="843"/>
                  </a:lnTo>
                  <a:lnTo>
                    <a:pt x="1" y="1462"/>
                  </a:lnTo>
                  <a:lnTo>
                    <a:pt x="620" y="1462"/>
                  </a:lnTo>
                  <a:lnTo>
                    <a:pt x="334" y="1772"/>
                  </a:lnTo>
                  <a:cubicBezTo>
                    <a:pt x="215" y="1891"/>
                    <a:pt x="215" y="2082"/>
                    <a:pt x="334" y="2201"/>
                  </a:cubicBezTo>
                  <a:cubicBezTo>
                    <a:pt x="394" y="2272"/>
                    <a:pt x="477" y="2308"/>
                    <a:pt x="560" y="2308"/>
                  </a:cubicBezTo>
                  <a:cubicBezTo>
                    <a:pt x="644" y="2308"/>
                    <a:pt x="727" y="2272"/>
                    <a:pt x="787" y="2201"/>
                  </a:cubicBezTo>
                  <a:lnTo>
                    <a:pt x="1620" y="1367"/>
                  </a:lnTo>
                  <a:cubicBezTo>
                    <a:pt x="1739" y="1248"/>
                    <a:pt x="1739" y="1057"/>
                    <a:pt x="1620" y="938"/>
                  </a:cubicBezTo>
                  <a:lnTo>
                    <a:pt x="787" y="105"/>
                  </a:lnTo>
                  <a:cubicBezTo>
                    <a:pt x="713" y="31"/>
                    <a:pt x="631" y="1"/>
                    <a:pt x="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4787053" y="3615881"/>
              <a:ext cx="59461" cy="79121"/>
            </a:xfrm>
            <a:custGeom>
              <a:avLst/>
              <a:gdLst/>
              <a:ahLst/>
              <a:cxnLst/>
              <a:rect l="l" t="t" r="r" b="b"/>
              <a:pathLst>
                <a:path w="1739" h="2314" extrusionOk="0">
                  <a:moveTo>
                    <a:pt x="1196" y="1"/>
                  </a:moveTo>
                  <a:cubicBezTo>
                    <a:pt x="1122" y="1"/>
                    <a:pt x="1044" y="31"/>
                    <a:pt x="977" y="105"/>
                  </a:cubicBezTo>
                  <a:lnTo>
                    <a:pt x="119" y="938"/>
                  </a:lnTo>
                  <a:cubicBezTo>
                    <a:pt x="0" y="1057"/>
                    <a:pt x="0" y="1248"/>
                    <a:pt x="119" y="1367"/>
                  </a:cubicBezTo>
                  <a:lnTo>
                    <a:pt x="977" y="2224"/>
                  </a:lnTo>
                  <a:cubicBezTo>
                    <a:pt x="1024" y="2284"/>
                    <a:pt x="1102" y="2314"/>
                    <a:pt x="1182" y="2314"/>
                  </a:cubicBezTo>
                  <a:cubicBezTo>
                    <a:pt x="1262" y="2314"/>
                    <a:pt x="1346" y="2284"/>
                    <a:pt x="1405" y="2224"/>
                  </a:cubicBezTo>
                  <a:cubicBezTo>
                    <a:pt x="1524" y="2082"/>
                    <a:pt x="1524" y="1891"/>
                    <a:pt x="1405" y="1772"/>
                  </a:cubicBezTo>
                  <a:lnTo>
                    <a:pt x="1119" y="1462"/>
                  </a:lnTo>
                  <a:lnTo>
                    <a:pt x="1739" y="1462"/>
                  </a:lnTo>
                  <a:lnTo>
                    <a:pt x="1739" y="843"/>
                  </a:lnTo>
                  <a:lnTo>
                    <a:pt x="1119" y="843"/>
                  </a:lnTo>
                  <a:lnTo>
                    <a:pt x="1405" y="534"/>
                  </a:lnTo>
                  <a:cubicBezTo>
                    <a:pt x="1641" y="316"/>
                    <a:pt x="1434" y="1"/>
                    <a:pt x="11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4927174" y="3457604"/>
              <a:ext cx="88011" cy="58469"/>
            </a:xfrm>
            <a:custGeom>
              <a:avLst/>
              <a:gdLst/>
              <a:ahLst/>
              <a:cxnLst/>
              <a:rect l="l" t="t" r="r" b="b"/>
              <a:pathLst>
                <a:path w="2574" h="1710" extrusionOk="0">
                  <a:moveTo>
                    <a:pt x="1284" y="1"/>
                  </a:moveTo>
                  <a:cubicBezTo>
                    <a:pt x="1207" y="1"/>
                    <a:pt x="1129" y="31"/>
                    <a:pt x="1070" y="90"/>
                  </a:cubicBezTo>
                  <a:lnTo>
                    <a:pt x="236" y="947"/>
                  </a:lnTo>
                  <a:cubicBezTo>
                    <a:pt x="0" y="1165"/>
                    <a:pt x="207" y="1480"/>
                    <a:pt x="446" y="1480"/>
                  </a:cubicBezTo>
                  <a:cubicBezTo>
                    <a:pt x="520" y="1480"/>
                    <a:pt x="597" y="1450"/>
                    <a:pt x="665" y="1376"/>
                  </a:cubicBezTo>
                  <a:lnTo>
                    <a:pt x="689" y="1376"/>
                  </a:lnTo>
                  <a:lnTo>
                    <a:pt x="975" y="1090"/>
                  </a:lnTo>
                  <a:lnTo>
                    <a:pt x="975" y="1709"/>
                  </a:lnTo>
                  <a:lnTo>
                    <a:pt x="1594" y="1709"/>
                  </a:lnTo>
                  <a:lnTo>
                    <a:pt x="1594" y="1090"/>
                  </a:lnTo>
                  <a:lnTo>
                    <a:pt x="1903" y="1376"/>
                  </a:lnTo>
                  <a:cubicBezTo>
                    <a:pt x="1971" y="1450"/>
                    <a:pt x="2049" y="1480"/>
                    <a:pt x="2123" y="1480"/>
                  </a:cubicBezTo>
                  <a:cubicBezTo>
                    <a:pt x="2362" y="1480"/>
                    <a:pt x="2574" y="1165"/>
                    <a:pt x="2356" y="947"/>
                  </a:cubicBezTo>
                  <a:lnTo>
                    <a:pt x="1499" y="90"/>
                  </a:lnTo>
                  <a:cubicBezTo>
                    <a:pt x="1439" y="31"/>
                    <a:pt x="1362" y="1"/>
                    <a:pt x="12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4927961" y="3752173"/>
              <a:ext cx="88046" cy="72317"/>
            </a:xfrm>
            <a:custGeom>
              <a:avLst/>
              <a:gdLst/>
              <a:ahLst/>
              <a:cxnLst/>
              <a:rect l="l" t="t" r="r" b="b"/>
              <a:pathLst>
                <a:path w="2575" h="2115" extrusionOk="0">
                  <a:moveTo>
                    <a:pt x="975" y="1"/>
                  </a:moveTo>
                  <a:lnTo>
                    <a:pt x="975" y="1025"/>
                  </a:lnTo>
                  <a:lnTo>
                    <a:pt x="690" y="739"/>
                  </a:lnTo>
                  <a:cubicBezTo>
                    <a:pt x="617" y="666"/>
                    <a:pt x="535" y="635"/>
                    <a:pt x="458" y="635"/>
                  </a:cubicBezTo>
                  <a:cubicBezTo>
                    <a:pt x="209" y="635"/>
                    <a:pt x="1" y="955"/>
                    <a:pt x="237" y="1191"/>
                  </a:cubicBezTo>
                  <a:lnTo>
                    <a:pt x="1071" y="2025"/>
                  </a:lnTo>
                  <a:cubicBezTo>
                    <a:pt x="1130" y="2084"/>
                    <a:pt x="1214" y="2114"/>
                    <a:pt x="1297" y="2114"/>
                  </a:cubicBezTo>
                  <a:cubicBezTo>
                    <a:pt x="1380" y="2114"/>
                    <a:pt x="1464" y="2084"/>
                    <a:pt x="1523" y="2025"/>
                  </a:cubicBezTo>
                  <a:lnTo>
                    <a:pt x="2357" y="1191"/>
                  </a:lnTo>
                  <a:cubicBezTo>
                    <a:pt x="2575" y="955"/>
                    <a:pt x="2376" y="635"/>
                    <a:pt x="2133" y="635"/>
                  </a:cubicBezTo>
                  <a:cubicBezTo>
                    <a:pt x="2057" y="635"/>
                    <a:pt x="1977" y="666"/>
                    <a:pt x="1904" y="739"/>
                  </a:cubicBezTo>
                  <a:lnTo>
                    <a:pt x="1880" y="739"/>
                  </a:lnTo>
                  <a:lnTo>
                    <a:pt x="1595" y="1025"/>
                  </a:lnTo>
                  <a:lnTo>
                    <a:pt x="15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9" name="Google Shape;299;p21"/>
          <p:cNvGrpSpPr/>
          <p:nvPr/>
        </p:nvGrpSpPr>
        <p:grpSpPr>
          <a:xfrm>
            <a:off x="4597145" y="2752205"/>
            <a:ext cx="279319" cy="367296"/>
            <a:chOff x="1665107" y="4045305"/>
            <a:chExt cx="279319" cy="367296"/>
          </a:xfrm>
        </p:grpSpPr>
        <p:sp>
          <p:nvSpPr>
            <p:cNvPr id="300" name="Google Shape;300;p21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Ultimate spreadsheet charts for business infographics</a:t>
            </a:r>
            <a:endParaRPr sz="2800"/>
          </a:p>
        </p:txBody>
      </p:sp>
      <p:sp>
        <p:nvSpPr>
          <p:cNvPr id="307" name="Google Shape;307;p22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Follow the link in the graph to modify its data and then paste the new one here. </a:t>
            </a:r>
            <a:r>
              <a:rPr lang="en-GB" sz="12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 more info,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1"/>
              </a:rPr>
              <a:t>click here</a:t>
            </a: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308" name="Google Shape;308;p22" title="Gráfico">
            <a:hlinkClick r:id="rId2"/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83250" y="1514825"/>
            <a:ext cx="5105401" cy="2869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9" name="Google Shape;309;p22"/>
          <p:cNvGraphicFramePr/>
          <p:nvPr/>
        </p:nvGraphicFramePr>
        <p:xfrm>
          <a:off x="6539300" y="1725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{381949EC-997E-4864-B3A0-9856A1AB0769}</a:tableStyleId>
              </a:tblPr>
              <a:tblGrid>
                <a:gridCol w="810725"/>
                <a:gridCol w="8107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lt1"/>
                          </a:solidFill>
                          <a:latin typeface="Fira Sans Extra Condensed" panose="020B0503050000020004"/>
                          <a:ea typeface="Fira Sans Extra Condensed" panose="020B0503050000020004"/>
                          <a:cs typeface="Fira Sans Extra Condensed" panose="020B0503050000020004"/>
                          <a:sym typeface="Fira Sans Extra Condensed" panose="020B0503050000020004"/>
                        </a:rPr>
                        <a:t>Q1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 panose="020B0503050000020004"/>
                        <a:ea typeface="Fira Sans Extra Condensed" panose="020B0503050000020004"/>
                        <a:cs typeface="Fira Sans Extra Condensed" panose="020B0503050000020004"/>
                        <a:sym typeface="Fira Sans Extra Condensed" panose="020B05030500000200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dk1"/>
                          </a:solidFill>
                          <a:latin typeface="Fira Sans Extra Condensed" panose="020B0503050000020004"/>
                          <a:ea typeface="Fira Sans Extra Condensed" panose="020B0503050000020004"/>
                          <a:cs typeface="Fira Sans Extra Condensed" panose="020B0503050000020004"/>
                          <a:sym typeface="Fira Sans Extra Condensed" panose="020B0503050000020004"/>
                        </a:rPr>
                        <a:t>+1,200</a:t>
                      </a:r>
                      <a:endParaRPr sz="1800" b="1">
                        <a:solidFill>
                          <a:schemeClr val="dk1"/>
                        </a:solidFill>
                        <a:latin typeface="Fira Sans Extra Condensed" panose="020B0503050000020004"/>
                        <a:ea typeface="Fira Sans Extra Condensed" panose="020B0503050000020004"/>
                        <a:cs typeface="Fira Sans Extra Condensed" panose="020B0503050000020004"/>
                        <a:sym typeface="Fira Sans Extra Condensed" panose="020B05030500000200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D3FF">
                        <a:alpha val="12549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0" name="Google Shape;310;p22"/>
          <p:cNvGraphicFramePr/>
          <p:nvPr/>
        </p:nvGraphicFramePr>
        <p:xfrm>
          <a:off x="6539292" y="2392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{381949EC-997E-4864-B3A0-9856A1AB0769}</a:tableStyleId>
              </a:tblPr>
              <a:tblGrid>
                <a:gridCol w="810725"/>
                <a:gridCol w="8107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lt1"/>
                          </a:solidFill>
                          <a:latin typeface="Fira Sans Extra Condensed" panose="020B0503050000020004"/>
                          <a:ea typeface="Fira Sans Extra Condensed" panose="020B0503050000020004"/>
                          <a:cs typeface="Fira Sans Extra Condensed" panose="020B0503050000020004"/>
                          <a:sym typeface="Fira Sans Extra Condensed" panose="020B0503050000020004"/>
                        </a:rPr>
                        <a:t>Q2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 panose="020B0503050000020004"/>
                        <a:ea typeface="Fira Sans Extra Condensed" panose="020B0503050000020004"/>
                        <a:cs typeface="Fira Sans Extra Condensed" panose="020B0503050000020004"/>
                        <a:sym typeface="Fira Sans Extra Condensed" panose="020B05030500000200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dk1"/>
                          </a:solidFill>
                          <a:latin typeface="Fira Sans Extra Condensed" panose="020B0503050000020004"/>
                          <a:ea typeface="Fira Sans Extra Condensed" panose="020B0503050000020004"/>
                          <a:cs typeface="Fira Sans Extra Condensed" panose="020B0503050000020004"/>
                          <a:sym typeface="Fira Sans Extra Condensed" panose="020B0503050000020004"/>
                        </a:rPr>
                        <a:t>+1,600</a:t>
                      </a:r>
                      <a:endParaRPr sz="1800" b="1">
                        <a:solidFill>
                          <a:schemeClr val="dk1"/>
                        </a:solidFill>
                        <a:latin typeface="Fira Sans Extra Condensed" panose="020B0503050000020004"/>
                        <a:ea typeface="Fira Sans Extra Condensed" panose="020B0503050000020004"/>
                        <a:cs typeface="Fira Sans Extra Condensed" panose="020B0503050000020004"/>
                        <a:sym typeface="Fira Sans Extra Condensed" panose="020B05030500000200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9B5F3">
                        <a:alpha val="12549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" name="Google Shape;311;p22"/>
          <p:cNvGraphicFramePr/>
          <p:nvPr/>
        </p:nvGraphicFramePr>
        <p:xfrm>
          <a:off x="6539308" y="30594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{381949EC-997E-4864-B3A0-9856A1AB0769}</a:tableStyleId>
              </a:tblPr>
              <a:tblGrid>
                <a:gridCol w="810725"/>
                <a:gridCol w="8107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lt1"/>
                          </a:solidFill>
                          <a:latin typeface="Fira Sans Extra Condensed" panose="020B0503050000020004"/>
                          <a:ea typeface="Fira Sans Extra Condensed" panose="020B0503050000020004"/>
                          <a:cs typeface="Fira Sans Extra Condensed" panose="020B0503050000020004"/>
                          <a:sym typeface="Fira Sans Extra Condensed" panose="020B0503050000020004"/>
                        </a:rPr>
                        <a:t>Q3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 panose="020B0503050000020004"/>
                        <a:ea typeface="Fira Sans Extra Condensed" panose="020B0503050000020004"/>
                        <a:cs typeface="Fira Sans Extra Condensed" panose="020B0503050000020004"/>
                        <a:sym typeface="Fira Sans Extra Condensed" panose="020B05030500000200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dk1"/>
                          </a:solidFill>
                          <a:latin typeface="Fira Sans Extra Condensed" panose="020B0503050000020004"/>
                          <a:ea typeface="Fira Sans Extra Condensed" panose="020B0503050000020004"/>
                          <a:cs typeface="Fira Sans Extra Condensed" panose="020B0503050000020004"/>
                          <a:sym typeface="Fira Sans Extra Condensed" panose="020B0503050000020004"/>
                        </a:rPr>
                        <a:t>+2,200</a:t>
                      </a:r>
                      <a:endParaRPr sz="1800" b="1">
                        <a:solidFill>
                          <a:schemeClr val="dk1"/>
                        </a:solidFill>
                        <a:latin typeface="Fira Sans Extra Condensed" panose="020B0503050000020004"/>
                        <a:ea typeface="Fira Sans Extra Condensed" panose="020B0503050000020004"/>
                        <a:cs typeface="Fira Sans Extra Condensed" panose="020B0503050000020004"/>
                        <a:sym typeface="Fira Sans Extra Condensed" panose="020B05030500000200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A95DD">
                        <a:alpha val="12549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2" name="Google Shape;312;p22"/>
          <p:cNvGraphicFramePr/>
          <p:nvPr/>
        </p:nvGraphicFramePr>
        <p:xfrm>
          <a:off x="6539300" y="3726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{381949EC-997E-4864-B3A0-9856A1AB0769}</a:tableStyleId>
              </a:tblPr>
              <a:tblGrid>
                <a:gridCol w="810725"/>
                <a:gridCol w="8107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lt1"/>
                          </a:solidFill>
                          <a:latin typeface="Fira Sans Extra Condensed" panose="020B0503050000020004"/>
                          <a:ea typeface="Fira Sans Extra Condensed" panose="020B0503050000020004"/>
                          <a:cs typeface="Fira Sans Extra Condensed" panose="020B0503050000020004"/>
                          <a:sym typeface="Fira Sans Extra Condensed" panose="020B0503050000020004"/>
                        </a:rPr>
                        <a:t>Q4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 panose="020B0503050000020004"/>
                        <a:ea typeface="Fira Sans Extra Condensed" panose="020B0503050000020004"/>
                        <a:cs typeface="Fira Sans Extra Condensed" panose="020B0503050000020004"/>
                        <a:sym typeface="Fira Sans Extra Condensed" panose="020B05030500000200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dk1"/>
                          </a:solidFill>
                          <a:latin typeface="Fira Sans Extra Condensed" panose="020B0503050000020004"/>
                          <a:ea typeface="Fira Sans Extra Condensed" panose="020B0503050000020004"/>
                          <a:cs typeface="Fira Sans Extra Condensed" panose="020B0503050000020004"/>
                          <a:sym typeface="Fira Sans Extra Condensed" panose="020B0503050000020004"/>
                        </a:rPr>
                        <a:t>+3,100</a:t>
                      </a:r>
                      <a:endParaRPr sz="1800" b="1">
                        <a:solidFill>
                          <a:schemeClr val="dk1"/>
                        </a:solidFill>
                        <a:latin typeface="Fira Sans Extra Condensed" panose="020B0503050000020004"/>
                        <a:ea typeface="Fira Sans Extra Condensed" panose="020B0503050000020004"/>
                        <a:cs typeface="Fira Sans Extra Condensed" panose="020B0503050000020004"/>
                        <a:sym typeface="Fira Sans Extra Condensed" panose="020B05030500000200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7FD6">
                        <a:alpha val="12549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313" name="Google Shape;313;p22"/>
          <p:cNvGrpSpPr/>
          <p:nvPr/>
        </p:nvGrpSpPr>
        <p:grpSpPr>
          <a:xfrm>
            <a:off x="983250" y="1029125"/>
            <a:ext cx="7177725" cy="457200"/>
            <a:chOff x="983250" y="1029125"/>
            <a:chExt cx="7177725" cy="457200"/>
          </a:xfrm>
        </p:grpSpPr>
        <p:sp>
          <p:nvSpPr>
            <p:cNvPr id="314" name="Google Shape;314;p22"/>
            <p:cNvSpPr txBox="1"/>
            <p:nvPr/>
          </p:nvSpPr>
          <p:spPr>
            <a:xfrm>
              <a:off x="983250" y="1029125"/>
              <a:ext cx="3236400" cy="457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Annual p</a:t>
              </a:r>
              <a:r>
                <a:rPr lang="en-GB" sz="21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rofit</a:t>
              </a:r>
              <a:endParaRPr sz="21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315" name="Google Shape;315;p22"/>
            <p:cNvSpPr txBox="1"/>
            <p:nvPr/>
          </p:nvSpPr>
          <p:spPr>
            <a:xfrm>
              <a:off x="4219575" y="1029125"/>
              <a:ext cx="3941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Earth is the third planet from the Sun and the only one that harbors life in the Solar System</a:t>
              </a:r>
              <a:endParaRPr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316" name="Google Shape;316;p22"/>
          <p:cNvGrpSpPr/>
          <p:nvPr/>
        </p:nvGrpSpPr>
        <p:grpSpPr>
          <a:xfrm>
            <a:off x="1103893" y="1104705"/>
            <a:ext cx="305742" cy="305778"/>
            <a:chOff x="2419414" y="4045708"/>
            <a:chExt cx="361055" cy="361055"/>
          </a:xfrm>
        </p:grpSpPr>
        <p:sp>
          <p:nvSpPr>
            <p:cNvPr id="317" name="Google Shape;317;p22"/>
            <p:cNvSpPr/>
            <p:nvPr/>
          </p:nvSpPr>
          <p:spPr>
            <a:xfrm>
              <a:off x="2658167" y="4203291"/>
              <a:ext cx="76653" cy="72273"/>
            </a:xfrm>
            <a:custGeom>
              <a:avLst/>
              <a:gdLst/>
              <a:ahLst/>
              <a:cxnLst/>
              <a:rect l="l" t="t" r="r" b="b"/>
              <a:pathLst>
                <a:path w="2240" h="2112" extrusionOk="0">
                  <a:moveTo>
                    <a:pt x="1150" y="0"/>
                  </a:moveTo>
                  <a:cubicBezTo>
                    <a:pt x="576" y="0"/>
                    <a:pt x="1" y="402"/>
                    <a:pt x="1" y="1135"/>
                  </a:cubicBezTo>
                  <a:lnTo>
                    <a:pt x="1" y="2111"/>
                  </a:lnTo>
                  <a:lnTo>
                    <a:pt x="835" y="1373"/>
                  </a:lnTo>
                  <a:cubicBezTo>
                    <a:pt x="1216" y="1040"/>
                    <a:pt x="1716" y="849"/>
                    <a:pt x="2240" y="849"/>
                  </a:cubicBezTo>
                  <a:cubicBezTo>
                    <a:pt x="2089" y="270"/>
                    <a:pt x="1620" y="0"/>
                    <a:pt x="1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2465030" y="4203805"/>
              <a:ext cx="315440" cy="202959"/>
            </a:xfrm>
            <a:custGeom>
              <a:avLst/>
              <a:gdLst/>
              <a:ahLst/>
              <a:cxnLst/>
              <a:rect l="l" t="t" r="r" b="b"/>
              <a:pathLst>
                <a:path w="9218" h="5931" extrusionOk="0">
                  <a:moveTo>
                    <a:pt x="977" y="1"/>
                  </a:moveTo>
                  <a:cubicBezTo>
                    <a:pt x="715" y="1"/>
                    <a:pt x="477" y="120"/>
                    <a:pt x="287" y="310"/>
                  </a:cubicBezTo>
                  <a:cubicBezTo>
                    <a:pt x="96" y="477"/>
                    <a:pt x="1" y="739"/>
                    <a:pt x="1" y="1001"/>
                  </a:cubicBezTo>
                  <a:lnTo>
                    <a:pt x="1" y="5621"/>
                  </a:lnTo>
                  <a:cubicBezTo>
                    <a:pt x="1" y="5788"/>
                    <a:pt x="120" y="5931"/>
                    <a:pt x="287" y="5931"/>
                  </a:cubicBezTo>
                  <a:lnTo>
                    <a:pt x="5169" y="5931"/>
                  </a:lnTo>
                  <a:cubicBezTo>
                    <a:pt x="5716" y="5931"/>
                    <a:pt x="6264" y="5716"/>
                    <a:pt x="6693" y="5335"/>
                  </a:cubicBezTo>
                  <a:lnTo>
                    <a:pt x="8884" y="3359"/>
                  </a:lnTo>
                  <a:cubicBezTo>
                    <a:pt x="9098" y="3168"/>
                    <a:pt x="9217" y="2906"/>
                    <a:pt x="9217" y="2620"/>
                  </a:cubicBezTo>
                  <a:cubicBezTo>
                    <a:pt x="9217" y="2335"/>
                    <a:pt x="9122" y="2073"/>
                    <a:pt x="8908" y="1882"/>
                  </a:cubicBezTo>
                  <a:lnTo>
                    <a:pt x="8908" y="1882"/>
                  </a:lnTo>
                  <a:lnTo>
                    <a:pt x="8955" y="1906"/>
                  </a:lnTo>
                  <a:cubicBezTo>
                    <a:pt x="8657" y="1608"/>
                    <a:pt x="8268" y="1459"/>
                    <a:pt x="7880" y="1459"/>
                  </a:cubicBezTo>
                  <a:cubicBezTo>
                    <a:pt x="7524" y="1459"/>
                    <a:pt x="7168" y="1584"/>
                    <a:pt x="6883" y="1834"/>
                  </a:cubicBezTo>
                  <a:lnTo>
                    <a:pt x="5169" y="3311"/>
                  </a:lnTo>
                  <a:lnTo>
                    <a:pt x="3287" y="3311"/>
                  </a:lnTo>
                  <a:cubicBezTo>
                    <a:pt x="2740" y="3311"/>
                    <a:pt x="2287" y="2858"/>
                    <a:pt x="2287" y="2311"/>
                  </a:cubicBezTo>
                  <a:lnTo>
                    <a:pt x="2287" y="1311"/>
                  </a:lnTo>
                  <a:cubicBezTo>
                    <a:pt x="2287" y="596"/>
                    <a:pt x="1692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2419414" y="4280355"/>
              <a:ext cx="24467" cy="126409"/>
            </a:xfrm>
            <a:custGeom>
              <a:avLst/>
              <a:gdLst/>
              <a:ahLst/>
              <a:cxnLst/>
              <a:rect l="l" t="t" r="r" b="b"/>
              <a:pathLst>
                <a:path w="715" h="3694" extrusionOk="0">
                  <a:moveTo>
                    <a:pt x="321" y="0"/>
                  </a:moveTo>
                  <a:cubicBezTo>
                    <a:pt x="146" y="0"/>
                    <a:pt x="0" y="159"/>
                    <a:pt x="0" y="360"/>
                  </a:cubicBezTo>
                  <a:lnTo>
                    <a:pt x="0" y="3336"/>
                  </a:lnTo>
                  <a:cubicBezTo>
                    <a:pt x="0" y="3574"/>
                    <a:pt x="179" y="3694"/>
                    <a:pt x="358" y="3694"/>
                  </a:cubicBezTo>
                  <a:cubicBezTo>
                    <a:pt x="536" y="3694"/>
                    <a:pt x="715" y="3574"/>
                    <a:pt x="715" y="3336"/>
                  </a:cubicBezTo>
                  <a:lnTo>
                    <a:pt x="715" y="360"/>
                  </a:lnTo>
                  <a:cubicBezTo>
                    <a:pt x="715" y="145"/>
                    <a:pt x="548" y="2"/>
                    <a:pt x="358" y="2"/>
                  </a:cubicBezTo>
                  <a:cubicBezTo>
                    <a:pt x="345" y="1"/>
                    <a:pt x="333" y="0"/>
                    <a:pt x="3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2538397" y="4045708"/>
              <a:ext cx="124698" cy="36718"/>
            </a:xfrm>
            <a:custGeom>
              <a:avLst/>
              <a:gdLst/>
              <a:ahLst/>
              <a:cxnLst/>
              <a:rect l="l" t="t" r="r" b="b"/>
              <a:pathLst>
                <a:path w="3644" h="1073" extrusionOk="0">
                  <a:moveTo>
                    <a:pt x="715" y="1"/>
                  </a:moveTo>
                  <a:cubicBezTo>
                    <a:pt x="0" y="1"/>
                    <a:pt x="0" y="1072"/>
                    <a:pt x="715" y="1072"/>
                  </a:cubicBezTo>
                  <a:lnTo>
                    <a:pt x="2929" y="1072"/>
                  </a:lnTo>
                  <a:cubicBezTo>
                    <a:pt x="3644" y="1049"/>
                    <a:pt x="3644" y="1"/>
                    <a:pt x="2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2538397" y="4106038"/>
              <a:ext cx="124698" cy="36684"/>
            </a:xfrm>
            <a:custGeom>
              <a:avLst/>
              <a:gdLst/>
              <a:ahLst/>
              <a:cxnLst/>
              <a:rect l="l" t="t" r="r" b="b"/>
              <a:pathLst>
                <a:path w="3644" h="1072" extrusionOk="0">
                  <a:moveTo>
                    <a:pt x="715" y="0"/>
                  </a:moveTo>
                  <a:cubicBezTo>
                    <a:pt x="0" y="0"/>
                    <a:pt x="0" y="1072"/>
                    <a:pt x="715" y="1072"/>
                  </a:cubicBezTo>
                  <a:lnTo>
                    <a:pt x="2929" y="1072"/>
                  </a:lnTo>
                  <a:cubicBezTo>
                    <a:pt x="3644" y="1072"/>
                    <a:pt x="3644" y="0"/>
                    <a:pt x="2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2540006" y="4166334"/>
              <a:ext cx="120660" cy="36684"/>
            </a:xfrm>
            <a:custGeom>
              <a:avLst/>
              <a:gdLst/>
              <a:ahLst/>
              <a:cxnLst/>
              <a:rect l="l" t="t" r="r" b="b"/>
              <a:pathLst>
                <a:path w="3526" h="1072" extrusionOk="0">
                  <a:moveTo>
                    <a:pt x="668" y="0"/>
                  </a:moveTo>
                  <a:cubicBezTo>
                    <a:pt x="1" y="48"/>
                    <a:pt x="1" y="1024"/>
                    <a:pt x="668" y="1072"/>
                  </a:cubicBezTo>
                  <a:lnTo>
                    <a:pt x="2882" y="1072"/>
                  </a:lnTo>
                  <a:cubicBezTo>
                    <a:pt x="3525" y="1024"/>
                    <a:pt x="3525" y="48"/>
                    <a:pt x="2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3"/>
          <p:cNvSpPr/>
          <p:nvPr/>
        </p:nvSpPr>
        <p:spPr>
          <a:xfrm>
            <a:off x="2009025" y="2796613"/>
            <a:ext cx="592200" cy="59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328" name="Google Shape;328;p23"/>
          <p:cNvSpPr/>
          <p:nvPr/>
        </p:nvSpPr>
        <p:spPr>
          <a:xfrm>
            <a:off x="2009025" y="1329750"/>
            <a:ext cx="592200" cy="59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329" name="Google Shape;329;p2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Ultimate spreadsheet charts for business infographics</a:t>
            </a:r>
            <a:endParaRPr sz="2800"/>
          </a:p>
        </p:txBody>
      </p:sp>
      <p:sp>
        <p:nvSpPr>
          <p:cNvPr id="330" name="Google Shape;330;p23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Follow the link in the graph to modify its data and then paste the new one here. </a:t>
            </a:r>
            <a:r>
              <a:rPr lang="en-GB" sz="12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 more info,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1"/>
              </a:rPr>
              <a:t>click here</a:t>
            </a: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331" name="Google Shape;331;p23" title="Gráfico">
            <a:hlinkClick r:id="rId2"/>
          </p:cNvPr>
          <p:cNvPicPr preferRelativeResize="0"/>
          <p:nvPr/>
        </p:nvPicPr>
        <p:blipFill rotWithShape="1">
          <a:blip r:embed="rId3"/>
          <a:srcRect t="5820"/>
          <a:stretch>
            <a:fillRect/>
          </a:stretch>
        </p:blipFill>
        <p:spPr>
          <a:xfrm>
            <a:off x="2822550" y="1055500"/>
            <a:ext cx="5864252" cy="31466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2" name="Google Shape;332;p23"/>
          <p:cNvGrpSpPr/>
          <p:nvPr/>
        </p:nvGrpSpPr>
        <p:grpSpPr>
          <a:xfrm>
            <a:off x="457199" y="1265048"/>
            <a:ext cx="1330503" cy="1009799"/>
            <a:chOff x="457200" y="3722275"/>
            <a:chExt cx="1485600" cy="1009799"/>
          </a:xfrm>
        </p:grpSpPr>
        <p:sp>
          <p:nvSpPr>
            <p:cNvPr id="333" name="Google Shape;333;p23"/>
            <p:cNvSpPr txBox="1"/>
            <p:nvPr/>
          </p:nvSpPr>
          <p:spPr>
            <a:xfrm>
              <a:off x="457200" y="3722275"/>
              <a:ext cx="1485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Jupiter</a:t>
              </a: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334" name="Google Shape;334;p23"/>
            <p:cNvSpPr txBox="1"/>
            <p:nvPr/>
          </p:nvSpPr>
          <p:spPr>
            <a:xfrm>
              <a:off x="457200" y="3996174"/>
              <a:ext cx="1485600" cy="73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Jupiter is the biggest planet of them all</a:t>
              </a:r>
              <a:endParaRPr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335" name="Google Shape;335;p23"/>
          <p:cNvGrpSpPr/>
          <p:nvPr/>
        </p:nvGrpSpPr>
        <p:grpSpPr>
          <a:xfrm>
            <a:off x="457197" y="2731898"/>
            <a:ext cx="1330503" cy="1009799"/>
            <a:chOff x="457200" y="3722275"/>
            <a:chExt cx="1485600" cy="1009799"/>
          </a:xfrm>
        </p:grpSpPr>
        <p:sp>
          <p:nvSpPr>
            <p:cNvPr id="336" name="Google Shape;336;p23"/>
            <p:cNvSpPr txBox="1"/>
            <p:nvPr/>
          </p:nvSpPr>
          <p:spPr>
            <a:xfrm>
              <a:off x="457200" y="3722275"/>
              <a:ext cx="1485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Mercury</a:t>
              </a: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337" name="Google Shape;337;p23"/>
            <p:cNvSpPr txBox="1"/>
            <p:nvPr/>
          </p:nvSpPr>
          <p:spPr>
            <a:xfrm>
              <a:off x="457200" y="3996174"/>
              <a:ext cx="1485600" cy="73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338" name="Google Shape;338;p23"/>
          <p:cNvGrpSpPr/>
          <p:nvPr/>
        </p:nvGrpSpPr>
        <p:grpSpPr>
          <a:xfrm>
            <a:off x="2138857" y="1442383"/>
            <a:ext cx="332550" cy="366941"/>
            <a:chOff x="2434882" y="2871209"/>
            <a:chExt cx="332550" cy="366941"/>
          </a:xfrm>
        </p:grpSpPr>
        <p:sp>
          <p:nvSpPr>
            <p:cNvPr id="339" name="Google Shape;339;p23"/>
            <p:cNvSpPr/>
            <p:nvPr/>
          </p:nvSpPr>
          <p:spPr>
            <a:xfrm>
              <a:off x="2456098" y="2871209"/>
              <a:ext cx="290938" cy="316432"/>
            </a:xfrm>
            <a:custGeom>
              <a:avLst/>
              <a:gdLst/>
              <a:ahLst/>
              <a:cxnLst/>
              <a:rect l="l" t="t" r="r" b="b"/>
              <a:pathLst>
                <a:path w="8502" h="9247" extrusionOk="0">
                  <a:moveTo>
                    <a:pt x="4239" y="2030"/>
                  </a:moveTo>
                  <a:cubicBezTo>
                    <a:pt x="4388" y="2030"/>
                    <a:pt x="4537" y="2126"/>
                    <a:pt x="4549" y="2316"/>
                  </a:cubicBezTo>
                  <a:lnTo>
                    <a:pt x="4549" y="2673"/>
                  </a:lnTo>
                  <a:lnTo>
                    <a:pt x="4906" y="2673"/>
                  </a:lnTo>
                  <a:cubicBezTo>
                    <a:pt x="5287" y="2721"/>
                    <a:pt x="5287" y="3269"/>
                    <a:pt x="4906" y="3293"/>
                  </a:cubicBezTo>
                  <a:lnTo>
                    <a:pt x="3810" y="3293"/>
                  </a:lnTo>
                  <a:cubicBezTo>
                    <a:pt x="3453" y="3293"/>
                    <a:pt x="3453" y="3840"/>
                    <a:pt x="3810" y="3840"/>
                  </a:cubicBezTo>
                  <a:lnTo>
                    <a:pt x="4644" y="3840"/>
                  </a:lnTo>
                  <a:cubicBezTo>
                    <a:pt x="5858" y="3840"/>
                    <a:pt x="5858" y="5650"/>
                    <a:pt x="4644" y="5650"/>
                  </a:cubicBezTo>
                  <a:lnTo>
                    <a:pt x="4668" y="5674"/>
                  </a:lnTo>
                  <a:lnTo>
                    <a:pt x="4549" y="5674"/>
                  </a:lnTo>
                  <a:lnTo>
                    <a:pt x="4549" y="6031"/>
                  </a:lnTo>
                  <a:cubicBezTo>
                    <a:pt x="4537" y="6222"/>
                    <a:pt x="4388" y="6317"/>
                    <a:pt x="4239" y="6317"/>
                  </a:cubicBezTo>
                  <a:cubicBezTo>
                    <a:pt x="4090" y="6317"/>
                    <a:pt x="3941" y="6222"/>
                    <a:pt x="3929" y="6031"/>
                  </a:cubicBezTo>
                  <a:lnTo>
                    <a:pt x="3929" y="5674"/>
                  </a:lnTo>
                  <a:lnTo>
                    <a:pt x="3572" y="5674"/>
                  </a:lnTo>
                  <a:cubicBezTo>
                    <a:pt x="3144" y="5674"/>
                    <a:pt x="3144" y="5031"/>
                    <a:pt x="3572" y="5031"/>
                  </a:cubicBezTo>
                  <a:lnTo>
                    <a:pt x="4668" y="5031"/>
                  </a:lnTo>
                  <a:cubicBezTo>
                    <a:pt x="5001" y="5007"/>
                    <a:pt x="5001" y="4531"/>
                    <a:pt x="4668" y="4483"/>
                  </a:cubicBezTo>
                  <a:lnTo>
                    <a:pt x="3810" y="4483"/>
                  </a:lnTo>
                  <a:cubicBezTo>
                    <a:pt x="2620" y="4483"/>
                    <a:pt x="2620" y="2673"/>
                    <a:pt x="3810" y="2673"/>
                  </a:cubicBezTo>
                  <a:lnTo>
                    <a:pt x="3929" y="2673"/>
                  </a:lnTo>
                  <a:lnTo>
                    <a:pt x="3929" y="2316"/>
                  </a:lnTo>
                  <a:cubicBezTo>
                    <a:pt x="3941" y="2126"/>
                    <a:pt x="4090" y="2030"/>
                    <a:pt x="4239" y="2030"/>
                  </a:cubicBezTo>
                  <a:close/>
                  <a:moveTo>
                    <a:pt x="4251" y="0"/>
                  </a:moveTo>
                  <a:cubicBezTo>
                    <a:pt x="3257" y="0"/>
                    <a:pt x="2262" y="375"/>
                    <a:pt x="1500" y="1126"/>
                  </a:cubicBezTo>
                  <a:cubicBezTo>
                    <a:pt x="0" y="2650"/>
                    <a:pt x="0" y="5103"/>
                    <a:pt x="1500" y="6627"/>
                  </a:cubicBezTo>
                  <a:lnTo>
                    <a:pt x="4025" y="9151"/>
                  </a:lnTo>
                  <a:cubicBezTo>
                    <a:pt x="4096" y="9199"/>
                    <a:pt x="4168" y="9222"/>
                    <a:pt x="4263" y="9246"/>
                  </a:cubicBezTo>
                  <a:cubicBezTo>
                    <a:pt x="4334" y="9222"/>
                    <a:pt x="4406" y="9199"/>
                    <a:pt x="4477" y="9151"/>
                  </a:cubicBezTo>
                  <a:lnTo>
                    <a:pt x="7001" y="6627"/>
                  </a:lnTo>
                  <a:cubicBezTo>
                    <a:pt x="8502" y="5103"/>
                    <a:pt x="8502" y="2650"/>
                    <a:pt x="7001" y="1126"/>
                  </a:cubicBezTo>
                  <a:cubicBezTo>
                    <a:pt x="6239" y="375"/>
                    <a:pt x="5245" y="0"/>
                    <a:pt x="4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2434882" y="3124848"/>
              <a:ext cx="332550" cy="113302"/>
            </a:xfrm>
            <a:custGeom>
              <a:avLst/>
              <a:gdLst/>
              <a:ahLst/>
              <a:cxnLst/>
              <a:rect l="l" t="t" r="r" b="b"/>
              <a:pathLst>
                <a:path w="9718" h="3311" extrusionOk="0">
                  <a:moveTo>
                    <a:pt x="2025" y="1"/>
                  </a:moveTo>
                  <a:lnTo>
                    <a:pt x="549" y="1668"/>
                  </a:lnTo>
                  <a:cubicBezTo>
                    <a:pt x="1" y="2311"/>
                    <a:pt x="453" y="3311"/>
                    <a:pt x="1311" y="3311"/>
                  </a:cubicBezTo>
                  <a:lnTo>
                    <a:pt x="8407" y="3311"/>
                  </a:lnTo>
                  <a:cubicBezTo>
                    <a:pt x="9265" y="3287"/>
                    <a:pt x="9717" y="2311"/>
                    <a:pt x="9169" y="1668"/>
                  </a:cubicBezTo>
                  <a:lnTo>
                    <a:pt x="7693" y="1"/>
                  </a:lnTo>
                  <a:lnTo>
                    <a:pt x="5526" y="2168"/>
                  </a:lnTo>
                  <a:cubicBezTo>
                    <a:pt x="5347" y="2358"/>
                    <a:pt x="5109" y="2453"/>
                    <a:pt x="4868" y="2453"/>
                  </a:cubicBezTo>
                  <a:cubicBezTo>
                    <a:pt x="4627" y="2453"/>
                    <a:pt x="4383" y="2358"/>
                    <a:pt x="4192" y="2168"/>
                  </a:cubicBezTo>
                  <a:lnTo>
                    <a:pt x="20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41" name="Google Shape;341;p23"/>
          <p:cNvGrpSpPr/>
          <p:nvPr/>
        </p:nvGrpSpPr>
        <p:grpSpPr>
          <a:xfrm>
            <a:off x="2121740" y="2909361"/>
            <a:ext cx="366770" cy="366736"/>
            <a:chOff x="3205003" y="2871415"/>
            <a:chExt cx="366770" cy="366736"/>
          </a:xfrm>
        </p:grpSpPr>
        <p:sp>
          <p:nvSpPr>
            <p:cNvPr id="342" name="Google Shape;342;p23"/>
            <p:cNvSpPr/>
            <p:nvPr/>
          </p:nvSpPr>
          <p:spPr>
            <a:xfrm>
              <a:off x="3363921" y="3110989"/>
              <a:ext cx="36684" cy="25289"/>
            </a:xfrm>
            <a:custGeom>
              <a:avLst/>
              <a:gdLst/>
              <a:ahLst/>
              <a:cxnLst/>
              <a:rect l="l" t="t" r="r" b="b"/>
              <a:pathLst>
                <a:path w="1072" h="739" extrusionOk="0">
                  <a:moveTo>
                    <a:pt x="0" y="1"/>
                  </a:moveTo>
                  <a:lnTo>
                    <a:pt x="0" y="739"/>
                  </a:lnTo>
                  <a:lnTo>
                    <a:pt x="715" y="739"/>
                  </a:lnTo>
                  <a:cubicBezTo>
                    <a:pt x="905" y="739"/>
                    <a:pt x="1072" y="572"/>
                    <a:pt x="1072" y="382"/>
                  </a:cubicBezTo>
                  <a:cubicBezTo>
                    <a:pt x="1072" y="167"/>
                    <a:pt x="905" y="1"/>
                    <a:pt x="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3205003" y="2871415"/>
              <a:ext cx="343124" cy="366736"/>
            </a:xfrm>
            <a:custGeom>
              <a:avLst/>
              <a:gdLst/>
              <a:ahLst/>
              <a:cxnLst/>
              <a:rect l="l" t="t" r="r" b="b"/>
              <a:pathLst>
                <a:path w="10027" h="10717" extrusionOk="0">
                  <a:moveTo>
                    <a:pt x="5013" y="4364"/>
                  </a:moveTo>
                  <a:cubicBezTo>
                    <a:pt x="5174" y="4364"/>
                    <a:pt x="5335" y="4465"/>
                    <a:pt x="5335" y="4668"/>
                  </a:cubicBezTo>
                  <a:lnTo>
                    <a:pt x="5335" y="5049"/>
                  </a:lnTo>
                  <a:lnTo>
                    <a:pt x="5359" y="5049"/>
                  </a:lnTo>
                  <a:cubicBezTo>
                    <a:pt x="6216" y="5049"/>
                    <a:pt x="6645" y="6073"/>
                    <a:pt x="6073" y="6716"/>
                  </a:cubicBezTo>
                  <a:cubicBezTo>
                    <a:pt x="6237" y="6880"/>
                    <a:pt x="6332" y="7113"/>
                    <a:pt x="6335" y="7371"/>
                  </a:cubicBezTo>
                  <a:lnTo>
                    <a:pt x="6335" y="7371"/>
                  </a:lnTo>
                  <a:cubicBezTo>
                    <a:pt x="6329" y="7913"/>
                    <a:pt x="5879" y="8359"/>
                    <a:pt x="5359" y="8359"/>
                  </a:cubicBezTo>
                  <a:lnTo>
                    <a:pt x="5335" y="8359"/>
                  </a:lnTo>
                  <a:lnTo>
                    <a:pt x="5335" y="8716"/>
                  </a:lnTo>
                  <a:cubicBezTo>
                    <a:pt x="5335" y="8919"/>
                    <a:pt x="5174" y="9020"/>
                    <a:pt x="5013" y="9020"/>
                  </a:cubicBezTo>
                  <a:cubicBezTo>
                    <a:pt x="4853" y="9020"/>
                    <a:pt x="4692" y="8919"/>
                    <a:pt x="4692" y="8716"/>
                  </a:cubicBezTo>
                  <a:lnTo>
                    <a:pt x="4692" y="8359"/>
                  </a:lnTo>
                  <a:lnTo>
                    <a:pt x="4001" y="8359"/>
                  </a:lnTo>
                  <a:cubicBezTo>
                    <a:pt x="3620" y="8311"/>
                    <a:pt x="3620" y="7764"/>
                    <a:pt x="4001" y="7716"/>
                  </a:cubicBezTo>
                  <a:lnTo>
                    <a:pt x="4025" y="7716"/>
                  </a:lnTo>
                  <a:lnTo>
                    <a:pt x="4025" y="5668"/>
                  </a:lnTo>
                  <a:lnTo>
                    <a:pt x="4001" y="5668"/>
                  </a:lnTo>
                  <a:cubicBezTo>
                    <a:pt x="3597" y="5668"/>
                    <a:pt x="3597" y="5025"/>
                    <a:pt x="4001" y="5025"/>
                  </a:cubicBezTo>
                  <a:lnTo>
                    <a:pt x="4692" y="5025"/>
                  </a:lnTo>
                  <a:lnTo>
                    <a:pt x="4692" y="4668"/>
                  </a:lnTo>
                  <a:cubicBezTo>
                    <a:pt x="4692" y="4465"/>
                    <a:pt x="4853" y="4364"/>
                    <a:pt x="5013" y="4364"/>
                  </a:cubicBezTo>
                  <a:close/>
                  <a:moveTo>
                    <a:pt x="1644" y="0"/>
                  </a:moveTo>
                  <a:cubicBezTo>
                    <a:pt x="739" y="0"/>
                    <a:pt x="1" y="739"/>
                    <a:pt x="1" y="1643"/>
                  </a:cubicBezTo>
                  <a:lnTo>
                    <a:pt x="1" y="9050"/>
                  </a:lnTo>
                  <a:cubicBezTo>
                    <a:pt x="1" y="9955"/>
                    <a:pt x="739" y="10693"/>
                    <a:pt x="1644" y="10717"/>
                  </a:cubicBezTo>
                  <a:lnTo>
                    <a:pt x="8383" y="10717"/>
                  </a:lnTo>
                  <a:cubicBezTo>
                    <a:pt x="9288" y="10693"/>
                    <a:pt x="10026" y="9955"/>
                    <a:pt x="10026" y="9050"/>
                  </a:cubicBezTo>
                  <a:lnTo>
                    <a:pt x="10026" y="8669"/>
                  </a:lnTo>
                  <a:lnTo>
                    <a:pt x="9383" y="8669"/>
                  </a:lnTo>
                  <a:cubicBezTo>
                    <a:pt x="8288" y="8669"/>
                    <a:pt x="7407" y="7788"/>
                    <a:pt x="7407" y="6692"/>
                  </a:cubicBezTo>
                  <a:cubicBezTo>
                    <a:pt x="7407" y="5597"/>
                    <a:pt x="8288" y="4716"/>
                    <a:pt x="9383" y="4716"/>
                  </a:cubicBezTo>
                  <a:lnTo>
                    <a:pt x="10026" y="4716"/>
                  </a:lnTo>
                  <a:lnTo>
                    <a:pt x="10026" y="4334"/>
                  </a:lnTo>
                  <a:cubicBezTo>
                    <a:pt x="10026" y="3430"/>
                    <a:pt x="9288" y="2691"/>
                    <a:pt x="8383" y="2691"/>
                  </a:cubicBezTo>
                  <a:lnTo>
                    <a:pt x="1644" y="2691"/>
                  </a:lnTo>
                  <a:cubicBezTo>
                    <a:pt x="334" y="2620"/>
                    <a:pt x="334" y="691"/>
                    <a:pt x="1644" y="619"/>
                  </a:cubicBezTo>
                  <a:lnTo>
                    <a:pt x="9050" y="619"/>
                  </a:lnTo>
                  <a:cubicBezTo>
                    <a:pt x="9431" y="572"/>
                    <a:pt x="9431" y="24"/>
                    <a:pt x="90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3363921" y="3065374"/>
              <a:ext cx="36684" cy="24467"/>
            </a:xfrm>
            <a:custGeom>
              <a:avLst/>
              <a:gdLst/>
              <a:ahLst/>
              <a:cxnLst/>
              <a:rect l="l" t="t" r="r" b="b"/>
              <a:pathLst>
                <a:path w="1072" h="715" extrusionOk="0">
                  <a:moveTo>
                    <a:pt x="0" y="0"/>
                  </a:moveTo>
                  <a:lnTo>
                    <a:pt x="0" y="715"/>
                  </a:lnTo>
                  <a:lnTo>
                    <a:pt x="715" y="715"/>
                  </a:lnTo>
                  <a:cubicBezTo>
                    <a:pt x="905" y="715"/>
                    <a:pt x="1072" y="548"/>
                    <a:pt x="1072" y="357"/>
                  </a:cubicBezTo>
                  <a:cubicBezTo>
                    <a:pt x="1072" y="167"/>
                    <a:pt x="905" y="0"/>
                    <a:pt x="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3475546" y="3054423"/>
              <a:ext cx="96227" cy="91846"/>
            </a:xfrm>
            <a:custGeom>
              <a:avLst/>
              <a:gdLst/>
              <a:ahLst/>
              <a:cxnLst/>
              <a:rect l="l" t="t" r="r" b="b"/>
              <a:pathLst>
                <a:path w="2812" h="2684" extrusionOk="0">
                  <a:moveTo>
                    <a:pt x="1318" y="1"/>
                  </a:moveTo>
                  <a:cubicBezTo>
                    <a:pt x="600" y="1"/>
                    <a:pt x="1" y="590"/>
                    <a:pt x="1" y="1344"/>
                  </a:cubicBezTo>
                  <a:cubicBezTo>
                    <a:pt x="1" y="2088"/>
                    <a:pt x="621" y="2683"/>
                    <a:pt x="1354" y="2683"/>
                  </a:cubicBezTo>
                  <a:cubicBezTo>
                    <a:pt x="1395" y="2683"/>
                    <a:pt x="1436" y="2681"/>
                    <a:pt x="1477" y="2678"/>
                  </a:cubicBezTo>
                  <a:lnTo>
                    <a:pt x="2811" y="2678"/>
                  </a:lnTo>
                  <a:lnTo>
                    <a:pt x="2811" y="10"/>
                  </a:lnTo>
                  <a:lnTo>
                    <a:pt x="1477" y="10"/>
                  </a:lnTo>
                  <a:cubicBezTo>
                    <a:pt x="1424" y="4"/>
                    <a:pt x="1370" y="1"/>
                    <a:pt x="13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3244116" y="2913779"/>
              <a:ext cx="284437" cy="27752"/>
            </a:xfrm>
            <a:custGeom>
              <a:avLst/>
              <a:gdLst/>
              <a:ahLst/>
              <a:cxnLst/>
              <a:rect l="l" t="t" r="r" b="b"/>
              <a:pathLst>
                <a:path w="8312" h="811" extrusionOk="0">
                  <a:moveTo>
                    <a:pt x="501" y="1"/>
                  </a:moveTo>
                  <a:cubicBezTo>
                    <a:pt x="1" y="48"/>
                    <a:pt x="1" y="763"/>
                    <a:pt x="501" y="810"/>
                  </a:cubicBezTo>
                  <a:lnTo>
                    <a:pt x="7812" y="810"/>
                  </a:lnTo>
                  <a:cubicBezTo>
                    <a:pt x="8312" y="763"/>
                    <a:pt x="8312" y="48"/>
                    <a:pt x="78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Ultimate Spreadsheet Charts for Business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9DD3FF"/>
      </a:accent1>
      <a:accent2>
        <a:srgbClr val="69B5F3"/>
      </a:accent2>
      <a:accent3>
        <a:srgbClr val="3A95DD"/>
      </a:accent3>
      <a:accent4>
        <a:srgbClr val="147FD6"/>
      </a:accent4>
      <a:accent5>
        <a:srgbClr val="065CA2"/>
      </a:accent5>
      <a:accent6>
        <a:srgbClr val="04508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13353</Words>
  <Application>WPS Presentation</Application>
  <PresentationFormat/>
  <Paragraphs>807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Arial</vt:lpstr>
      <vt:lpstr>SimSun</vt:lpstr>
      <vt:lpstr>Wingdings</vt:lpstr>
      <vt:lpstr>Arial</vt:lpstr>
      <vt:lpstr>Fira Sans Extra Condensed</vt:lpstr>
      <vt:lpstr>Roboto</vt:lpstr>
      <vt:lpstr>Fira Sans Extra Condensed SemiBold</vt:lpstr>
      <vt:lpstr>Proxima Nova Semibold</vt:lpstr>
      <vt:lpstr>Proxima Nova</vt:lpstr>
      <vt:lpstr>Microsoft YaHei</vt:lpstr>
      <vt:lpstr>Arial Unicode MS</vt:lpstr>
      <vt:lpstr>Ultimate Spreadsheet Charts for Business Infographics by Slidesgo</vt:lpstr>
      <vt:lpstr>Slidesgo Final Pages</vt:lpstr>
      <vt:lpstr>Ultimate Spreadsheet Charts for Business Infographics</vt:lpstr>
      <vt:lpstr>Ultimate spreadsheet charts for business infographics</vt:lpstr>
      <vt:lpstr>Ultimate spreadsheet charts for business infographics</vt:lpstr>
      <vt:lpstr>Ultimate spreadsheet charts for business infographics</vt:lpstr>
      <vt:lpstr>Ultimate spreadsheet charts for business infographics</vt:lpstr>
      <vt:lpstr>Ultimate spreadsheet charts for business infographics</vt:lpstr>
      <vt:lpstr>Ultimate spreadsheet charts for business infographics</vt:lpstr>
      <vt:lpstr>Ultimate spreadsheet charts for business infographics</vt:lpstr>
      <vt:lpstr>Ultimate spreadsheet charts for business infographics</vt:lpstr>
      <vt:lpstr>Ultimate spreadsheet charts for business infographics</vt:lpstr>
      <vt:lpstr>Ultimate spreadsheet charts for business infographics</vt:lpstr>
      <vt:lpstr>Ultimate spreadsheet charts for business infographics</vt:lpstr>
      <vt:lpstr>Ultimate spreadsheet charts for business infographics</vt:lpstr>
      <vt:lpstr>Ultimate spreadsheet charts for business infographics</vt:lpstr>
      <vt:lpstr>Ultimate spreadsheet charts for business infographics</vt:lpstr>
      <vt:lpstr>Ultimate spreadsheet charts for business infographics</vt:lpstr>
      <vt:lpstr>Ultimate spreadsheet charts for business infographics</vt:lpstr>
      <vt:lpstr>Ultimate spreadsheet charts for business infographics</vt:lpstr>
      <vt:lpstr>Ultimate spreadsheet charts for business infographics</vt:lpstr>
      <vt:lpstr>Ultimate spreadsheet charts for business infographics</vt:lpstr>
      <vt:lpstr>Ultimate spreadsheet charts for business infographics</vt:lpstr>
      <vt:lpstr>Ultimate spreadsheet charts for business infographics</vt:lpstr>
      <vt:lpstr>Ultimate spreadsheet charts for business infographics</vt:lpstr>
      <vt:lpstr>Ultimate spreadsheet charts for business infographics</vt:lpstr>
      <vt:lpstr>Ultimate spreadsheet charts for business infographics</vt:lpstr>
      <vt:lpstr>Ultimate spreadsheet charts for business infographics</vt:lpstr>
      <vt:lpstr>Ultimate spreadsheet charts for business infographics</vt:lpstr>
      <vt:lpstr>Ultimate spreadsheet charts for business infographics</vt:lpstr>
      <vt:lpstr>Ultimate spreadsheet charts for business infographics</vt:lpstr>
      <vt:lpstr>Ultimate spreadsheet charts for business infographics</vt:lpstr>
      <vt:lpstr>Ultimate spreadsheet charts for business infographics</vt:lpstr>
      <vt:lpstr>Ultimate spreadsheet charts for business infographics</vt:lpstr>
      <vt:lpstr>PowerPoint 演示文稿</vt:lpstr>
      <vt:lpstr>PowerPoint 演示文稿</vt:lpstr>
      <vt:lpstr>Infographics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Ultimate Spreadsheet Charts for Business Infographics</dc:title>
  <dc:creator/>
  <cp:lastModifiedBy>A Mogus</cp:lastModifiedBy>
  <cp:revision>2</cp:revision>
  <dcterms:created xsi:type="dcterms:W3CDTF">2025-03-03T15:14:29Z</dcterms:created>
  <dcterms:modified xsi:type="dcterms:W3CDTF">2025-03-03T15:15:07Z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3A115892DD0A4B43A8F739B7C0FED849_12</vt:lpwstr>
  </property>
  <property fmtid="{D5CDD505-2E9C-101B-9397-08002B2CF9AE}" pid="3" name="KSOProductBuildVer">
    <vt:lpwstr>1033-12.2.0.19805</vt:lpwstr>
  </property>
</Properties>
</file>