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c33bc8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5c33bc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c33bc8cd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5c33bc8cd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c33bc8cd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5c33bc8cd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c33bc8cd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5c33bc8cd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Detectia placutelor de inmatriculare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332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Princz Antonio Stefan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 Principal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738275"/>
            <a:ext cx="85206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Principalul scop al acestui proiect este cel de a detecta placuta de inmatriculare a masinii dintr-o anumite imagine.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Aceasta actiune de detectie este folosita in viata de zi cu zi in evenimente precum : monitorizarea traficului, gasirea masinilor furate, parcarea interzisa in zone destinate de exemplu doar locatarilor unui cartier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Citirea imaginii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Transformarea imaginii intr-o imagine de tipul alb-negru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Gasirea conturilor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Selectarea conturilor care au doar 4 margini/colturi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Eliminarea de noise si accentuarea contrastului imaginii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Extragerea de text din nou imagine creata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Afisarea placutei detectate prin intermediul unui delimitator colorat prezent pe suprafata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Imaginii originale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436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25" y="2057725"/>
            <a:ext cx="3609126" cy="19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217" y="2057724"/>
            <a:ext cx="3715635" cy="19110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167638" y="2940725"/>
            <a:ext cx="693300" cy="31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Programul are un procentaj de reusita de 65%.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Testarea s-a facut folosind 20 de imagini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Feature-ul de extragere de text functioneaza doar pe 2 din cele 20 de imagini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(10% procentaj de reusita)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