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kE4pMipqRo6uGQFxzelpyMIgt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Detectia placutelor de inmatriculare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11700" y="3326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Princz Antonio Stefan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Scop Principal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00" y="1738275"/>
            <a:ext cx="85206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Principalul scop al acestui proiect este cel de a detecta placuta de inmatriculare a masinii dintr-o anumite imagine.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Aceasta actiune de detectie este folosita in viata de zi cu zi in evenimente precum : monitorizarea traficului, gasirea masinilor furate, parcarea interzisa in zone destinate de exemplu doar locatarilor unui cartier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Algoritm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Citirea imaginii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Transformarea imaginii intr-o imagine de tipul alb-negru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Gasirea colturilor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Gasirea conturilor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Selectarea conturilor care au doar 4 margini/colturi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Extragerea de text din nou imagine creata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Crearea unei masti prin care se separa restul continutului imaginii de ROI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Afisarea placutei detectate prin intermediul unui delimitator colorat prezent pe suprafata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n"/>
              <a:t>Imaginii originale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60950" y="4368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Exemplu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KPI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Programul are un procentaj de reusita de 44%.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Testarea s-a facut folosind 75 de imagini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Feature-ul de extragere de text functioneaza doar pe 14 din cele 75 de imagini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(19% procentaj de reusita)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