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defRPr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  <a:ea typeface="Verdana"/>
              </a:rPr>
              <a:t>Sistemas </a:t>
            </a:r>
            <a:br>
              <a:rPr sz="3200"/>
            </a:br>
            <a:r>
              <a:rPr lang="pt-BR" sz="3200" b="1" strike="noStrike" spc="-1">
                <a:solidFill>
                  <a:srgbClr val="FFFFFF"/>
                </a:solidFill>
                <a:latin typeface="Arial"/>
                <a:ea typeface="Verdana"/>
              </a:rPr>
              <a:t>Hardware-Software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Aula </a:t>
            </a:r>
            <a:r>
              <a:rPr lang="pt-BR" sz="2000" spc="-1">
                <a:solidFill>
                  <a:srgbClr val="FFFFFF"/>
                </a:solidFill>
                <a:latin typeface="Verdana"/>
                <a:ea typeface="Verdana"/>
              </a:rPr>
              <a:t>16 </a:t>
            </a:r>
            <a:r>
              <a:rPr lang="pt-BR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– </a:t>
            </a:r>
            <a:r>
              <a:rPr lang="pt-BR" sz="2000" spc="-1">
                <a:solidFill>
                  <a:srgbClr val="FFFFFF"/>
                </a:solidFill>
                <a:latin typeface="Verdana"/>
                <a:ea typeface="Verdana"/>
              </a:rPr>
              <a:t>Sinais I: Envio e notificação de finalização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spc="-1">
                <a:solidFill>
                  <a:srgbClr val="FFFFFF"/>
                </a:solidFill>
                <a:latin typeface="Verdana"/>
                <a:ea typeface="Verdana"/>
              </a:rPr>
              <a:t>2020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 – Engenharia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endParaRPr lang="pt-BR" sz="1400" b="0" strike="noStrike" spc="-1">
              <a:latin typeface="Arial"/>
            </a:endParaRPr>
          </a:p>
          <a:p>
            <a:pPr algn="r">
              <a:spcBef>
                <a:spcPts val="281"/>
              </a:spcBef>
              <a:defRPr/>
            </a:pPr>
            <a:r>
              <a:rPr lang="pt-BR" sz="1400" spc="-1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Igor </a:t>
            </a:r>
            <a:r>
              <a:rPr lang="pt-BR" sz="1400" spc="-1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Montagner</a:t>
            </a:r>
            <a:r>
              <a:rPr lang="pt-BR" sz="1400" spc="-1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 ,</a:t>
            </a:r>
            <a:r>
              <a:rPr lang="pt-BR" sz="1400" b="0" strike="noStrike" spc="-1">
                <a:solidFill>
                  <a:srgbClr val="8EB4E3"/>
                </a:solidFill>
                <a:latin typeface="Verdana"/>
                <a:ea typeface="Verdana"/>
              </a:rPr>
              <a:t> 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Fábio Ayres</a:t>
            </a:r>
            <a:endParaRPr lang="pt-BR" sz="1400" b="0" strike="noStrike" spc="-1"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(Alguns) Sinais POSIX</a:t>
            </a:r>
            <a:endParaRPr lang="pt-BR" sz="3200" b="0" strike="noStrike" spc="-1">
              <a:latin typeface="Arial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486080"/>
          <a:ext cx="8474400" cy="48132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767600"/>
                <a:gridCol w="2813760"/>
                <a:gridCol w="3893040"/>
              </a:tblGrid>
              <a:tr h="57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 Action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SIGABRT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Process abort 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SIGALRM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Alarm clock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SIGCHLD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Ignore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Child process terminated, stopped, or continued.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SIGFPE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Erroneous arithmetic operation.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Illegal instruction.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SIGINT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Terminal interrupt signal. (Ctrl+C)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SIGKILL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Kill (cannot be caught or ignored).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3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SIGTERM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Termination signal.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E9A48C-B77D-4FB4-A04F-730641A9D3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Enviando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750" indent="-28384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Kernel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detectou um evento de sistema, tal como uma divisão-por-zero (SIGFPE) ou término de um processo filho (SIGCHLD)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750" indent="-28384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Outro processo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invocou a chamada de sistema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kill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explicitamente pedir ao kernel que envie um sinal ao processo destinatário.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94504120-6E7B-49DD-808A-79EAA947351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50"/>
            <a:ext cx="8228517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7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7"/>
            <a:ext cx="640437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54FE-F615-22F7-EB6A-90566256564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Recuperação de erros via wait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sz="2000" b="0"/>
              <a:t>Macros para checar sinais recebidos</a:t>
            </a:r>
            <a:endParaRPr sz="2000" b="0"/>
          </a:p>
          <a:p>
            <a:pPr marL="305896" indent="-305896">
              <a:buAutoNum type="arabicPeriod"/>
              <a:defRPr/>
            </a:pPr>
            <a:r>
              <a:rPr sz="2000" b="0"/>
              <a:t>Mensagem "amigável" de finalização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50"/>
            <a:ext cx="8228517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7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7"/>
            <a:ext cx="640437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F2B844C-1EF0-2431-65A1-91CD61DDBC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Enviando sinais(20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sz="2000" b="0"/>
              <a:t>O programa kill e sua chamada de sistema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50"/>
            <a:ext cx="8228517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7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7"/>
            <a:ext cx="640437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6FECAD-88D5-96AA-602A-D1824B0E383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Enviando sinais II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sz="2000" b="0"/>
              <a:t>A chamada de sistema kill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Aulas passadas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SO alterna quais processos são rodados em cada CPU</a:t>
            </a:r>
            <a:endParaRPr lang="pt-BR" sz="1800" b="0" strike="noStrike" spc="-1">
              <a:latin typeface="Arial"/>
            </a:endParaRPr>
          </a:p>
          <a:p>
            <a:pPr marL="934720" lvl="3" indent="-28575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Pode ocorrer por tempo limite </a:t>
            </a:r>
            <a:endParaRPr lang="pt-BR" sz="1800" b="0" strike="noStrike" spc="-1">
              <a:latin typeface="Arial"/>
            </a:endParaRPr>
          </a:p>
          <a:p>
            <a:pPr marL="934720" lvl="3" indent="-28575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Ou por conta de operações de entrada/saída</a:t>
            </a:r>
            <a:endParaRPr lang="pt-BR" sz="1800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/>
              <a:buChar char="•"/>
              <a:defRPr/>
            </a:pP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Chamadas de sistema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fork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exec</a:t>
            </a:r>
            <a:endParaRPr lang="pt-BR" sz="1800" b="0" strike="noStrike" spc="-1">
              <a:latin typeface="Arial"/>
            </a:endParaRPr>
          </a:p>
          <a:p>
            <a:pPr marL="718820" lvl="2" indent="-28575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Verdana"/>
              </a:rPr>
              <a:t>Isolamento de memória: cada processo tem sua cópia das variáveis do programa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E77F8A80-7ED1-4B96-8138-58B27B293D1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Criação de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7280" cy="472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Criamos processos usando a chamada de sistema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fork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Noto Sans CJK SC Regular"/>
              </a:rPr>
              <a:t>	pid_t fork();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 fork cria um clone do processo atual e retorna duas vezes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E73D7CBF-135B-4CD5-92BA-A8C6EF45F39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03920" y="3685680"/>
            <a:ext cx="3412080" cy="164375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processo original (pai)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fork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retorna o pid do filho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pid do pai é obtido chamando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pid_t getpid();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572000" y="3636000"/>
            <a:ext cx="4407480" cy="29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processo filho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fork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retorna o valor 0.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pid do filho é obtido usando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pid_t getpid();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pid do pai pode ser obtido usando 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chamada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pid_t getppid();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" name="Line 7" hidden="0"/>
          <p:cNvSpPr/>
          <p:nvPr isPhoto="0" userDrawn="0"/>
        </p:nvSpPr>
        <p:spPr bwMode="auto">
          <a:xfrm>
            <a:off x="4284000" y="3600000"/>
            <a:ext cx="360" cy="30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Syscall </a:t>
            </a:r>
            <a:r>
              <a:rPr lang="pt-BR" sz="3200" b="0" strike="noStrike" spc="-1">
                <a:solidFill>
                  <a:srgbClr val="C00026"/>
                </a:solidFill>
                <a:latin typeface="DejaVu Sans Mono"/>
                <a:ea typeface="Verdana"/>
              </a:rPr>
              <a:t>exec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6E0A90AC-262B-4EA7-811D-26597C7E40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Imagem 17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40360" y="1200600"/>
            <a:ext cx="8168760" cy="463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8" y="2920650"/>
            <a:ext cx="8228518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7" y="85678"/>
            <a:ext cx="7228438" cy="3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8" y="6402238"/>
            <a:ext cx="640438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F59515C-3073-FF23-9B00-780F613A21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9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000" b="1" i="0" u="none" strike="noStrike" cap="none" spc="0">
                <a:latin typeface="+mn-lt"/>
                <a:ea typeface="+mn-ea"/>
                <a:cs typeface="+mn-cs"/>
              </a:rPr>
              <a:t>Exercício eh_par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Junção de fork + exec + wait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565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Interação do SO com seus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43C8EDB-6A9B-482C-BDDF-AD0E84CCB28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40" y="3500280"/>
            <a:ext cx="1287360" cy="1094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286440" y="1682280"/>
            <a:ext cx="1554120" cy="473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SISTEMA OPERACIONAL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20" y="3021480"/>
            <a:ext cx="2118960" cy="205272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Hardware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4840560" y="4045680"/>
            <a:ext cx="148788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904280" y="3402360"/>
            <a:ext cx="1362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Exceções/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574280" y="3678840"/>
            <a:ext cx="17107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915200" y="3248280"/>
            <a:ext cx="871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>
            <a:off x="1572840" y="4340160"/>
            <a:ext cx="17107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707480" y="4452840"/>
            <a:ext cx="14432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(“exceções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de software”)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(Alguns) Sinais POSIX</a:t>
            </a:r>
            <a:endParaRPr lang="pt-BR" sz="3200" b="0" strike="noStrike" spc="-1">
              <a:latin typeface="Arial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486080"/>
          <a:ext cx="8474040" cy="481284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767600"/>
                <a:gridCol w="2813760"/>
                <a:gridCol w="3893040"/>
              </a:tblGrid>
              <a:tr h="57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 Action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SIGABRT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Process abort 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SIGALRM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Alarm clock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SIGCHLD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Ignore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Child process terminated, stopped, or continued.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SIGFPE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Erroneous arithmetic operation.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Illegal instruction.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SIGINT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Terminal interrupt signal. (Ctrl+C)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SIGKILL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Kill (cannot be caught or ignored).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3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SIGTERM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Termination signal.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E9A48C-B77D-4FB4-A04F-730641A9D3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Exemplos de usos de sinais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286549C-5BCC-42B9-A2E2-6DD6FDE6A7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Ctrl+C envia um sinal SIGINT para o processo. 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Ele pode ser capturado e fazer com que o programa feche conexões e arquivos abertos, por exemplo.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SIGSTOP (SIGTSTP) é usado para deixar um processo em background. Ele fica parado até ser resumido por SIGCONT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SIGKILL interrompe um processo imediatamente. Ele não pode ser ignorado.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Sinais POSIX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286549C-5BCC-42B9-A2E2-6DD6FDE6A7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2400" spc="-1">
                <a:latin typeface="Verdana"/>
              </a:rPr>
              <a:t>Notificação assíncrona enviada para um processo para indicar que algo ocorreu. Principalmente usada para avisar que um processo que </a:t>
            </a:r>
            <a:endParaRPr/>
          </a:p>
          <a:p>
            <a:pPr>
              <a:defRPr/>
            </a:pPr>
            <a:endParaRPr lang="pt-BR" sz="2400" spc="-1">
              <a:latin typeface="Verdana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erros e/ou exceções de hardware ocorreram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uma </a:t>
            </a:r>
            <a:r>
              <a:rPr lang="pt-BR" sz="2400" u="sng" spc="-1">
                <a:latin typeface="Verdana"/>
              </a:rPr>
              <a:t>condição de sistema </a:t>
            </a:r>
            <a:r>
              <a:rPr lang="pt-BR" sz="2400" spc="-1">
                <a:latin typeface="Verdana"/>
              </a:rPr>
              <a:t>mudou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o </a:t>
            </a:r>
            <a:r>
              <a:rPr lang="pt-BR" sz="2400" u="sng" spc="-1">
                <a:latin typeface="Verdana"/>
              </a:rPr>
              <a:t>usuário </a:t>
            </a:r>
            <a:r>
              <a:rPr lang="pt-BR" sz="2400" spc="-1">
                <a:latin typeface="Verdana"/>
              </a:rPr>
              <a:t>quer parar ou finalizar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>Apresentação na tela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1126</cp:revision>
  <dcterms:created xsi:type="dcterms:W3CDTF">2014-04-17T20:05:08Z</dcterms:created>
  <dcterms:modified xsi:type="dcterms:W3CDTF">2020-11-09T14:05:23Z</dcterms:modified>
  <cp:category/>
  <cp:contentStatus/>
  <cp:version/>
</cp:coreProperties>
</file>