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82" r:id="rId4"/>
    <p:sldId id="280" r:id="rId5"/>
    <p:sldId id="284" r:id="rId6"/>
    <p:sldId id="285" r:id="rId7"/>
    <p:sldId id="257" r:id="rId8"/>
    <p:sldId id="277" r:id="rId9"/>
    <p:sldId id="259" r:id="rId10"/>
    <p:sldId id="260" r:id="rId11"/>
    <p:sldId id="286" r:id="rId12"/>
    <p:sldId id="279" r:id="rId13"/>
    <p:sldId id="262" r:id="rId14"/>
    <p:sldId id="275" r:id="rId15"/>
    <p:sldId id="265" r:id="rId16"/>
    <p:sldId id="267" r:id="rId17"/>
    <p:sldId id="273" r:id="rId18"/>
    <p:sldId id="283" r:id="rId19"/>
    <p:sldId id="261" r:id="rId20"/>
    <p:sldId id="276" r:id="rId2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68C7B-6B17-47E7-9D17-8EFBA4B09F28}" v="471" dt="2020-04-20T15:53:01.659"/>
    <p1510:client id="{F02324F2-B1EA-4AF4-BC9F-2CFC276E75A7}" v="136" dt="2019-09-10T17:23:06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7568C7B-6B17-47E7-9D17-8EFBA4B09F28}"/>
    <pc:docChg chg="modSld">
      <pc:chgData name="" userId="" providerId="" clId="Web-{97568C7B-6B17-47E7-9D17-8EFBA4B09F28}" dt="2020-04-20T15:11:49.181" v="14" actId="20577"/>
      <pc:docMkLst>
        <pc:docMk/>
      </pc:docMkLst>
      <pc:sldChg chg="modSp">
        <pc:chgData name="" userId="" providerId="" clId="Web-{97568C7B-6B17-47E7-9D17-8EFBA4B09F28}" dt="2020-04-20T15:11:47.259" v="12" actId="20577"/>
        <pc:sldMkLst>
          <pc:docMk/>
          <pc:sldMk cId="678782035" sldId="282"/>
        </pc:sldMkLst>
        <pc:spChg chg="mod">
          <ac:chgData name="" userId="" providerId="" clId="Web-{97568C7B-6B17-47E7-9D17-8EFBA4B09F28}" dt="2020-04-20T15:11:40.650" v="9" actId="20577"/>
          <ac:spMkLst>
            <pc:docMk/>
            <pc:sldMk cId="678782035" sldId="282"/>
            <ac:spMk id="278" creationId="{00000000-0000-0000-0000-000000000000}"/>
          </ac:spMkLst>
        </pc:spChg>
        <pc:spChg chg="mod">
          <ac:chgData name="" userId="" providerId="" clId="Web-{97568C7B-6B17-47E7-9D17-8EFBA4B09F28}" dt="2020-04-20T15:11:47.259" v="12" actId="20577"/>
          <ac:spMkLst>
            <pc:docMk/>
            <pc:sldMk cId="678782035" sldId="282"/>
            <ac:spMk id="279" creationId="{00000000-0000-0000-0000-000000000000}"/>
          </ac:spMkLst>
        </pc:spChg>
      </pc:sldChg>
    </pc:docChg>
  </pc:docChgLst>
  <pc:docChgLst>
    <pc:chgData clId="Web-{A61E8237-2C64-4432-89AA-61F99CA240B2}"/>
    <pc:docChg chg="addSld delSld modSld sldOrd">
      <pc:chgData name="" userId="" providerId="" clId="Web-{A61E8237-2C64-4432-89AA-61F99CA240B2}" dt="2020-04-20T15:53:01.659" v="417" actId="20577"/>
      <pc:docMkLst>
        <pc:docMk/>
      </pc:docMkLst>
      <pc:sldChg chg="modSp">
        <pc:chgData name="" userId="" providerId="" clId="Web-{A61E8237-2C64-4432-89AA-61F99CA240B2}" dt="2020-04-20T15:20:55.621" v="275" actId="20577"/>
        <pc:sldMkLst>
          <pc:docMk/>
          <pc:sldMk cId="0" sldId="259"/>
        </pc:sldMkLst>
        <pc:spChg chg="mod">
          <ac:chgData name="" userId="" providerId="" clId="Web-{A61E8237-2C64-4432-89AA-61F99CA240B2}" dt="2020-04-20T15:20:55.621" v="275" actId="20577"/>
          <ac:spMkLst>
            <pc:docMk/>
            <pc:sldMk cId="0" sldId="259"/>
            <ac:spMk id="146" creationId="{00000000-0000-0000-0000-000000000000}"/>
          </ac:spMkLst>
        </pc:spChg>
      </pc:sldChg>
      <pc:sldChg chg="ord">
        <pc:chgData name="" userId="" providerId="" clId="Web-{A61E8237-2C64-4432-89AA-61F99CA240B2}" dt="2020-04-20T15:22:15.683" v="278"/>
        <pc:sldMkLst>
          <pc:docMk/>
          <pc:sldMk cId="0" sldId="261"/>
        </pc:sldMkLst>
      </pc:sldChg>
      <pc:sldChg chg="add del">
        <pc:chgData name="" userId="" providerId="" clId="Web-{A61E8237-2C64-4432-89AA-61F99CA240B2}" dt="2020-04-20T15:37:27.015" v="391"/>
        <pc:sldMkLst>
          <pc:docMk/>
          <pc:sldMk cId="0" sldId="263"/>
        </pc:sldMkLst>
      </pc:sldChg>
      <pc:sldChg chg="add del">
        <pc:chgData name="" userId="" providerId="" clId="Web-{A61E8237-2C64-4432-89AA-61F99CA240B2}" dt="2020-04-20T15:37:24.890" v="390"/>
        <pc:sldMkLst>
          <pc:docMk/>
          <pc:sldMk cId="0" sldId="264"/>
        </pc:sldMkLst>
      </pc:sldChg>
      <pc:sldChg chg="add del">
        <pc:chgData name="" userId="" providerId="" clId="Web-{A61E8237-2C64-4432-89AA-61F99CA240B2}" dt="2020-04-20T15:37:19.921" v="389"/>
        <pc:sldMkLst>
          <pc:docMk/>
          <pc:sldMk cId="0" sldId="266"/>
        </pc:sldMkLst>
      </pc:sldChg>
      <pc:sldChg chg="add del">
        <pc:chgData name="" userId="" providerId="" clId="Web-{A61E8237-2C64-4432-89AA-61F99CA240B2}" dt="2020-04-20T15:37:14.968" v="388"/>
        <pc:sldMkLst>
          <pc:docMk/>
          <pc:sldMk cId="0" sldId="267"/>
        </pc:sldMkLst>
      </pc:sldChg>
      <pc:sldChg chg="add del">
        <pc:chgData name="" userId="" providerId="" clId="Web-{A61E8237-2C64-4432-89AA-61F99CA240B2}" dt="2020-04-20T15:37:31.703" v="392"/>
        <pc:sldMkLst>
          <pc:docMk/>
          <pc:sldMk cId="0" sldId="268"/>
        </pc:sldMkLst>
      </pc:sldChg>
      <pc:sldChg chg="add del">
        <pc:chgData name="" userId="" providerId="" clId="Web-{A61E8237-2C64-4432-89AA-61F99CA240B2}" dt="2020-04-20T15:37:33.296" v="393"/>
        <pc:sldMkLst>
          <pc:docMk/>
          <pc:sldMk cId="0" sldId="269"/>
        </pc:sldMkLst>
      </pc:sldChg>
      <pc:sldChg chg="add del">
        <pc:chgData name="" userId="" providerId="" clId="Web-{A61E8237-2C64-4432-89AA-61F99CA240B2}" dt="2020-04-20T15:37:34.562" v="394"/>
        <pc:sldMkLst>
          <pc:docMk/>
          <pc:sldMk cId="0" sldId="270"/>
        </pc:sldMkLst>
      </pc:sldChg>
      <pc:sldChg chg="add del">
        <pc:chgData name="" userId="" providerId="" clId="Web-{A61E8237-2C64-4432-89AA-61F99CA240B2}" dt="2020-04-20T15:37:36.124" v="395"/>
        <pc:sldMkLst>
          <pc:docMk/>
          <pc:sldMk cId="0" sldId="271"/>
        </pc:sldMkLst>
      </pc:sldChg>
      <pc:sldChg chg="add del">
        <pc:chgData name="" userId="" providerId="" clId="Web-{A61E8237-2C64-4432-89AA-61F99CA240B2}" dt="2020-04-20T15:37:38.796" v="396"/>
        <pc:sldMkLst>
          <pc:docMk/>
          <pc:sldMk cId="0" sldId="272"/>
        </pc:sldMkLst>
      </pc:sldChg>
      <pc:sldChg chg="del">
        <pc:chgData name="" userId="" providerId="" clId="Web-{A61E8237-2C64-4432-89AA-61F99CA240B2}" dt="2020-04-20T15:31:14.592" v="370"/>
        <pc:sldMkLst>
          <pc:docMk/>
          <pc:sldMk cId="0" sldId="274"/>
        </pc:sldMkLst>
      </pc:sldChg>
      <pc:sldChg chg="modSp">
        <pc:chgData name="" userId="" providerId="" clId="Web-{A61E8237-2C64-4432-89AA-61F99CA240B2}" dt="2020-04-20T15:50:14.565" v="409" actId="20577"/>
        <pc:sldMkLst>
          <pc:docMk/>
          <pc:sldMk cId="0" sldId="275"/>
        </pc:sldMkLst>
        <pc:spChg chg="mod">
          <ac:chgData name="" userId="" providerId="" clId="Web-{A61E8237-2C64-4432-89AA-61F99CA240B2}" dt="2020-04-20T15:50:14.565" v="409" actId="20577"/>
          <ac:spMkLst>
            <pc:docMk/>
            <pc:sldMk cId="0" sldId="275"/>
            <ac:spMk id="219" creationId="{00000000-0000-0000-0000-000000000000}"/>
          </ac:spMkLst>
        </pc:spChg>
      </pc:sldChg>
      <pc:sldChg chg="modSp">
        <pc:chgData name="" userId="" providerId="" clId="Web-{A61E8237-2C64-4432-89AA-61F99CA240B2}" dt="2020-04-20T15:13:48.103" v="4" actId="20577"/>
        <pc:sldMkLst>
          <pc:docMk/>
          <pc:sldMk cId="1014900664" sldId="280"/>
        </pc:sldMkLst>
        <pc:spChg chg="mod">
          <ac:chgData name="" userId="" providerId="" clId="Web-{A61E8237-2C64-4432-89AA-61F99CA240B2}" dt="2020-04-20T15:13:48.103" v="4" actId="20577"/>
          <ac:spMkLst>
            <pc:docMk/>
            <pc:sldMk cId="1014900664" sldId="280"/>
            <ac:spMk id="141" creationId="{00000000-0000-0000-0000-000000000000}"/>
          </ac:spMkLst>
        </pc:spChg>
      </pc:sldChg>
      <pc:sldChg chg="del">
        <pc:chgData name="" userId="" providerId="" clId="Web-{A61E8237-2C64-4432-89AA-61F99CA240B2}" dt="2020-04-20T15:21:50.605" v="277"/>
        <pc:sldMkLst>
          <pc:docMk/>
          <pc:sldMk cId="3933881250" sldId="281"/>
        </pc:sldMkLst>
      </pc:sldChg>
      <pc:sldChg chg="modSp ord">
        <pc:chgData name="" userId="" providerId="" clId="Web-{A61E8237-2C64-4432-89AA-61F99CA240B2}" dt="2020-04-20T15:53:01.659" v="416" actId="20577"/>
        <pc:sldMkLst>
          <pc:docMk/>
          <pc:sldMk cId="3867659490" sldId="283"/>
        </pc:sldMkLst>
        <pc:spChg chg="mod">
          <ac:chgData name="" userId="" providerId="" clId="Web-{A61E8237-2C64-4432-89AA-61F99CA240B2}" dt="2020-04-20T15:53:01.659" v="416" actId="20577"/>
          <ac:spMkLst>
            <pc:docMk/>
            <pc:sldMk cId="3867659490" sldId="283"/>
            <ac:spMk id="219" creationId="{00000000-0000-0000-0000-000000000000}"/>
          </ac:spMkLst>
        </pc:spChg>
      </pc:sldChg>
      <pc:sldChg chg="delSp modSp add replId">
        <pc:chgData name="" userId="" providerId="" clId="Web-{A61E8237-2C64-4432-89AA-61F99CA240B2}" dt="2020-04-20T15:15:38.541" v="140" actId="20577"/>
        <pc:sldMkLst>
          <pc:docMk/>
          <pc:sldMk cId="3632959859" sldId="284"/>
        </pc:sldMkLst>
        <pc:spChg chg="mod">
          <ac:chgData name="" userId="" providerId="" clId="Web-{A61E8237-2C64-4432-89AA-61F99CA240B2}" dt="2020-04-20T15:14:15.994" v="20" actId="20577"/>
          <ac:spMkLst>
            <pc:docMk/>
            <pc:sldMk cId="3632959859" sldId="284"/>
            <ac:spMk id="141" creationId="{00000000-0000-0000-0000-000000000000}"/>
          </ac:spMkLst>
        </pc:spChg>
        <pc:spChg chg="mod">
          <ac:chgData name="" userId="" providerId="" clId="Web-{A61E8237-2C64-4432-89AA-61F99CA240B2}" dt="2020-04-20T15:15:38.541" v="140" actId="20577"/>
          <ac:spMkLst>
            <pc:docMk/>
            <pc:sldMk cId="3632959859" sldId="284"/>
            <ac:spMk id="142" creationId="{00000000-0000-0000-0000-000000000000}"/>
          </ac:spMkLst>
        </pc:spChg>
        <pc:picChg chg="del">
          <ac:chgData name="" userId="" providerId="" clId="Web-{A61E8237-2C64-4432-89AA-61F99CA240B2}" dt="2020-04-20T15:13:53.541" v="6"/>
          <ac:picMkLst>
            <pc:docMk/>
            <pc:sldMk cId="3632959859" sldId="284"/>
            <ac:picMk id="3" creationId="{F360E10A-98FB-4EF8-BD2D-26E0FAABA814}"/>
          </ac:picMkLst>
        </pc:picChg>
      </pc:sldChg>
      <pc:sldChg chg="addSp modSp add replId">
        <pc:chgData name="" userId="" providerId="" clId="Web-{A61E8237-2C64-4432-89AA-61F99CA240B2}" dt="2020-04-20T15:18:34.276" v="262" actId="14100"/>
        <pc:sldMkLst>
          <pc:docMk/>
          <pc:sldMk cId="3289670702" sldId="285"/>
        </pc:sldMkLst>
        <pc:spChg chg="add mod">
          <ac:chgData name="" userId="" providerId="" clId="Web-{A61E8237-2C64-4432-89AA-61F99CA240B2}" dt="2020-04-20T15:18:34.276" v="262" actId="14100"/>
          <ac:spMkLst>
            <pc:docMk/>
            <pc:sldMk cId="3289670702" sldId="285"/>
            <ac:spMk id="2" creationId="{A06484D1-4E49-48FF-96F6-B0818F60146F}"/>
          </ac:spMkLst>
        </pc:spChg>
        <pc:spChg chg="mod">
          <ac:chgData name="" userId="" providerId="" clId="Web-{A61E8237-2C64-4432-89AA-61F99CA240B2}" dt="2020-04-20T15:15:45.807" v="146" actId="20577"/>
          <ac:spMkLst>
            <pc:docMk/>
            <pc:sldMk cId="3289670702" sldId="285"/>
            <ac:spMk id="141" creationId="{00000000-0000-0000-0000-000000000000}"/>
          </ac:spMkLst>
        </pc:spChg>
      </pc:sldChg>
      <pc:sldChg chg="addSp delSp modSp add replId">
        <pc:chgData name="" userId="" providerId="" clId="Web-{A61E8237-2C64-4432-89AA-61F99CA240B2}" dt="2020-04-20T15:29:03.826" v="369" actId="1076"/>
        <pc:sldMkLst>
          <pc:docMk/>
          <pc:sldMk cId="2742566022" sldId="286"/>
        </pc:sldMkLst>
        <pc:spChg chg="mod">
          <ac:chgData name="" userId="" providerId="" clId="Web-{A61E8237-2C64-4432-89AA-61F99CA240B2}" dt="2020-04-20T15:28:56.451" v="367" actId="20577"/>
          <ac:spMkLst>
            <pc:docMk/>
            <pc:sldMk cId="2742566022" sldId="286"/>
            <ac:spMk id="2" creationId="{A06484D1-4E49-48FF-96F6-B0818F60146F}"/>
          </ac:spMkLst>
        </pc:spChg>
        <pc:spChg chg="mod">
          <ac:chgData name="" userId="" providerId="" clId="Web-{A61E8237-2C64-4432-89AA-61F99CA240B2}" dt="2020-04-20T15:25:24.028" v="284" actId="20577"/>
          <ac:spMkLst>
            <pc:docMk/>
            <pc:sldMk cId="2742566022" sldId="286"/>
            <ac:spMk id="141" creationId="{00000000-0000-0000-0000-000000000000}"/>
          </ac:spMkLst>
        </pc:spChg>
        <pc:picChg chg="del">
          <ac:chgData name="" userId="" providerId="" clId="Web-{A61E8237-2C64-4432-89AA-61F99CA240B2}" dt="2020-04-20T15:25:26.325" v="285"/>
          <ac:picMkLst>
            <pc:docMk/>
            <pc:sldMk cId="2742566022" sldId="286"/>
            <ac:picMk id="3" creationId="{F360E10A-98FB-4EF8-BD2D-26E0FAABA814}"/>
          </ac:picMkLst>
        </pc:picChg>
        <pc:picChg chg="add mod ord">
          <ac:chgData name="" userId="" providerId="" clId="Web-{A61E8237-2C64-4432-89AA-61F99CA240B2}" dt="2020-04-20T15:29:03.826" v="369" actId="1076"/>
          <ac:picMkLst>
            <pc:docMk/>
            <pc:sldMk cId="2742566022" sldId="286"/>
            <ac:picMk id="4" creationId="{7AF0E59F-257B-4F46-8614-826ED23463F1}"/>
          </ac:picMkLst>
        </pc:picChg>
      </pc:sldChg>
    </pc:docChg>
  </pc:docChgLst>
  <pc:docChgLst>
    <pc:chgData clId="Web-{F02324F2-B1EA-4AF4-BC9F-2CFC276E75A7}"/>
    <pc:docChg chg="addSld delSld modSld">
      <pc:chgData name="" userId="" providerId="" clId="Web-{F02324F2-B1EA-4AF4-BC9F-2CFC276E75A7}" dt="2019-09-10T17:23:06.672" v="137" actId="20577"/>
      <pc:docMkLst>
        <pc:docMk/>
      </pc:docMkLst>
      <pc:sldChg chg="del">
        <pc:chgData name="" userId="" providerId="" clId="Web-{F02324F2-B1EA-4AF4-BC9F-2CFC276E75A7}" dt="2019-09-10T16:53:00.732" v="1"/>
        <pc:sldMkLst>
          <pc:docMk/>
          <pc:sldMk cId="0" sldId="256"/>
        </pc:sldMkLst>
      </pc:sldChg>
      <pc:sldChg chg="modSp">
        <pc:chgData name="" userId="" providerId="" clId="Web-{F02324F2-B1EA-4AF4-BC9F-2CFC276E75A7}" dt="2019-09-10T17:07:14.374" v="43" actId="20577"/>
        <pc:sldMkLst>
          <pc:docMk/>
          <pc:sldMk cId="0" sldId="263"/>
        </pc:sldMkLst>
        <pc:spChg chg="mod">
          <ac:chgData name="" userId="" providerId="" clId="Web-{F02324F2-B1EA-4AF4-BC9F-2CFC276E75A7}" dt="2019-09-10T17:07:14.374" v="43" actId="20577"/>
          <ac:spMkLst>
            <pc:docMk/>
            <pc:sldMk cId="0" sldId="263"/>
            <ac:spMk id="161" creationId="{00000000-0000-0000-0000-000000000000}"/>
          </ac:spMkLst>
        </pc:spChg>
      </pc:sldChg>
      <pc:sldChg chg="modSp">
        <pc:chgData name="" userId="" providerId="" clId="Web-{F02324F2-B1EA-4AF4-BC9F-2CFC276E75A7}" dt="2019-09-10T17:08:43.514" v="69" actId="20577"/>
        <pc:sldMkLst>
          <pc:docMk/>
          <pc:sldMk cId="0" sldId="271"/>
        </pc:sldMkLst>
        <pc:spChg chg="mod">
          <ac:chgData name="" userId="" providerId="" clId="Web-{F02324F2-B1EA-4AF4-BC9F-2CFC276E75A7}" dt="2019-09-10T17:08:43.514" v="69" actId="20577"/>
          <ac:spMkLst>
            <pc:docMk/>
            <pc:sldMk cId="0" sldId="271"/>
            <ac:spMk id="200" creationId="{00000000-0000-0000-0000-000000000000}"/>
          </ac:spMkLst>
        </pc:spChg>
      </pc:sldChg>
      <pc:sldChg chg="modSp">
        <pc:chgData name="" userId="" providerId="" clId="Web-{F02324F2-B1EA-4AF4-BC9F-2CFC276E75A7}" dt="2019-09-10T17:08:35.124" v="68" actId="20577"/>
        <pc:sldMkLst>
          <pc:docMk/>
          <pc:sldMk cId="0" sldId="272"/>
        </pc:sldMkLst>
        <pc:spChg chg="mod">
          <ac:chgData name="" userId="" providerId="" clId="Web-{F02324F2-B1EA-4AF4-BC9F-2CFC276E75A7}" dt="2019-09-10T17:08:35.124" v="68" actId="20577"/>
          <ac:spMkLst>
            <pc:docMk/>
            <pc:sldMk cId="0" sldId="272"/>
            <ac:spMk id="204" creationId="{00000000-0000-0000-0000-000000000000}"/>
          </ac:spMkLst>
        </pc:spChg>
      </pc:sldChg>
      <pc:sldChg chg="modSp">
        <pc:chgData name="" userId="" providerId="" clId="Web-{F02324F2-B1EA-4AF4-BC9F-2CFC276E75A7}" dt="2019-09-10T17:07:09.717" v="38" actId="20577"/>
        <pc:sldMkLst>
          <pc:docMk/>
          <pc:sldMk cId="0" sldId="274"/>
        </pc:sldMkLst>
        <pc:spChg chg="mod">
          <ac:chgData name="" userId="" providerId="" clId="Web-{F02324F2-B1EA-4AF4-BC9F-2CFC276E75A7}" dt="2019-09-10T17:07:09.717" v="38" actId="20577"/>
          <ac:spMkLst>
            <pc:docMk/>
            <pc:sldMk cId="0" sldId="274"/>
            <ac:spMk id="214" creationId="{00000000-0000-0000-0000-000000000000}"/>
          </ac:spMkLst>
        </pc:spChg>
      </pc:sldChg>
      <pc:sldChg chg="modSp">
        <pc:chgData name="" userId="" providerId="" clId="Web-{F02324F2-B1EA-4AF4-BC9F-2CFC276E75A7}" dt="2019-09-10T17:09:28.655" v="85" actId="20577"/>
        <pc:sldMkLst>
          <pc:docMk/>
          <pc:sldMk cId="0" sldId="275"/>
        </pc:sldMkLst>
        <pc:spChg chg="mod">
          <ac:chgData name="" userId="" providerId="" clId="Web-{F02324F2-B1EA-4AF4-BC9F-2CFC276E75A7}" dt="2019-09-10T17:09:28.655" v="85" actId="20577"/>
          <ac:spMkLst>
            <pc:docMk/>
            <pc:sldMk cId="0" sldId="275"/>
            <ac:spMk id="219" creationId="{00000000-0000-0000-0000-000000000000}"/>
          </ac:spMkLst>
        </pc:spChg>
      </pc:sldChg>
      <pc:sldChg chg="modSp add">
        <pc:chgData name="" userId="" providerId="" clId="Web-{F02324F2-B1EA-4AF4-BC9F-2CFC276E75A7}" dt="2019-09-10T16:53:21.670" v="17" actId="20577"/>
        <pc:sldMkLst>
          <pc:docMk/>
          <pc:sldMk cId="678782035" sldId="282"/>
        </pc:sldMkLst>
        <pc:spChg chg="mod">
          <ac:chgData name="" userId="" providerId="" clId="Web-{F02324F2-B1EA-4AF4-BC9F-2CFC276E75A7}" dt="2019-09-10T16:53:05.138" v="4" actId="20577"/>
          <ac:spMkLst>
            <pc:docMk/>
            <pc:sldMk cId="678782035" sldId="282"/>
            <ac:spMk id="278" creationId="{00000000-0000-0000-0000-000000000000}"/>
          </ac:spMkLst>
        </pc:spChg>
        <pc:spChg chg="mod">
          <ac:chgData name="" userId="" providerId="" clId="Web-{F02324F2-B1EA-4AF4-BC9F-2CFC276E75A7}" dt="2019-09-10T16:53:21.670" v="17" actId="20577"/>
          <ac:spMkLst>
            <pc:docMk/>
            <pc:sldMk cId="678782035" sldId="282"/>
            <ac:spMk id="279" creationId="{00000000-0000-0000-0000-000000000000}"/>
          </ac:spMkLst>
        </pc:spChg>
      </pc:sldChg>
      <pc:sldChg chg="modSp add replId">
        <pc:chgData name="" userId="" providerId="" clId="Web-{F02324F2-B1EA-4AF4-BC9F-2CFC276E75A7}" dt="2019-09-10T17:23:05.672" v="135" actId="20577"/>
        <pc:sldMkLst>
          <pc:docMk/>
          <pc:sldMk cId="3867659490" sldId="283"/>
        </pc:sldMkLst>
        <pc:spChg chg="mod">
          <ac:chgData name="" userId="" providerId="" clId="Web-{F02324F2-B1EA-4AF4-BC9F-2CFC276E75A7}" dt="2019-09-10T17:23:05.672" v="135" actId="20577"/>
          <ac:spMkLst>
            <pc:docMk/>
            <pc:sldMk cId="3867659490" sldId="283"/>
            <ac:spMk id="21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m 6"/>
          <p:cNvPicPr/>
          <p:nvPr/>
        </p:nvPicPr>
        <p:blipFill>
          <a:blip r:embed="rId15"/>
          <a:stretch/>
        </p:blipFill>
        <p:spPr>
          <a:xfrm>
            <a:off x="2880" y="0"/>
            <a:ext cx="913752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80" name="Picture 1"/>
          <p:cNvPicPr/>
          <p:nvPr/>
        </p:nvPicPr>
        <p:blipFill>
          <a:blip r:embed="rId15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psoares@insper.edu.br?subject=e-mail%20professor%20Luciano%20Soar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pt-BR" sz="3200" b="1" strike="noStrike" spc="-1" dirty="0">
                <a:solidFill>
                  <a:srgbClr val="FFFFFF"/>
                </a:solidFill>
                <a:latin typeface="Arial"/>
                <a:ea typeface="Verdana"/>
              </a:rPr>
              <a:t>Sistemas </a:t>
            </a:r>
            <a:br>
              <a:rPr sz="3200" dirty="0"/>
            </a:br>
            <a:r>
              <a:rPr lang="pt-BR" sz="3200" b="1" strike="noStrike" spc="-1" dirty="0">
                <a:solidFill>
                  <a:srgbClr val="FFFFFF"/>
                </a:solidFill>
                <a:latin typeface="Arial"/>
                <a:ea typeface="Verdana"/>
              </a:rPr>
              <a:t>Hardware-Software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Aula </a:t>
            </a:r>
            <a:r>
              <a:rPr lang="pt-BR" sz="2000" spc="-1" dirty="0">
                <a:solidFill>
                  <a:srgbClr val="FFFFFF"/>
                </a:solidFill>
                <a:latin typeface="Verdana"/>
                <a:ea typeface="Verdana"/>
              </a:rPr>
              <a:t>12 </a:t>
            </a:r>
            <a:r>
              <a:rPr lang="pt-BR" sz="2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– </a:t>
            </a:r>
            <a:r>
              <a:rPr lang="pt-BR" sz="2000" spc="-1" dirty="0">
                <a:solidFill>
                  <a:srgbClr val="FFFFFF"/>
                </a:solidFill>
                <a:latin typeface="Verdana"/>
                <a:ea typeface="Verdana"/>
              </a:rPr>
              <a:t>Alocação de memória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pt-BR" sz="1400" spc="-1" dirty="0">
                <a:solidFill>
                  <a:srgbClr val="FFFFFF"/>
                </a:solidFill>
                <a:latin typeface="Verdana"/>
                <a:ea typeface="Verdana"/>
              </a:rPr>
              <a:t>2020</a:t>
            </a:r>
            <a:r>
              <a:rPr lang="pt-BR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– Engenharia</a:t>
            </a:r>
            <a:endParaRPr lang="pt-BR" sz="1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</a:pPr>
            <a:endParaRPr lang="pt-BR" sz="1400" b="0" strike="noStrike" spc="-1">
              <a:latin typeface="Arial"/>
            </a:endParaRPr>
          </a:p>
          <a:p>
            <a:pPr algn="r">
              <a:spcBef>
                <a:spcPts val="281"/>
              </a:spcBef>
            </a:pPr>
            <a:r>
              <a:rPr lang="pt-BR" sz="1400" spc="-1" dirty="0">
                <a:solidFill>
                  <a:srgbClr val="FFFFFF"/>
                </a:solidFill>
                <a:latin typeface="Verdana"/>
                <a:ea typeface="Verdana"/>
              </a:rPr>
              <a:t>Maciel Calebe, Igor</a:t>
            </a:r>
            <a:r>
              <a:rPr lang="pt-BR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pt-BR" sz="14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Montagner</a:t>
            </a:r>
            <a:r>
              <a:rPr lang="pt-BR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pt-BR" sz="1400" b="0" u="sng" strike="noStrike" spc="-1" dirty="0">
                <a:solidFill>
                  <a:srgbClr val="0000FF"/>
                </a:solidFill>
                <a:uFillTx/>
                <a:latin typeface="Verdana"/>
                <a:ea typeface="Verdana"/>
                <a:hlinkClick r:id="rId2"/>
              </a:rPr>
              <a:t>&lt;igorsm1@insper.edu.br&gt;</a:t>
            </a:r>
            <a:r>
              <a:rPr lang="pt-BR" sz="1400" b="0" strike="noStrike" spc="-1" dirty="0">
                <a:solidFill>
                  <a:srgbClr val="8EB4E3"/>
                </a:solidFill>
                <a:latin typeface="Verdana"/>
                <a:ea typeface="Verdana"/>
              </a:rPr>
              <a:t>, </a:t>
            </a:r>
            <a:r>
              <a:rPr lang="pt-BR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Fábio Ayres</a:t>
            </a:r>
            <a:endParaRPr lang="pt-BR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782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pt-BR" sz="3200" b="1" spc="-1">
                <a:solidFill>
                  <a:srgbClr val="C00026"/>
                </a:solidFill>
                <a:latin typeface="Courier New"/>
                <a:ea typeface="Verdana"/>
              </a:rPr>
              <a:t>Alocação dinâmica</a:t>
            </a:r>
            <a:endParaRPr lang="pt-BR"/>
          </a:p>
        </p:txBody>
      </p:sp>
      <p:sp>
        <p:nvSpPr>
          <p:cNvPr id="146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Vantagens</a:t>
            </a:r>
          </a:p>
          <a:p>
            <a:pPr marL="800100" lvl="1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Controle feito em tempo de execução</a:t>
            </a:r>
          </a:p>
          <a:p>
            <a:pPr marL="800100" lvl="1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Economia de memória</a:t>
            </a:r>
          </a:p>
          <a:p>
            <a:pPr marL="800100" lvl="1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Expandir / diminuir / liberar conforme necessário</a:t>
            </a:r>
          </a:p>
          <a:p>
            <a:pPr marL="800100" lvl="1" indent="-342900">
              <a:spcBef>
                <a:spcPts val="479"/>
              </a:spcBef>
              <a:buFont typeface="Arial"/>
              <a:buChar char="•"/>
            </a:pPr>
            <a:endParaRPr lang="pt-BR" sz="2400" spc="-1" dirty="0">
              <a:latin typeface="Arial Nova"/>
              <a:ea typeface="Verdana"/>
            </a:endParaRPr>
          </a:p>
          <a:p>
            <a:pPr marL="342900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Desvantagens</a:t>
            </a:r>
          </a:p>
          <a:p>
            <a:pPr marL="800100" lvl="1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Riscos da gerência</a:t>
            </a:r>
          </a:p>
          <a:p>
            <a:pPr marL="1257300" lvl="2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Liberar espaços não mais necessários</a:t>
            </a:r>
          </a:p>
          <a:p>
            <a:pPr marL="1257300" lvl="2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Não acessar espaços já liberados</a:t>
            </a:r>
          </a:p>
          <a:p>
            <a:pPr marL="1257300" lvl="2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Acessar apenas a quantidade requisitada</a:t>
            </a:r>
          </a:p>
          <a:p>
            <a:pPr marL="1257300" lvl="2" indent="-342900">
              <a:spcBef>
                <a:spcPts val="479"/>
              </a:spcBef>
              <a:buFont typeface="Arial"/>
              <a:buChar char="•"/>
            </a:pPr>
            <a:r>
              <a:rPr lang="pt-BR" sz="2400" spc="-1" dirty="0">
                <a:latin typeface="Arial Nova"/>
                <a:ea typeface="Verdana"/>
              </a:rPr>
              <a:t>Etc.</a:t>
            </a:r>
          </a:p>
          <a:p>
            <a:pPr marL="800100" lvl="1" indent="-342900">
              <a:spcBef>
                <a:spcPts val="479"/>
              </a:spcBef>
              <a:buFont typeface="Arial"/>
              <a:buChar char="•"/>
            </a:pPr>
            <a:endParaRPr lang="pt-BR" sz="2400" spc="-1" dirty="0">
              <a:latin typeface="Arial Nova"/>
              <a:ea typeface="Verdana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FDAA821-0C48-420C-83A9-6992C3BFCDF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10</a:t>
            </a:fld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680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28680" y="1620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FF8DB8B-EF2B-40C1-B318-02608F7D41A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11</a:t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5000" y="959040"/>
            <a:ext cx="8076600" cy="5204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&lt;stdio.h&gt;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&lt;stdlib.h&gt;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void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4A00FF"/>
                </a:solidFill>
                <a:latin typeface="Courier New"/>
                <a:ea typeface="DejaVu Sans"/>
              </a:rPr>
              <a:t>foo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n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  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i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*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p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/* Allocate a block of n ints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p = 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*) malloc(n *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sizeof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if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(p == </a:t>
            </a:r>
            <a:r>
              <a:rPr lang="pt-BR" sz="1600" b="1" strike="noStrike" spc="-1">
                <a:solidFill>
                  <a:srgbClr val="2C9290"/>
                </a:solidFill>
                <a:latin typeface="Courier New"/>
                <a:ea typeface="DejaVu Sans"/>
              </a:rPr>
              <a:t>NULL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perror(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"malloc"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exit(0);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/* Initialize allocated block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for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(i = 0; i &lt; n; i++)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p[i] = i;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/* Return allocated block to the heap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free(p);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Atividade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200" b="0" strike="noStrike" spc="-1">
              <a:latin typeface="Arial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latin typeface="Arial"/>
              </a:rPr>
              <a:t>Exercícios 1, 2 e 3 da atividade</a:t>
            </a:r>
          </a:p>
          <a:p>
            <a:pPr algn="ctr">
              <a:spcBef>
                <a:spcPts val="479"/>
              </a:spcBef>
            </a:pPr>
            <a:r>
              <a:rPr lang="pt-BR" sz="2400" u="sng" spc="-1" dirty="0">
                <a:latin typeface="Arial"/>
              </a:rPr>
              <a:t>30 minutos</a:t>
            </a:r>
          </a:p>
        </p:txBody>
      </p:sp>
      <p:sp>
        <p:nvSpPr>
          <p:cNvPr id="220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CDBB80-86C7-4799-A66D-C52293C3030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12</a:t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Ler memória não-inicializada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57360" y="1486080"/>
            <a:ext cx="802872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Bug clássico: assumir que dados no heap são pré-inicializados com zero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E312F0D-1D96-4C75-BD5F-2F75D14ABF2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13</a:t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623240" y="2716200"/>
            <a:ext cx="5362200" cy="344772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msgothic"/>
              </a:rPr>
              <a:t>/* return y = Ax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int *matvec(int **A, int *x) {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int *y = malloc(N*sizeof(int));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int i, j;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for (i=0; i&lt;N; i++)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   for (j=0; j&lt;N; j++)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      y[i] += A[i][j]*x[j];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return y;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}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 dirty="0">
                <a:solidFill>
                  <a:srgbClr val="C00026"/>
                </a:solidFill>
                <a:latin typeface="Verdana"/>
                <a:ea typeface="Verdana"/>
              </a:rPr>
              <a:t>Sobrescrever memória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57360" y="1486080"/>
            <a:ext cx="802872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Bug clássico: off-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by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one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!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DDFB3-F34A-4FA4-9019-54616247C06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14</a:t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042640" y="2951640"/>
            <a:ext cx="5057640" cy="222804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int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 **p;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p = 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(N*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sizeof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(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int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 *));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for (i=0; i&lt;=N; i++) {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   p[i] = 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(M*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sizeof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(</a:t>
            </a:r>
            <a:r>
              <a:rPr lang="pt-BR" sz="2000" b="1" strike="noStrike" spc="-1" dirty="0" err="1">
                <a:solidFill>
                  <a:srgbClr val="000000"/>
                </a:solidFill>
                <a:latin typeface="Courier New"/>
                <a:ea typeface="msgothic"/>
              </a:rPr>
              <a:t>int</a:t>
            </a: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));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ourier New"/>
                <a:ea typeface="msgothic"/>
              </a:rPr>
              <a:t>}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Memory leaks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EC1B98-4D36-4599-97ED-6C2AAAA0E80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15</a:t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1778040" y="2610360"/>
            <a:ext cx="5362200" cy="1618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foo() {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int *x = malloc(N*sizeof(int));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...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   return;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msgothic"/>
              </a:rPr>
              <a:t>}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325800" y="5209200"/>
            <a:ext cx="7928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C++ tem uma boa solução para esse problema: smart pointers!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Atividade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200" b="0" strike="noStrike" spc="-1">
              <a:latin typeface="Arial"/>
            </a:endParaRPr>
          </a:p>
          <a:p>
            <a:pPr>
              <a:spcBef>
                <a:spcPts val="479"/>
              </a:spcBef>
            </a:pPr>
            <a:r>
              <a:rPr lang="pt-BR" sz="2400" spc="-1" dirty="0">
                <a:latin typeface="Arial"/>
              </a:rPr>
              <a:t>Exercícios 4, 5 e 6 </a:t>
            </a:r>
            <a:endParaRPr lang="pt-BR" sz="2400" u="sng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CDBB80-86C7-4799-A66D-C52293C3030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16</a:t>
            </a:fld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59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Outras funções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calloc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Versão de malloc que inicializa bloco alocado com zeros.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realloc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“Re-aloca” um bloco – muda o tamanho do bloco garantindo a integridade dos dados. Note que o bloco realocado pode mudar de lugar na memória!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sbrk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usado internamente pelos alocadores para aumentar ou diminuir o heap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A97C42-0441-475D-9C82-BFAFF8621E6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17</a:t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3067920" y="3636000"/>
            <a:ext cx="3003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2"/>
          <a:stretch/>
        </p:blipFill>
        <p:spPr>
          <a:xfrm>
            <a:off x="3703320" y="2844720"/>
            <a:ext cx="1732320" cy="6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pt-BR" sz="3200" spc="-1" dirty="0">
                <a:solidFill>
                  <a:srgbClr val="C00026"/>
                </a:solidFill>
                <a:latin typeface="Verdana"/>
                <a:ea typeface="Verdana"/>
              </a:rPr>
              <a:t>Alocação de memória</a:t>
            </a:r>
            <a:endParaRPr lang="pt-BR" dirty="0"/>
          </a:p>
        </p:txBody>
      </p:sp>
      <p:sp>
        <p:nvSpPr>
          <p:cNvPr id="142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63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pt-BR" sz="2400" b="0" strike="noStrike" spc="-1" dirty="0">
              <a:latin typeface="Verdana"/>
              <a:ea typeface="Verdana"/>
            </a:endParaRPr>
          </a:p>
          <a:p>
            <a:pPr marL="1028700" lvl="1" indent="-28511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pt-BR" sz="2400" b="0" strike="noStrike" spc="-1" dirty="0">
              <a:latin typeface="Verdana"/>
              <a:ea typeface="Verdana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2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3" name="Picture 3" descr="A close up of text on a screen&#10;&#10;Description generated with very high confidence">
            <a:extLst>
              <a:ext uri="{FF2B5EF4-FFF2-40B4-BE49-F238E27FC236}">
                <a16:creationId xmlns:a16="http://schemas.microsoft.com/office/drawing/2014/main" id="{F360E10A-98FB-4EF8-BD2D-26E0FAAB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575576"/>
            <a:ext cx="5194300" cy="45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00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pt-BR" sz="3200" spc="-1" dirty="0">
                <a:solidFill>
                  <a:srgbClr val="C00026"/>
                </a:solidFill>
                <a:latin typeface="Verdana"/>
                <a:ea typeface="Verdana"/>
              </a:rPr>
              <a:t>Alocação de memória</a:t>
            </a:r>
          </a:p>
        </p:txBody>
      </p:sp>
      <p:sp>
        <p:nvSpPr>
          <p:cNvPr id="142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535" indent="-3429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latin typeface="Verdana"/>
              <a:ea typeface="Verdana"/>
            </a:endParaRPr>
          </a:p>
          <a:p>
            <a:pPr marL="343535" indent="-3429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latin typeface="Verdana"/>
                <a:ea typeface="Verdana"/>
              </a:rPr>
              <a:t>Qual o consumo de memória do programa anterior?</a:t>
            </a:r>
            <a:endParaRPr lang="pt-BR" sz="2400" b="0" strike="noStrike" spc="-1" dirty="0">
              <a:latin typeface="Verdana"/>
              <a:ea typeface="Verdana"/>
            </a:endParaRPr>
          </a:p>
          <a:p>
            <a:pPr marL="343535" indent="-34290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latin typeface="Verdana"/>
                <a:ea typeface="Verdana"/>
              </a:rPr>
              <a:t>Ele varia conforme o tamanho da matriz?</a:t>
            </a:r>
            <a:endParaRPr lang="pt-BR" sz="2400" b="0" strike="noStrike" spc="-1" dirty="0">
              <a:latin typeface="Verdana"/>
              <a:ea typeface="Verdana"/>
            </a:endParaRPr>
          </a:p>
          <a:p>
            <a:pPr marL="343535" indent="-342900">
              <a:lnSpc>
                <a:spcPct val="2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latin typeface="Verdana"/>
                <a:ea typeface="Verdana"/>
              </a:rPr>
              <a:t>E se precisarmos de matrizes maiores?</a:t>
            </a:r>
          </a:p>
          <a:p>
            <a:pPr marL="1028700" lvl="1" indent="-285115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latin typeface="Verdana"/>
              <a:ea typeface="Verdana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3</a:t>
            </a:fld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959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pt-BR" sz="3200" spc="-1" dirty="0">
                <a:solidFill>
                  <a:srgbClr val="C00026"/>
                </a:solidFill>
                <a:latin typeface="Verdana"/>
                <a:ea typeface="Verdana"/>
              </a:rPr>
              <a:t>Alocação estática</a:t>
            </a:r>
            <a:endParaRPr lang="pt-BR" dirty="0"/>
          </a:p>
        </p:txBody>
      </p:sp>
      <p:sp>
        <p:nvSpPr>
          <p:cNvPr id="142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63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pt-BR" sz="2400" b="0" strike="noStrike" spc="-1" dirty="0">
              <a:latin typeface="Verdana"/>
              <a:ea typeface="Verdana"/>
            </a:endParaRPr>
          </a:p>
          <a:p>
            <a:pPr marL="1028700" lvl="1" indent="-28511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pt-BR" sz="2400" b="0" strike="noStrike" spc="-1" dirty="0">
              <a:latin typeface="Verdana"/>
              <a:ea typeface="Verdana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4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3" name="Picture 3" descr="A close up of text on a screen&#10;&#10;Description generated with very high confidence">
            <a:extLst>
              <a:ext uri="{FF2B5EF4-FFF2-40B4-BE49-F238E27FC236}">
                <a16:creationId xmlns:a16="http://schemas.microsoft.com/office/drawing/2014/main" id="{F360E10A-98FB-4EF8-BD2D-26E0FAAB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575576"/>
            <a:ext cx="5194300" cy="453869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06484D1-4E49-48FF-96F6-B0818F60146F}"/>
              </a:ext>
            </a:extLst>
          </p:cNvPr>
          <p:cNvSpPr/>
          <p:nvPr/>
        </p:nvSpPr>
        <p:spPr>
          <a:xfrm>
            <a:off x="4618008" y="2454215"/>
            <a:ext cx="4005532" cy="179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/>
              <a:t>Tamanho definido no momento da compilação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Armazenado na pilha (se for variável local) ou no arquivo executável diretamente (se for global)</a:t>
            </a:r>
          </a:p>
          <a:p>
            <a:pPr marL="285750" indent="-28575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670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582DCE-140D-4AF2-95E8-C76C4D43BF4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5</a:t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5779080" y="3558600"/>
            <a:ext cx="3199680" cy="60876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5779080" y="4168080"/>
            <a:ext cx="3199680" cy="65340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Heap (via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malloc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5779080" y="5568120"/>
            <a:ext cx="3199680" cy="39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Program text (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5779080" y="5187240"/>
            <a:ext cx="3199680" cy="39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Initialized data (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779080" y="4806360"/>
            <a:ext cx="3199680" cy="39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Uninitialized data (.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bss</a:t>
            </a: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5779080" y="3238560"/>
            <a:ext cx="3199680" cy="33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stack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779080" y="5949360"/>
            <a:ext cx="3199680" cy="39600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5476680" y="6164280"/>
            <a:ext cx="296640" cy="36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4011120" y="3735720"/>
            <a:ext cx="1586520" cy="6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8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Top of heap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8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brk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ptr)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4" name="Line 13"/>
          <p:cNvSpPr/>
          <p:nvPr/>
        </p:nvSpPr>
        <p:spPr>
          <a:xfrm>
            <a:off x="5391360" y="4173840"/>
            <a:ext cx="387720" cy="360"/>
          </a:xfrm>
          <a:prstGeom prst="line">
            <a:avLst/>
          </a:prstGeom>
          <a:ln w="25560">
            <a:solidFill>
              <a:srgbClr val="00006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4"/>
          <p:cNvSpPr/>
          <p:nvPr/>
        </p:nvSpPr>
        <p:spPr>
          <a:xfrm>
            <a:off x="7838280" y="3580200"/>
            <a:ext cx="5328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5"/>
          <p:cNvSpPr/>
          <p:nvPr/>
        </p:nvSpPr>
        <p:spPr>
          <a:xfrm flipV="1">
            <a:off x="6542640" y="3729240"/>
            <a:ext cx="5328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6"/>
          <p:cNvSpPr/>
          <p:nvPr/>
        </p:nvSpPr>
        <p:spPr>
          <a:xfrm>
            <a:off x="5480280" y="1473120"/>
            <a:ext cx="350460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5480280" y="1930320"/>
            <a:ext cx="3504600" cy="4564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Dynamic Memory Allocator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5480280" y="2387520"/>
            <a:ext cx="3504600" cy="456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Heap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322200" y="1500120"/>
            <a:ext cx="3817800" cy="48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Programas usam </a:t>
            </a:r>
            <a:r>
              <a:rPr lang="pt-BR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alocadores de memória dinâmica 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 criar e gerenciar novos espaços de memória virtual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C: malloc, free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C++: new, delete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área do espaço de memória virtual gerenciada por estes alocadores é chamada de </a:t>
            </a:r>
            <a:r>
              <a:rPr lang="pt-BR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heap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Alocadores organizam o heap como uma coleção de blocos de memória que estão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disponíveis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Tipos de alocadores</a:t>
            </a:r>
            <a:endParaRPr lang="pt-BR" sz="2400" b="0" strike="noStrike" spc="-1">
              <a:latin typeface="Arial"/>
            </a:endParaRPr>
          </a:p>
          <a:p>
            <a:pPr marL="102888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Explícitos: usuário é responsável por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dealocar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(ou liberar) a memória. Exemplo: malloc, new</a:t>
            </a:r>
            <a:endParaRPr lang="pt-BR" sz="2400" b="0" strike="noStrike" spc="-1">
              <a:latin typeface="Arial"/>
            </a:endParaRPr>
          </a:p>
          <a:p>
            <a:pPr marL="102888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Implícitos: usuário não precisa se preocupar com a liberação da memória. Exemplo: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garbage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collector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em Java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6</a:t>
            </a:fld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75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rgbClr val="000000"/>
                </a:solidFill>
                <a:latin typeface="Consolas"/>
                <a:ea typeface="Verdana"/>
              </a:rPr>
              <a:t>#include &lt;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nsolas"/>
                <a:ea typeface="Verdana"/>
              </a:rPr>
              <a:t>stdlib.h</a:t>
            </a:r>
            <a:r>
              <a:rPr lang="pt-BR" sz="2400" b="1" strike="noStrike" spc="-1" dirty="0">
                <a:solidFill>
                  <a:srgbClr val="000000"/>
                </a:solidFill>
                <a:latin typeface="Consolas"/>
                <a:ea typeface="Verdana"/>
              </a:rPr>
              <a:t>&gt;</a:t>
            </a:r>
            <a:endParaRPr lang="pt-BR" sz="2400" b="0" strike="noStrike" spc="-1" dirty="0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 err="1">
                <a:solidFill>
                  <a:srgbClr val="000000"/>
                </a:solidFill>
                <a:latin typeface="Consolas"/>
                <a:ea typeface="Verdana"/>
              </a:rPr>
              <a:t>void</a:t>
            </a:r>
            <a:r>
              <a:rPr lang="pt-BR" sz="2400" b="1" strike="noStrike" spc="-1" dirty="0">
                <a:solidFill>
                  <a:srgbClr val="000000"/>
                </a:solidFill>
                <a:latin typeface="Consolas"/>
                <a:ea typeface="Verdana"/>
              </a:rPr>
              <a:t> *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nsolas"/>
                <a:ea typeface="Verdana"/>
              </a:rPr>
              <a:t>malloc</a:t>
            </a:r>
            <a:r>
              <a:rPr lang="pt-BR" sz="2400" b="1" strike="noStrike" spc="-1" dirty="0">
                <a:solidFill>
                  <a:srgbClr val="000000"/>
                </a:solidFill>
                <a:latin typeface="Consolas"/>
                <a:ea typeface="Verdana"/>
              </a:rPr>
              <a:t>(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nsolas"/>
                <a:ea typeface="Verdana"/>
              </a:rPr>
              <a:t>size_t</a:t>
            </a:r>
            <a:r>
              <a:rPr lang="pt-BR" sz="2400" b="1" strike="noStrike" spc="-1" dirty="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nsolas"/>
                <a:ea typeface="Verdana"/>
              </a:rPr>
              <a:t>size</a:t>
            </a:r>
            <a:r>
              <a:rPr lang="pt-BR" sz="2400" b="1" strike="noStrike" spc="-1" dirty="0">
                <a:solidFill>
                  <a:srgbClr val="000000"/>
                </a:solidFill>
                <a:latin typeface="Consolas"/>
                <a:ea typeface="Verdana"/>
              </a:rPr>
              <a:t>)</a:t>
            </a:r>
            <a:endParaRPr lang="pt-BR" sz="2400" b="0" strike="noStrike" spc="-1" dirty="0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spcBef>
                <a:spcPts val="479"/>
              </a:spcBef>
            </a:pPr>
            <a:r>
              <a:rPr lang="pt-BR" sz="2400" b="1" strike="noStrike" spc="-1" dirty="0">
                <a:solidFill>
                  <a:schemeClr val="accent2"/>
                </a:solidFill>
                <a:latin typeface="Verdana"/>
                <a:ea typeface="Verdana"/>
              </a:rPr>
              <a:t>Se </a:t>
            </a:r>
            <a:r>
              <a:rPr lang="pt-BR" sz="2400" b="1" spc="-1" dirty="0">
                <a:solidFill>
                  <a:schemeClr val="accent2"/>
                </a:solidFill>
                <a:latin typeface="Verdana"/>
                <a:ea typeface="Verdana"/>
              </a:rPr>
              <a:t>bem sucedido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: retorna ponteiro para bloco de memória com pelo menos 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/>
                <a:ea typeface="Verdana"/>
              </a:rPr>
              <a:t>size 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bytes reservados, e com alinhamento de 16 bytes </a:t>
            </a:r>
            <a:r>
              <a:rPr lang="pt-BR" sz="2400" spc="-1" dirty="0">
                <a:solidFill>
                  <a:srgbClr val="000000"/>
                </a:solidFill>
                <a:latin typeface="Verdana"/>
                <a:ea typeface="Verdana"/>
              </a:rPr>
              <a:t>(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em x86-64</a:t>
            </a:r>
            <a:r>
              <a:rPr lang="pt-BR" sz="2400" spc="-1" dirty="0">
                <a:solidFill>
                  <a:srgbClr val="000000"/>
                </a:solidFill>
                <a:latin typeface="Verdana"/>
                <a:ea typeface="Verdana"/>
              </a:rPr>
              <a:t>).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Se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urier New"/>
                <a:ea typeface="Verdana"/>
              </a:rPr>
              <a:t>size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for zero, retorna 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 dirty="0">
                <a:solidFill>
                  <a:schemeClr val="accent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 dirty="0" err="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FDAA821-0C48-420C-83A9-6992C3BFCDF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7</a:t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free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free(void *p)</a:t>
            </a:r>
            <a:endParaRPr lang="pt-BR" sz="2400" b="0" strike="noStrike" spc="-1">
              <a:latin typeface="Consola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Devolve o bloco apontado por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p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pool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 memória disponível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3782722-54E0-491D-8816-4425BB9F794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8</a:t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781200"/>
            <a:ext cx="8228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pt-BR" sz="3200" spc="-1" dirty="0">
                <a:solidFill>
                  <a:srgbClr val="C00026"/>
                </a:solidFill>
                <a:latin typeface="Verdana"/>
                <a:ea typeface="Verdana"/>
              </a:rPr>
              <a:t>Alocação dinâmica</a:t>
            </a:r>
            <a:endParaRPr lang="pt-BR" dirty="0"/>
          </a:p>
        </p:txBody>
      </p:sp>
      <p:sp>
        <p:nvSpPr>
          <p:cNvPr id="142" name="CustomShape 2"/>
          <p:cNvSpPr/>
          <p:nvPr/>
        </p:nvSpPr>
        <p:spPr>
          <a:xfrm>
            <a:off x="657360" y="1486080"/>
            <a:ext cx="802872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63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</a:pPr>
            <a:endParaRPr lang="pt-BR" sz="2400" b="0" strike="noStrike" spc="-1" dirty="0">
              <a:latin typeface="Verdana"/>
              <a:ea typeface="Verdana"/>
            </a:endParaRPr>
          </a:p>
          <a:p>
            <a:pPr marL="1028700" lvl="1" indent="-28511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pt-BR" sz="2400" b="0" strike="noStrike" spc="-1" dirty="0">
              <a:latin typeface="Verdana"/>
              <a:ea typeface="Verdana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2000" y="85680"/>
            <a:ext cx="7228800" cy="3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4240" y="6402240"/>
            <a:ext cx="640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C859D5-FBF5-4E94-A86A-6C119DC7566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9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AF0E59F-257B-4F46-8614-826ED23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1990053"/>
            <a:ext cx="8077200" cy="172770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06484D1-4E49-48FF-96F6-B0818F60146F}"/>
              </a:ext>
            </a:extLst>
          </p:cNvPr>
          <p:cNvSpPr/>
          <p:nvPr/>
        </p:nvSpPr>
        <p:spPr>
          <a:xfrm>
            <a:off x="707367" y="4222630"/>
            <a:ext cx="8059946" cy="22371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/>
              <a:t>Tamanho definido em tempo de execução pelas variáveis </a:t>
            </a:r>
            <a:r>
              <a:rPr lang="pt-BR" sz="2400" dirty="0">
                <a:latin typeface="Courier New"/>
              </a:rPr>
              <a:t>w</a:t>
            </a:r>
            <a:r>
              <a:rPr lang="pt-BR" sz="2400" dirty="0"/>
              <a:t> e </a:t>
            </a:r>
            <a:r>
              <a:rPr lang="pt-BR" sz="2400" dirty="0">
                <a:latin typeface="Courier New"/>
              </a:rPr>
              <a:t>h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Representadas por um apontador para o começo do bloco alocado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Permanece alocado até ser liberado com </a:t>
            </a:r>
            <a:r>
              <a:rPr lang="pt-BR" sz="2400" dirty="0" err="1">
                <a:latin typeface="Courier New"/>
              </a:rPr>
              <a:t>free</a:t>
            </a:r>
            <a:endParaRPr lang="pt-BR" sz="2400">
              <a:latin typeface="Courier New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566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24942</TotalTime>
  <Words>1077</Words>
  <Application>Microsoft Office PowerPoint</Application>
  <PresentationFormat>Apresentação na tela (4:3)</PresentationFormat>
  <Paragraphs>208</Paragraphs>
  <Slides>18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dc:description/>
  <cp:lastModifiedBy/>
  <cp:revision>1375</cp:revision>
  <cp:lastPrinted>2015-03-24T12:10:04Z</cp:lastPrinted>
  <dcterms:created xsi:type="dcterms:W3CDTF">2014-04-17T20:05:08Z</dcterms:created>
  <dcterms:modified xsi:type="dcterms:W3CDTF">2020-04-20T15:54:11Z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