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Relationship Id="rId15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11 – Tipos abstratos de dados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2020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C4651F-FFAC-465A-9F15-DF651E8F314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mais expressivo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Diminui erros por repetição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 deixar struct em estado inconsistente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Versionamento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9CEFC7-91FA-439E-A167-4847C87E42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Esconde todos os detalhes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2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permite usos mais avançados ou diferentes do original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34D151-7A77-6E37-169E-00A19B0134C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Point2D</a:t>
            </a:r>
            <a:r>
              <a:rPr sz="2000" b="1"/>
              <a:t>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994E7CB-B7F9-4D09-A46C-934CDBDA0B8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2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tipo de dados </a:t>
            </a:r>
            <a:r>
              <a:rPr lang="pt-BR" sz="2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vetor dinâmico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implementado em diversas linguagens de alto nível.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ArrayList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C++: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std::vector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C3E638F-DBE0-485B-8CBF-3B7B32FABA5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Suas principais operações são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criação/destruição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devolve elemento na posição i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E31790-1C64-4951-AAF1-6F5AF5D4146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83404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operações abaixo mudam o tamanho do vetor!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u="sng" strike="noStrike" spc="-1">
                <a:solidFill>
                  <a:srgbClr val="CE181E"/>
                </a:solidFill>
                <a:latin typeface="Arial"/>
                <a:ea typeface="DejaVu Sans"/>
              </a:rPr>
              <a:t>Não é preciso declarar tamanho para o vetor dinâmico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DC3DE1E-1301-4DAD-9BCB-3039D25E1F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Relembrando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Desafios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Supondo que soubéssemos o tamanho máximo que o vetor dinâmico assumiria, podemos aplicar esta técnica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E2FBB3A-0D4B-4B55-BC87-BDA7A5FCFF4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Bom, nesse caso precisamos de um espaço de memória maior para nosso vetor!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realloc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*realloc(void *ptr, size_t new_size)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aloca um novo bloco de tamanho new_size, 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opia o conteúdo apontado por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ptr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novo bloco e retorna seu endereço. Antes de retornar chama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free(ptr)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8A166A-612F-4082-81DD-EEE5FDE2C5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0664E89-38EB-4161-95BE-1D67A2CCDC2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Criamos um novo espaço de memória e copiamos o conteúdo para lá com realloc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a nova capacidade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o ponteiro para os novos dados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224000" y="499644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404000" y="4996440"/>
            <a:ext cx="6302880" cy="155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malloc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*malloc(size_t size)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ponteiro para bloco de memória com pelo menos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reservados, e com alinhamento de 8 bytes em x86, ou 16 bytes em x86-64. Se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size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for zero,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AD55A-78B3-4E27-BAC1-5ACD36DB098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– redimensionamento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encher, dobrar capacidade</a:t>
            </a:r>
            <a:endParaRPr lang="pt-BR" sz="32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ficar com menos de um quarto da capacidade, diminuir a capacidade pela metade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369B973-85AD-4130-BF0A-1D3551C6EB3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9C79B7-0EDD-DDBF-0058-B9677AA2CE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Vetor dinâmico</a:t>
            </a:r>
            <a:r>
              <a:rPr sz="2000" b="1"/>
              <a:t> (Entrega)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Entender uso de um TAD a partir de exemplos de uso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free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free(void *p)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Devolve o bloco apontado por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pool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 memória disponível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199D9EB-820D-4AD7-9CE0-0887FBB55B2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Alocação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Controle feito em tempo de execução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Economia de memória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Expandir / diminuir / liberar conforme necessário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Desvantagens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Riscos da gerência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Liberar espaços não mais necessários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Não acessar espaços já liberados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Acessar apenas a quantidade requisitada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Etc.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E9F4008-7573-4128-8D1B-D851E13BA88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Alocadores organizam o heap como uma coleção de blocos de memória que estão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disponíveis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Tipos de alocadores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Explícitos: usuário é responsável por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dealocar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(ou liberar) a memória. Exemplo: malloc, new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Implícitos: usuário não precisa se preocupar com a liberação da memória. Exemplo: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garbage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collector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em Java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19CBD1-BEBC-4A54-A72C-F71A4383FD1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28680" y="1620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88716DD-D85A-4848-8843-F94BB826C92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05000" y="959040"/>
            <a:ext cx="8076240" cy="520380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&lt;stdio.h&gt;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&lt;stdlib.h&gt;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void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4A00FF"/>
                </a:solidFill>
                <a:latin typeface="Courier New"/>
                <a:ea typeface="DejaVu Sans"/>
              </a:rPr>
              <a:t>foo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n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i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*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p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Allocate a block of n ints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 = 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*) malloc(n *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sizeof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if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(p == </a:t>
            </a:r>
            <a:r>
              <a:rPr lang="pt-BR" sz="1600" b="1" strike="noStrike" spc="-1">
                <a:solidFill>
                  <a:srgbClr val="2C9290"/>
                </a:solidFill>
                <a:latin typeface="Courier New"/>
                <a:ea typeface="DejaVu Sans"/>
              </a:rPr>
              <a:t>NULL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"malloc"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exit(0);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Initialize allocated block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for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(i = 0; i &lt; n; i++)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p[i] = i;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Return allocated block to the heap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free(p);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675001A-445D-4283-A070-201C05B1C7E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Imagem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158560" y="2134440"/>
            <a:ext cx="4812480" cy="3120480"/>
          </a:xfrm>
          <a:prstGeom prst="rect">
            <a:avLst/>
          </a:prstGeom>
          <a:ln>
            <a:noFill/>
          </a:ln>
        </p:spPr>
      </p:pic>
      <p:sp>
        <p:nvSpPr>
          <p:cNvPr id="9" name="CustomShape 5" hidden="0"/>
          <p:cNvSpPr/>
          <p:nvPr isPhoto="0" userDrawn="0"/>
        </p:nvSpPr>
        <p:spPr bwMode="auto">
          <a:xfrm>
            <a:off x="956520" y="594540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troca entre postes funciona como uma pilha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9604EB-CDB0-4D19-B453-A57EE2AECE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Operações que podem ser feitas com uma pilha: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440000" y="2592000"/>
            <a:ext cx="6295680" cy="32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C75D8B-FF1C-455B-B585-2991689AC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8349840" cy="35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Conjunto de dados e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.h</a:t>
            </a:r>
            <a:endParaRPr lang="pt-BR" sz="2800" b="0" strike="noStrike" spc="-1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 de algoritmos com essas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depende de detalhes internos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ONLYOFFICE/5.6.4.20</Application>
  <DocSecurity>0</DocSecurity>
  <PresentationFormat/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1385</cp:revision>
  <dcterms:created xsi:type="dcterms:W3CDTF">2014-04-17T20:05:08Z</dcterms:created>
  <dcterms:modified xsi:type="dcterms:W3CDTF">2020-10-05T15:21:00Z</dcterms:modified>
  <cp:category/>
  <cp:contentStatus/>
  <cp:version/>
</cp:coreProperties>
</file>