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2 – Detalhes de implementação e desempenho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Gabaritos e respostas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85A57BA-CBEC-5149-48FD-A4C75DE304E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Para cada aluno acompanhar seu progresso será oferecido: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Arquivos com entrada e saída esperada para todo exercício. Alguns virão com testes automatizados;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Algoritmos em pseudo-código.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1" i="0" u="none" strike="noStrike" cap="none" spc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Isso é tudo que um engenheiro da computação precisa para checar se sua solução está correta. 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B09B56D-0015-6DCB-AC27-82B0539C99D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Implementação vs 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Medição de desempenho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Implementação e Algoritmo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DD1FE32-30E2-1E52-551F-827437F6F51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61653DC-382F-A95D-34CC-857F205C212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2760796"/>
            <a:ext cx="8704382" cy="497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algn="ctr">
              <a:defRPr/>
            </a:pPr>
            <a:r>
              <a:rPr sz="3600"/>
              <a:t>"Sequência finita de passos executáveis que resolve um problema"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Implementação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D67924C-3281-E486-2725-A20962E22B7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2760796"/>
            <a:ext cx="8704383" cy="497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algn="ctr">
              <a:defRPr/>
            </a:pPr>
            <a:r>
              <a:rPr sz="3600"/>
              <a:t>"Transformação de um algoritmo em um programa executável"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Quanto tempo um programa demora?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72005A8-417F-10C5-FB9D-623633D58EB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588488"/>
            <a:ext cx="8704382" cy="497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800" b="1" u="sng">
                <a:solidFill>
                  <a:schemeClr val="accent2"/>
                </a:solidFill>
              </a:rPr>
              <a:t>Algoritmo</a:t>
            </a:r>
            <a:r>
              <a:rPr sz="2800" u="sng">
                <a:solidFill>
                  <a:schemeClr val="accent2"/>
                </a:solidFill>
              </a:rPr>
              <a:t>: </a:t>
            </a:r>
            <a:endParaRPr sz="2400" u="sng">
              <a:solidFill>
                <a:schemeClr val="accent2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complexidade</a:t>
            </a:r>
            <a:r>
              <a:rPr sz="2400" u="none"/>
              <a:t> c</a:t>
            </a:r>
            <a:r>
              <a:rPr sz="2400" u="none"/>
              <a:t>omputacional (classes de algoritmos)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estrutur</a:t>
            </a:r>
            <a:r>
              <a:rPr sz="2400" u="none"/>
              <a:t>as de</a:t>
            </a:r>
            <a:r>
              <a:rPr sz="2400" u="none"/>
              <a:t> dados (abstratas)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endParaRPr sz="2400" u="none"/>
          </a:p>
          <a:p>
            <a:pPr algn="l">
              <a:defRPr/>
            </a:pPr>
            <a:r>
              <a:rPr sz="2800" b="1" u="sng">
                <a:solidFill>
                  <a:schemeClr val="accent2"/>
                </a:solidFill>
              </a:rPr>
              <a:t>Implementação:</a:t>
            </a:r>
            <a:r>
              <a:rPr sz="2400" u="sng"/>
              <a:t> </a:t>
            </a:r>
            <a:endParaRPr sz="2400" u="sng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medido em segundos, para uma certa entrada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tecnologia usadas (linguagens de programação, bibliotecas)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hardware usado</a:t>
            </a:r>
            <a:endParaRPr sz="2400" u="none"/>
          </a:p>
          <a:p>
            <a:pPr marL="750015" lvl="1" indent="-349965" algn="l">
              <a:buFont typeface="Arial"/>
              <a:buChar char="•"/>
              <a:defRPr/>
            </a:pPr>
            <a:r>
              <a:rPr sz="2400" u="none"/>
              <a:t>Clock de CPU e RAM, tamanho do Cache</a:t>
            </a:r>
            <a:endParaRPr sz="2400" u="none"/>
          </a:p>
          <a:p>
            <a:pPr marL="750015" lvl="1" indent="-349965" algn="l">
              <a:buFont typeface="Arial"/>
              <a:buChar char="•"/>
              <a:defRPr/>
            </a:pPr>
            <a:r>
              <a:rPr sz="2400" u="none"/>
              <a:t># de núcleos </a:t>
            </a:r>
            <a:endParaRPr sz="2400"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Quanto tempo um programa demora?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DEA0AB0-E1A8-E38C-6A6B-B695DC5A22E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588488"/>
            <a:ext cx="8704382" cy="497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400" b="1" u="sng">
                <a:solidFill>
                  <a:schemeClr val="accent2"/>
                </a:solidFill>
              </a:rPr>
              <a:t>das</a:t>
            </a:r>
            <a:endParaRPr sz="2400" b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D212D0-B152-A436-4E68-37FA974996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9" y="4088422"/>
            <a:ext cx="5712037" cy="36345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Detalhes de implementação</a:t>
            </a:r>
            <a:endParaRPr sz="2000" b="1"/>
          </a:p>
          <a:p>
            <a:pPr>
              <a:defRPr/>
            </a:pPr>
            <a:endParaRPr sz="2000"/>
          </a:p>
          <a:p>
            <a:pPr marL="305908" indent="-305908">
              <a:buAutoNum type="arabicPeriod"/>
              <a:defRPr/>
            </a:pPr>
            <a:r>
              <a:rPr sz="2000" b="0"/>
              <a:t>Organização de dados na memória (matrizes)</a:t>
            </a:r>
            <a:endParaRPr sz="2000" b="0"/>
          </a:p>
          <a:p>
            <a:pPr marL="305908" indent="-305908">
              <a:buAutoNum type="arabicPeriod"/>
              <a:defRPr/>
            </a:pPr>
            <a:r>
              <a:rPr sz="2000" b="0"/>
              <a:t>Cópia vs Referência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Gabaritos e respostas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E1E313B-A7C6-969B-3B0C-BA6ACA7D4AE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O curso não tem gabaritos e respostas dos exercícios</a:t>
            </a: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. Isto tem duas razões pedagógicas: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Copiar e colar atrapalha memorização e cria ilusão de aprendizado. 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Curso foca em algoritmos e em sua implementação eficiente.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167</cp:revision>
  <dcterms:created xsi:type="dcterms:W3CDTF">2014-04-17T20:05:08Z</dcterms:created>
  <dcterms:modified xsi:type="dcterms:W3CDTF">2020-08-13T17:59:42Z</dcterms:modified>
  <cp:category/>
  <cp:contentStatus/>
  <cp:version/>
</cp:coreProperties>
</file>