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5 – projeto + algoritmos aleatorizados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Algoritmos aleatorizados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EEAA18-D4C0-A806-F108-90A09FBE26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</a:t>
            </a:r>
            <a:r>
              <a:rPr sz="2400" b="0" u="none">
                <a:solidFill>
                  <a:schemeClr val="tx1"/>
                </a:solidFill>
              </a:rPr>
              <a:t>garante resultados ótimos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Nem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Heurísticas - limitações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6BED17-CAEF-F690-2C30-A19C5001E3E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E se a solução gerada não for boa? Consigo "tentar" de novo e gerar outras parecidas?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Será que é possível melhorar a solução gerada? Como?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BC35A3F-BCEA-73B0-A1FE-E13C743057A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rgbClr val="C00000"/>
                </a:solidFill>
              </a:rPr>
              <a:t>Exploitation: </a:t>
            </a:r>
            <a:endParaRPr sz="2400" b="0" u="none">
              <a:solidFill>
                <a:srgbClr val="C00000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explorar alguma propriedade do problema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pode ser uma intuição que leve a bons resultados em curto prazo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rgbClr val="C00000"/>
                </a:solidFill>
              </a:rPr>
              <a:t>Exploration:</a:t>
            </a:r>
            <a:endParaRPr sz="2400" b="1" u="none">
              <a:solidFill>
                <a:srgbClr val="C00000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decisão não localmente ótima feita "de propósito"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visa adicionar variabilidade nas soluções geradas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0F70B57-FF0A-B3EC-0A60-272635D12D0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Nossa heurística é </a:t>
            </a:r>
            <a:r>
              <a:rPr sz="2400" b="1" u="none">
                <a:solidFill>
                  <a:srgbClr val="C00000"/>
                </a:solidFill>
              </a:rPr>
              <a:t>100% Exploitation</a:t>
            </a:r>
            <a:r>
              <a:rPr sz="2400" b="0" u="none">
                <a:solidFill>
                  <a:schemeClr val="tx1"/>
                </a:solidFill>
              </a:rPr>
              <a:t>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Como podemos adicionar </a:t>
            </a: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?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5315843-40F6-E75F-562B-734DDA0653D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Nossa heurística é </a:t>
            </a:r>
            <a:r>
              <a:rPr sz="2400" b="1" u="none">
                <a:solidFill>
                  <a:srgbClr val="C00000"/>
                </a:solidFill>
              </a:rPr>
              <a:t>100% Exploitation</a:t>
            </a:r>
            <a:r>
              <a:rPr sz="2400" b="0" u="none">
                <a:solidFill>
                  <a:schemeClr val="tx1"/>
                </a:solidFill>
              </a:rPr>
              <a:t>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Como podemos adicionar </a:t>
            </a: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Alternar heurísticas de vez em quando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 faço uma escolha qualquer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Inverto a heurística de vez em quando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lang="en-US"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E284950-BAEB-ABA8-C49F-A9751E0DBE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Nossa heurística é </a:t>
            </a:r>
            <a:r>
              <a:rPr sz="2400" b="1" u="none">
                <a:solidFill>
                  <a:srgbClr val="C00000"/>
                </a:solidFill>
              </a:rPr>
              <a:t>100% Exploitation</a:t>
            </a:r>
            <a:r>
              <a:rPr sz="2400" b="0" u="none">
                <a:solidFill>
                  <a:schemeClr val="tx1"/>
                </a:solidFill>
              </a:rPr>
              <a:t>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Como podemos adicionar </a:t>
            </a: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Alternar heurísticas </a:t>
            </a:r>
            <a:r>
              <a:rPr sz="2400" b="1" u="none">
                <a:solidFill>
                  <a:schemeClr val="tx1"/>
                </a:solidFill>
              </a:rPr>
              <a:t>de vez em quando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faço uma escolha qualquer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Inverto a heurística 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lang="en-US"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E21ACEB-841E-ED93-F9E6-5F48BC0F7EE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DFFE383-270B-37BA-7C8C-71A742FDAD2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 requer a capacidade de criar um programa que executa de maneira diferente a cada execução.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Precisamos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de uma fonte de aleatoriedade;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uma maneira de gerar sequências de números aleatórios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lang="en-US"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0409E55-1DCD-5FCF-AAA4-7D92107634B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Um gerador de números aleatórios é impossível de ser criado usando um computador: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lnSpc>
                <a:spcPct val="150000"/>
              </a:lnSpc>
              <a:buAutoNum type="arabicPeriod"/>
              <a:defRPr/>
            </a:pPr>
            <a:r>
              <a:rPr sz="2400"/>
              <a:t>É impossível predizer qual será o próximo número aleatório "de verdade"</a:t>
            </a:r>
            <a:endParaRPr sz="2400"/>
          </a:p>
          <a:p>
            <a:pPr marL="239821" indent="-239821">
              <a:lnSpc>
                <a:spcPct val="150000"/>
              </a:lnSpc>
              <a:buAutoNum type="arabicPeriod"/>
              <a:defRPr/>
            </a:pPr>
            <a:r>
              <a:rPr sz="2400"/>
              <a:t>Um computador executa uma sequência de comandos conhecida baseada em dados guardados na memória. Execução é </a:t>
            </a:r>
            <a:r>
              <a:rPr sz="2400" b="1"/>
              <a:t>Determinística</a:t>
            </a:r>
            <a:r>
              <a:rPr sz="2400"/>
              <a:t>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(pseudo-)aleatórios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2D7D70-41A0-3B86-FC01-4E872987C2F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Gerador de números pseudo-aleatórios (</a:t>
            </a: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 b="1">
                <a:solidFill>
                  <a:srgbClr val="C00000"/>
                </a:solidFill>
              </a:rPr>
              <a:t>RNG</a:t>
            </a:r>
            <a:r>
              <a:rPr sz="2400"/>
              <a:t>): algoritmo determinístico que gera sequências de números que parecem aleatórias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Determinístico:</a:t>
            </a:r>
            <a:r>
              <a:rPr sz="2400"/>
              <a:t> produz sempre a mesma sequência. 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Sequências que parecem aleatórias: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não conseguiríamos distinguir uma sequência gerada por um pRNG e uma sequência aleatória de verdade. </a:t>
            </a:r>
            <a:endParaRPr sz="2400" b="0">
              <a:solidFill>
                <a:schemeClr val="tx1"/>
              </a:solidFill>
            </a:endParaRPr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(pseudo-)aleatórios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809164-ADF6-8EA8-E27E-FDE60486BB0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Sorteio de números aleatórios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Gerador:</a:t>
            </a:r>
            <a:r>
              <a:rPr sz="2400"/>
              <a:t> produz bits aleatórios a partir de um parâmetro </a:t>
            </a:r>
            <a:r>
              <a:rPr sz="2400" b="1"/>
              <a:t>seed</a:t>
            </a:r>
            <a:r>
              <a:rPr sz="2400"/>
              <a:t>.</a:t>
            </a:r>
            <a:r>
              <a:rPr sz="2400"/>
              <a:t> Cada </a:t>
            </a:r>
            <a:r>
              <a:rPr sz="2400" b="1"/>
              <a:t>seed </a:t>
            </a:r>
            <a:r>
              <a:rPr sz="2400" b="0"/>
              <a:t>gera uma sequência diferente de bits.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Distribuição de probabilidade: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gera</a:t>
            </a:r>
            <a:r>
              <a:rPr sz="2400" b="0">
                <a:solidFill>
                  <a:schemeClr val="tx1"/>
                </a:solidFill>
              </a:rPr>
              <a:t> sequência de números a partir de um conjunto de parâmetros</a:t>
            </a:r>
            <a:endParaRPr sz="2400" b="0">
              <a:solidFill>
                <a:schemeClr val="tx1"/>
              </a:solidFill>
            </a:endParaRPr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Aleatorizando a mochila binária (45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6" indent="-305906">
              <a:buAutoNum type="arabicPeriod"/>
              <a:defRPr/>
            </a:pPr>
            <a:r>
              <a:rPr sz="2000" b="0"/>
              <a:t>Adicionar aleatoridade em nossas heurísticas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Comentários sobre RNGs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AFA2F7F-DB25-608F-AC6C-4BB0B52AAB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00FAA0-8915-66B2-2740-3DF20AF13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 se fosse tudo aleatório?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Criando uma solução completamente aleatória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0A9EAD8-F72A-09A4-D975-FAD56D77C88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Adicionar aleatoridade melhorou os resultados?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Qual a qualidade das soluções aleatórias?</a:t>
            </a:r>
            <a:endParaRPr sz="2400" b="0" u="none">
              <a:solidFill>
                <a:schemeClr val="tx1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16199969" flipH="0" flipV="0">
            <a:off x="5572158" y="4791362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CDB974A-2EE2-E13E-DDEE-1FE20B73A3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23521" y="1919430"/>
            <a:ext cx="3797044" cy="3797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E981E03-B351-F648-A9A2-914929B1E4E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Dadas N cidades, escolher um caminho fechado (tour) tal que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cada cidade é visitada somente uma vez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 caminho é o mais curto possível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Problema de otimização difícil</a:t>
            </a:r>
            <a:endParaRPr sz="2800" b="1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551AB64-3324-ED01-1050-80069262C61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Teremos três grandes partes no projeto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algoritmos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análise de desempenho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paralelismo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2400" b="0" u="none">
                <a:solidFill>
                  <a:schemeClr val="tx1"/>
                </a:solidFill>
              </a:rPr>
              <a:t>Toda parte será conectada com alguma aula, em que faremos discussões e fixaremos um prazo para os exercícios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F87EDCA-8CA0-8EAE-CF78-4786A69CF4F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2" tIns="45694" rIns="91422" bIns="45694" numCol="1" spcCol="0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lang="en-US" sz="2400" b="1" i="0" u="sng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https://insper.github.io/supercomp/projetos/</a:t>
            </a:r>
            <a:endParaRPr sz="24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TSP - 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8B2562-19F9-7E4D-5BAB-A4B0F0C723D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2400" b="0" u="none">
                <a:solidFill>
                  <a:schemeClr val="tx1"/>
                </a:solidFill>
              </a:rPr>
              <a:t>A primeira entrega do projeto será implementar uma heurística para resolver o TSP: </a:t>
            </a:r>
            <a:r>
              <a:rPr sz="2400" b="1" u="none">
                <a:solidFill>
                  <a:srgbClr val="C00000"/>
                </a:solidFill>
              </a:rPr>
              <a:t>a cidade mais próxima.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 partir de uma cidade inicial iremos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sz="2400" b="1" u="none">
                <a:solidFill>
                  <a:srgbClr val="C00026"/>
                </a:solidFill>
              </a:rPr>
              <a:t>Escolher sempre a cidade mais próxima não visitada</a:t>
            </a:r>
            <a:endParaRPr sz="2400" b="0" u="none">
              <a:solidFill>
                <a:schemeClr val="tx1"/>
              </a:solidFill>
            </a:endParaRPr>
          </a:p>
          <a:p>
            <a:pPr marL="394023" indent="-394023" algn="ctr">
              <a:buAutoNum type="arabicPeriod"/>
              <a:defRPr/>
            </a:pPr>
            <a:endParaRPr sz="2800" b="1" u="none">
              <a:solidFill>
                <a:srgbClr val="C00026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Note que isto depende da cidade inicial. Para esta entrega iremos começar sempre na primeira cidade. 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TSP - 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E457F80-03FE-1824-D29A-98321C6D659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Corretores automáticos estarão disponíveis no repositório privado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Entradas/saídas de exemplo serão fornecidos para ajudar a debugar suas implementações</a:t>
            </a:r>
            <a:endParaRPr sz="2400" b="0" u="none">
              <a:solidFill>
                <a:schemeClr val="tx1"/>
              </a:solidFill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524249" y="1588483"/>
            <a:ext cx="2095499" cy="2095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Algoritmos aleatorizados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179</cp:revision>
  <dcterms:created xsi:type="dcterms:W3CDTF">2014-04-17T20:05:08Z</dcterms:created>
  <dcterms:modified xsi:type="dcterms:W3CDTF">2020-09-07T19:24:19Z</dcterms:modified>
  <cp:category/>
  <cp:contentStatus/>
  <cp:version/>
</cp:coreProperties>
</file>