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2 – Detalhes de implementação e desempenho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4" cy="3634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Começando SuperComputação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Implementar algoritmos simples usando recursos de C++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Deixar nosso código minimamente organizado usando referências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Medição de tempo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Profiling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Análise de um programa durante sua execução para determinar seu consumo de memória e/ou tempo.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Podemos responder duas importantes perguntas: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o programa consome mais recursos?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devo concentrar meus esforços de otimização?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KCachegrind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8375C5C-0F1F-37C0-9399-D2618FFD1B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4460" y="1526176"/>
            <a:ext cx="8227244" cy="4460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Uma primeira tentativa de otimização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Implementar uma otimização simples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Verificar se houve melhora usando o KCachegrind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0BF2BA5-0B77-A2CC-4AC2-DE428F1741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Depois de escolher um bom algoritmo e ter uma implementação ingênua,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Entrada/Saída custa caro.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Implementações diferentes do mesmo algoritmo podem ter desempenho diferente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Medimos esses ganhos com ferramentas de profiling.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Implementação vs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Medição de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 e Algoritmo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61653DC-382F-A95D-34CC-857F205C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96686F4-68E3-0F17-3CBE-5FCD6B17E4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ctr">
              <a:defRPr/>
            </a:pPr>
            <a:r>
              <a:rPr sz="3600"/>
              <a:t>"Sequência finita de passos executáveis que resolve um problema"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372481-A4AC-47FF-C342-480B16AD4D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ctr">
              <a:defRPr/>
            </a:pPr>
            <a:r>
              <a:rPr sz="3600"/>
              <a:t>"Transformação de um algoritmo em um programa executável"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72005A8-417F-10C5-FB9D-623633D58EB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Algoritmo</a:t>
            </a:r>
            <a:r>
              <a:rPr sz="2800" u="sng">
                <a:solidFill>
                  <a:schemeClr val="accent2"/>
                </a:solidFill>
              </a:rPr>
              <a:t>: </a:t>
            </a:r>
            <a:endParaRPr sz="2400" u="sng">
              <a:solidFill>
                <a:schemeClr val="accent2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complexidade</a:t>
            </a:r>
            <a:r>
              <a:rPr sz="2400" u="none"/>
              <a:t> c</a:t>
            </a:r>
            <a:r>
              <a:rPr sz="2400" u="none"/>
              <a:t>omputacional (classes de algoritmos)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estrutur</a:t>
            </a:r>
            <a:r>
              <a:rPr sz="2400" u="none"/>
              <a:t>as de</a:t>
            </a:r>
            <a:r>
              <a:rPr sz="2400" u="none"/>
              <a:t> dados (abstratas)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b="1" u="none"/>
              <a:t>provado matematicamente, não muda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endParaRPr sz="2400" u="none"/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Implementação:</a:t>
            </a:r>
            <a:r>
              <a:rPr sz="2400" u="sng"/>
              <a:t> </a:t>
            </a:r>
            <a:endParaRPr sz="2400" u="sng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medido em segundos, para uma certa entrada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tecnologia usadas (linguagens de programação, bibliotecas)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hardware usado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Clock de CPU e RAM, tamanho do Cache</a:t>
            </a:r>
            <a:endParaRPr sz="2400" u="none"/>
          </a:p>
          <a:p>
            <a:pPr marL="750015" lvl="1" indent="-349965" algn="l">
              <a:buFont typeface="Arial"/>
              <a:buChar char="•"/>
              <a:defRPr/>
            </a:pPr>
            <a:r>
              <a:rPr sz="2400" u="none"/>
              <a:t># de núcleos</a:t>
            </a:r>
            <a:endParaRPr sz="2400" u="none"/>
          </a:p>
          <a:p>
            <a:pPr marL="349964" lvl="0" indent="-349965" algn="l">
              <a:buFont typeface="Arial"/>
              <a:buChar char="•"/>
              <a:defRPr/>
            </a:pPr>
            <a:r>
              <a:rPr sz="2400" b="1" u="none"/>
              <a:t>imprecisão</a:t>
            </a:r>
            <a:endParaRPr sz="240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DEA0AB0-E1A8-E38C-6A6B-B695DC5A22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chemeClr val="accent2">
                    <a:lumMod val="75000"/>
                  </a:schemeClr>
                </a:solidFill>
              </a:rPr>
              <a:t>SuperComputação começa quando Desafios de Programação acaba</a:t>
            </a:r>
            <a:endParaRPr sz="2800" b="1" u="none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Já temos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um bom algoritmo (complexidade computacional)</a:t>
            </a: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estruturas de dados eficientes</a:t>
            </a: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uma implementação inocente desse algoritmo</a:t>
            </a: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170</cp:revision>
  <dcterms:created xsi:type="dcterms:W3CDTF">2014-04-17T20:05:08Z</dcterms:created>
  <dcterms:modified xsi:type="dcterms:W3CDTF">2020-08-25T18:20:16Z</dcterms:modified>
  <cp:category/>
  <cp:contentStatus/>
  <cp:version/>
</cp:coreProperties>
</file>