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3 – Profiling + Projeto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3D99579-7D0E-CF2D-A2BA-826995344CC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23522" y="1919431"/>
            <a:ext cx="3797045" cy="3797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5BE23F9-E0D8-1C6D-36CE-CF403638F72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Dadas N cidades, escolher um caminho fechado (tour) tal que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cada cidade é visitada somente uma vez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 caminho é o mais curto possível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2800" b="1" u="none">
                <a:solidFill>
                  <a:srgbClr val="C00026"/>
                </a:solidFill>
              </a:rPr>
              <a:t>Problema de otimização difícil</a:t>
            </a: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E4FE590-11FA-6D0E-3D5A-801B6F9BD2F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Teremos três grandes partes no projeto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algoritmos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análise de desempenho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paralelismo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r>
              <a:rPr sz="2400" b="0" u="none">
                <a:solidFill>
                  <a:schemeClr val="tx1"/>
                </a:solidFill>
              </a:rPr>
              <a:t>Toda parte será conectada com alguma aula, em que faremos discussões e fixaremos um prazo para os exercícios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none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Projeto - Travelling Salesperson (TSP)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8393B96-D236-0CF2-FF85-82FF1772415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6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2" tIns="45695" rIns="91422" bIns="45695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lang="en-US" sz="2400" b="1" i="0" u="sng" strike="noStrike" cap="none" spc="0">
                <a:solidFill>
                  <a:schemeClr val="accent2"/>
                </a:solidFill>
                <a:latin typeface="Arial"/>
                <a:ea typeface="Arial"/>
                <a:cs typeface="Arial"/>
              </a:rPr>
              <a:t>https://insper.github.io/supercomp/projetos/</a:t>
            </a:r>
            <a:endParaRPr sz="2400" b="1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B09B56D-0015-6DCB-AC27-82B0539C99D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24680" y="437040"/>
            <a:ext cx="7113274" cy="5913734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2656931" y="4935681"/>
            <a:ext cx="837045" cy="43295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Medição de desempenho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Início do projeto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Medição de tempo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Profiling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AEA4DEC-F606-9A77-49F9-6F4328295D5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Análise de um programa durante sua execução para determinar seu consumo de memória e/ou tempo.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Podemos responder duas importantes perguntas: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o programa consome mais recursos?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onde devo concentrar meus esforços de otimização?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KCachegrind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8375C5C-0F1F-37C0-9399-D2618FFD1B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04460" y="1526176"/>
            <a:ext cx="8227244" cy="4460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Demonstração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6D942E3-BAB4-23B8-4AD6-2DA8F348163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7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Profiling na prática</a:t>
            </a:r>
            <a:endParaRPr sz="2000" b="1"/>
          </a:p>
          <a:p>
            <a:pPr>
              <a:defRPr/>
            </a:pPr>
            <a:endParaRPr sz="2000"/>
          </a:p>
          <a:p>
            <a:pPr marL="305907" indent="-305907">
              <a:buAutoNum type="arabicPeriod"/>
              <a:defRPr/>
            </a:pPr>
            <a:r>
              <a:rPr sz="2000" b="0"/>
              <a:t>Usar o KCachegrind para analisar nossa tentativa de otimização</a:t>
            </a:r>
            <a:endParaRPr sz="2000" b="0"/>
          </a:p>
          <a:p>
            <a:pPr marL="305906" indent="-305906">
              <a:buAutoNum type="arabicPeriod"/>
              <a:defRPr/>
            </a:pPr>
            <a:r>
              <a:rPr sz="2000" b="0"/>
              <a:t>Fazer novas otimizações e medir seu desempenho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60BF2BA5-0B77-A2CC-4AC2-DE428F1741A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7" y="1588487"/>
            <a:ext cx="8704381" cy="497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Depois de escolher um bom algoritmo e ter uma implementação ingênua,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Entrada/Saída custa caro.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Implementações diferentes do mesmo algoritmo podem ter desempenho diferente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Medimos esses ganhos com ferramentas de profiling. </a:t>
            </a:r>
            <a:endParaRPr sz="2400" b="0" u="none">
              <a:solidFill>
                <a:schemeClr val="tx1"/>
              </a:solidFill>
            </a:endParaRPr>
          </a:p>
          <a:p>
            <a:pPr marL="394022" indent="-394022" algn="l">
              <a:buFont typeface="Arial"/>
              <a:buChar char="•"/>
              <a:defRPr/>
            </a:pPr>
            <a:endParaRPr sz="28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173</cp:revision>
  <dcterms:created xsi:type="dcterms:W3CDTF">2014-04-17T20:05:08Z</dcterms:created>
  <dcterms:modified xsi:type="dcterms:W3CDTF">2020-08-28T15:08:31Z</dcterms:modified>
  <cp:category/>
  <cp:contentStatus/>
  <cp:version/>
</cp:coreProperties>
</file>