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8 – Busca Exaustiva II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1">
                <a:solidFill>
                  <a:schemeClr val="tx1"/>
                </a:solidFill>
              </a:rPr>
              <a:t>Já implementamos os seguintes métodos:</a:t>
            </a:r>
            <a:endParaRPr sz="2400" b="1"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Heurística "Mais caro"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Heurística "Mais leve"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Busca local "Mochila cheia"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Busca exaustiva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algoritmo exaustivo</a:t>
            </a:r>
            <a:r>
              <a:rPr sz="2000" b="1"/>
              <a:t>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implementação da 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97C128-D6E4-7D79-1D86-422BEB3196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AB2AD4-92ED-B7DC-350F-5F003560D23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Em quais dimensões poderíamos comparar esses programas?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80B94C2-18F8-BB5A-5413-6359B33629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Em quais dimensões poderíamos comparar esses programas?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Tempo de execução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Qualidade da solução produzida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Tamanho de instâncias aceitas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 perguntas poderíamos responder?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FA8E22E-8AFA-7A94-94AF-9D75C22A4D5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Até qual tamanho de mochila a busca global resolve rápido?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O algoritmo de busca local é melhor que as heurísticas?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Vale a pena esperar pela busca global? Até que ponto?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77C689-0ABF-A6AD-58FD-487C47E0CFA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Responder uma das perguntas acima (20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Responder perguntas abertas de maneira precisa.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formulando boas perguntas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4A8DC09-2920-296B-5C40-DDEA59D234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1CCBF0-8E75-840A-F92E-892714369E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testes reprodutíveis (30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Criar implementação de seu plano de testes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Automatizar sua execução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Busca Exaustiva II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implementação de testes reprodutíveis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D43F097-79C0-B1D3-704E-E49DF1B108C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183</cp:revision>
  <dcterms:created xsi:type="dcterms:W3CDTF">2014-04-17T20:05:08Z</dcterms:created>
  <dcterms:modified xsi:type="dcterms:W3CDTF">2020-09-21T21:55:23Z</dcterms:modified>
  <cp:category/>
  <cp:contentStatus/>
  <cp:version/>
</cp:coreProperties>
</file>